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80" r:id="rId2"/>
    <p:sldId id="281" r:id="rId3"/>
    <p:sldId id="290" r:id="rId4"/>
    <p:sldId id="277" r:id="rId5"/>
    <p:sldId id="257" r:id="rId6"/>
    <p:sldId id="258" r:id="rId7"/>
    <p:sldId id="260" r:id="rId8"/>
    <p:sldId id="259" r:id="rId9"/>
    <p:sldId id="278" r:id="rId10"/>
    <p:sldId id="279" r:id="rId11"/>
    <p:sldId id="267" r:id="rId12"/>
    <p:sldId id="291" r:id="rId13"/>
    <p:sldId id="283" r:id="rId14"/>
    <p:sldId id="284" r:id="rId15"/>
    <p:sldId id="296" r:id="rId16"/>
    <p:sldId id="292" r:id="rId17"/>
    <p:sldId id="263" r:id="rId18"/>
    <p:sldId id="287" r:id="rId19"/>
    <p:sldId id="288" r:id="rId20"/>
    <p:sldId id="294" r:id="rId21"/>
    <p:sldId id="297" r:id="rId22"/>
    <p:sldId id="289" r:id="rId23"/>
    <p:sldId id="293" r:id="rId24"/>
    <p:sldId id="295" r:id="rId25"/>
    <p:sldId id="282" r:id="rId26"/>
    <p:sldId id="264" r:id="rId27"/>
  </p:sldIdLst>
  <p:sldSz cx="12192000" cy="6858000"/>
  <p:notesSz cx="6858000" cy="9144000"/>
  <p:embeddedFontLst>
    <p:embeddedFont>
      <p:font typeface="Bahnschrift SemiBold" panose="020B0502040204020203" pitchFamily="34" charset="0"/>
      <p:bold r:id="rId29"/>
    </p:embeddedFont>
    <p:embeddedFont>
      <p:font typeface="Barlow Condensed Medium" panose="00000606000000000000" pitchFamily="2" charset="0"/>
      <p:regular r:id="rId30"/>
      <p:italic r:id="rId31"/>
    </p:embeddedFont>
    <p:embeddedFont>
      <p:font typeface="Barlow Condensed SemiBold" panose="00000706000000000000" pitchFamily="2" charset="0"/>
      <p:bold r:id="rId32"/>
    </p:embeddedFont>
    <p:embeddedFont>
      <p:font typeface="Inter" panose="020B0502030000000004" pitchFamily="34" charset="0"/>
      <p:regular r:id="rId33"/>
      <p:bold r:id="rId34"/>
    </p:embeddedFont>
    <p:embeddedFont>
      <p:font typeface="Inter SemiBold" panose="020B0604020202020204" charset="0"/>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AF803A-EF37-46A8-AAF8-915B0B6DEB04}">
          <p14:sldIdLst>
            <p14:sldId id="280"/>
            <p14:sldId id="281"/>
            <p14:sldId id="290"/>
            <p14:sldId id="277"/>
            <p14:sldId id="257"/>
            <p14:sldId id="258"/>
            <p14:sldId id="260"/>
            <p14:sldId id="259"/>
            <p14:sldId id="278"/>
            <p14:sldId id="279"/>
            <p14:sldId id="267"/>
            <p14:sldId id="291"/>
            <p14:sldId id="283"/>
          </p14:sldIdLst>
        </p14:section>
        <p14:section name="Untitled Section" id="{278FBE60-2125-419A-A046-530C2F93AC9A}">
          <p14:sldIdLst>
            <p14:sldId id="284"/>
            <p14:sldId id="296"/>
            <p14:sldId id="292"/>
            <p14:sldId id="263"/>
            <p14:sldId id="287"/>
            <p14:sldId id="288"/>
            <p14:sldId id="294"/>
            <p14:sldId id="297"/>
            <p14:sldId id="289"/>
            <p14:sldId id="293"/>
            <p14:sldId id="295"/>
            <p14:sldId id="282"/>
            <p14:sldId id="264"/>
          </p14:sldIdLst>
        </p14:section>
      </p14:sectionLst>
    </p:ext>
    <p:ext uri="{EFAFB233-063F-42B5-8137-9DF3F51BA10A}">
      <p15:sldGuideLst xmlns:p15="http://schemas.microsoft.com/office/powerpoint/2012/main">
        <p15:guide id="2" pos="3840" userDrawn="1">
          <p15:clr>
            <a:srgbClr val="A4A3A4"/>
          </p15:clr>
        </p15:guide>
        <p15:guide id="3" pos="438"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1572" userDrawn="1">
          <p15:clr>
            <a:srgbClr val="A4A3A4"/>
          </p15:clr>
        </p15:guide>
        <p15:guide id="8" pos="6108" userDrawn="1">
          <p15:clr>
            <a:srgbClr val="A4A3A4"/>
          </p15:clr>
        </p15:guide>
        <p15:guide id="9" pos="2706" userDrawn="1">
          <p15:clr>
            <a:srgbClr val="A4A3A4"/>
          </p15:clr>
        </p15:guide>
        <p15:guide id="10" orient="horz" pos="572" userDrawn="1">
          <p15:clr>
            <a:srgbClr val="A4A3A4"/>
          </p15:clr>
        </p15:guide>
        <p15:guide id="11" orient="horz" pos="3158" userDrawn="1">
          <p15:clr>
            <a:srgbClr val="A4A3A4"/>
          </p15:clr>
        </p15:guide>
        <p15:guide id="12" pos="4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81E"/>
    <a:srgbClr val="EAE2D1"/>
    <a:srgbClr val="E1DBC9"/>
    <a:srgbClr val="0F0F0F"/>
    <a:srgbClr val="FF0000"/>
    <a:srgbClr val="272727"/>
    <a:srgbClr val="AAAAAA"/>
    <a:srgbClr val="ECF5F5"/>
    <a:srgbClr val="FAFCFC"/>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6283" autoAdjust="0"/>
  </p:normalViewPr>
  <p:slideViewPr>
    <p:cSldViewPr snapToGrid="0" showGuides="1">
      <p:cViewPr varScale="1">
        <p:scale>
          <a:sx n="70" d="100"/>
          <a:sy n="70" d="100"/>
        </p:scale>
        <p:origin x="633" y="48"/>
      </p:cViewPr>
      <p:guideLst>
        <p:guide pos="3840"/>
        <p:guide pos="438"/>
        <p:guide pos="7242"/>
        <p:guide orient="horz" pos="300"/>
        <p:guide orient="horz" pos="4020"/>
        <p:guide pos="1572"/>
        <p:guide pos="6108"/>
        <p:guide pos="2706"/>
        <p:guide orient="horz" pos="572"/>
        <p:guide orient="horz" pos="3158"/>
        <p:guide pos="497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62742-9AA4-4A61-A908-8A9C1BDC9B68}"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C8800-FAD3-47E7-BF0B-3AF5F868766B}" type="slidenum">
              <a:rPr lang="en-US" smtClean="0"/>
              <a:t>‹#›</a:t>
            </a:fld>
            <a:endParaRPr lang="en-US"/>
          </a:p>
        </p:txBody>
      </p:sp>
    </p:spTree>
    <p:extLst>
      <p:ext uri="{BB962C8B-B14F-4D97-AF65-F5344CB8AC3E}">
        <p14:creationId xmlns:p14="http://schemas.microsoft.com/office/powerpoint/2010/main" val="217542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C8800-FAD3-47E7-BF0B-3AF5F868766B}" type="slidenum">
              <a:rPr lang="en-US" smtClean="0"/>
              <a:t>13</a:t>
            </a:fld>
            <a:endParaRPr lang="en-US"/>
          </a:p>
        </p:txBody>
      </p:sp>
    </p:spTree>
    <p:extLst>
      <p:ext uri="{BB962C8B-B14F-4D97-AF65-F5344CB8AC3E}">
        <p14:creationId xmlns:p14="http://schemas.microsoft.com/office/powerpoint/2010/main" val="52149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DD85-F558-C79B-CD4C-D1595B8073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5615-B146-D8C1-38F6-B97210E67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EC045-953A-8CA0-1EA4-399E474D36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BC183-B943-BB56-1EB2-1FE5DC4BBF93}"/>
              </a:ext>
            </a:extLst>
          </p:cNvPr>
          <p:cNvSpPr>
            <a:spLocks noGrp="1"/>
          </p:cNvSpPr>
          <p:nvPr>
            <p:ph type="sldNum" sz="quarter" idx="5"/>
          </p:nvPr>
        </p:nvSpPr>
        <p:spPr/>
        <p:txBody>
          <a:bodyPr/>
          <a:lstStyle/>
          <a:p>
            <a:fld id="{676C8800-FAD3-47E7-BF0B-3AF5F868766B}" type="slidenum">
              <a:rPr lang="en-US" smtClean="0"/>
              <a:t>14</a:t>
            </a:fld>
            <a:endParaRPr lang="en-US"/>
          </a:p>
        </p:txBody>
      </p:sp>
    </p:spTree>
    <p:extLst>
      <p:ext uri="{BB962C8B-B14F-4D97-AF65-F5344CB8AC3E}">
        <p14:creationId xmlns:p14="http://schemas.microsoft.com/office/powerpoint/2010/main" val="190214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A20A163-BB0D-FDCB-9136-D292DA184A7F}"/>
              </a:ext>
            </a:extLst>
          </p:cNvPr>
          <p:cNvSpPr>
            <a:spLocks noGrp="1"/>
          </p:cNvSpPr>
          <p:nvPr>
            <p:ph type="pic" sz="quarter" idx="16"/>
          </p:nvPr>
        </p:nvSpPr>
        <p:spPr>
          <a:xfrm>
            <a:off x="11106150" y="486763"/>
            <a:ext cx="390526" cy="390526"/>
          </a:xfrm>
          <a:custGeom>
            <a:avLst/>
            <a:gdLst>
              <a:gd name="connsiteX0" fmla="*/ 195263 w 390526"/>
              <a:gd name="connsiteY0" fmla="*/ 0 h 390526"/>
              <a:gd name="connsiteX1" fmla="*/ 390526 w 390526"/>
              <a:gd name="connsiteY1" fmla="*/ 195263 h 390526"/>
              <a:gd name="connsiteX2" fmla="*/ 195263 w 390526"/>
              <a:gd name="connsiteY2" fmla="*/ 390526 h 390526"/>
              <a:gd name="connsiteX3" fmla="*/ 0 w 390526"/>
              <a:gd name="connsiteY3" fmla="*/ 195263 h 390526"/>
              <a:gd name="connsiteX4" fmla="*/ 195263 w 390526"/>
              <a:gd name="connsiteY4" fmla="*/ 0 h 39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6" h="390526">
                <a:moveTo>
                  <a:pt x="195263" y="0"/>
                </a:moveTo>
                <a:cubicBezTo>
                  <a:pt x="303104" y="0"/>
                  <a:pt x="390526" y="87422"/>
                  <a:pt x="390526" y="195263"/>
                </a:cubicBezTo>
                <a:cubicBezTo>
                  <a:pt x="390526" y="303104"/>
                  <a:pt x="303104" y="390526"/>
                  <a:pt x="195263" y="390526"/>
                </a:cubicBezTo>
                <a:cubicBezTo>
                  <a:pt x="87422" y="390526"/>
                  <a:pt x="0" y="303104"/>
                  <a:pt x="0" y="195263"/>
                </a:cubicBezTo>
                <a:cubicBezTo>
                  <a:pt x="0" y="87422"/>
                  <a:pt x="87422" y="0"/>
                  <a:pt x="19526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1D08861A-B973-22B0-E614-0A6CDDB89612}"/>
              </a:ext>
            </a:extLst>
          </p:cNvPr>
          <p:cNvSpPr>
            <a:spLocks noGrp="1"/>
          </p:cNvSpPr>
          <p:nvPr>
            <p:ph type="pic" sz="quarter" idx="12"/>
          </p:nvPr>
        </p:nvSpPr>
        <p:spPr>
          <a:xfrm>
            <a:off x="3076655"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41CC8B94-8BE4-EB71-6880-7ABB21F80955}"/>
              </a:ext>
            </a:extLst>
          </p:cNvPr>
          <p:cNvSpPr>
            <a:spLocks noGrp="1"/>
          </p:cNvSpPr>
          <p:nvPr>
            <p:ph type="pic" sz="quarter" idx="13"/>
          </p:nvPr>
        </p:nvSpPr>
        <p:spPr>
          <a:xfrm>
            <a:off x="5219874"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BFB8C4B8-6400-71E0-D443-C8044EE1F07C}"/>
              </a:ext>
            </a:extLst>
          </p:cNvPr>
          <p:cNvSpPr>
            <a:spLocks noGrp="1"/>
          </p:cNvSpPr>
          <p:nvPr>
            <p:ph type="pic" sz="quarter" idx="14"/>
          </p:nvPr>
        </p:nvSpPr>
        <p:spPr>
          <a:xfrm>
            <a:off x="7363092"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1D7C3BC2-6770-AAE6-AC98-2383EBFF317B}"/>
              </a:ext>
            </a:extLst>
          </p:cNvPr>
          <p:cNvSpPr>
            <a:spLocks noGrp="1"/>
          </p:cNvSpPr>
          <p:nvPr>
            <p:ph type="pic" sz="quarter" idx="15"/>
          </p:nvPr>
        </p:nvSpPr>
        <p:spPr>
          <a:xfrm>
            <a:off x="9506311"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CA5747C5-ACAC-057F-D1C1-4C18F8ECC10D}"/>
              </a:ext>
            </a:extLst>
          </p:cNvPr>
          <p:cNvSpPr>
            <a:spLocks noGrp="1"/>
          </p:cNvSpPr>
          <p:nvPr>
            <p:ph type="pic" sz="quarter" idx="10"/>
          </p:nvPr>
        </p:nvSpPr>
        <p:spPr>
          <a:xfrm>
            <a:off x="3076653" y="1875545"/>
            <a:ext cx="3208210" cy="1861201"/>
          </a:xfrm>
          <a:custGeom>
            <a:avLst/>
            <a:gdLst>
              <a:gd name="connsiteX0" fmla="*/ 147221 w 3208210"/>
              <a:gd name="connsiteY0" fmla="*/ 0 h 1861201"/>
              <a:gd name="connsiteX1" fmla="*/ 3060989 w 3208210"/>
              <a:gd name="connsiteY1" fmla="*/ 0 h 1861201"/>
              <a:gd name="connsiteX2" fmla="*/ 3208210 w 3208210"/>
              <a:gd name="connsiteY2" fmla="*/ 147221 h 1861201"/>
              <a:gd name="connsiteX3" fmla="*/ 3208210 w 3208210"/>
              <a:gd name="connsiteY3" fmla="*/ 1713980 h 1861201"/>
              <a:gd name="connsiteX4" fmla="*/ 3060989 w 3208210"/>
              <a:gd name="connsiteY4" fmla="*/ 1861201 h 1861201"/>
              <a:gd name="connsiteX5" fmla="*/ 147221 w 3208210"/>
              <a:gd name="connsiteY5" fmla="*/ 1861201 h 1861201"/>
              <a:gd name="connsiteX6" fmla="*/ 0 w 3208210"/>
              <a:gd name="connsiteY6" fmla="*/ 1713980 h 1861201"/>
              <a:gd name="connsiteX7" fmla="*/ 0 w 3208210"/>
              <a:gd name="connsiteY7" fmla="*/ 147221 h 1861201"/>
              <a:gd name="connsiteX8" fmla="*/ 147221 w 3208210"/>
              <a:gd name="connsiteY8" fmla="*/ 0 h 186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210" h="1861201">
                <a:moveTo>
                  <a:pt x="147221" y="0"/>
                </a:moveTo>
                <a:lnTo>
                  <a:pt x="3060989" y="0"/>
                </a:lnTo>
                <a:cubicBezTo>
                  <a:pt x="3142297" y="0"/>
                  <a:pt x="3208210" y="65913"/>
                  <a:pt x="3208210" y="147221"/>
                </a:cubicBezTo>
                <a:lnTo>
                  <a:pt x="3208210" y="1713980"/>
                </a:lnTo>
                <a:cubicBezTo>
                  <a:pt x="3208210" y="1795288"/>
                  <a:pt x="3142297" y="1861201"/>
                  <a:pt x="3060989" y="1861201"/>
                </a:cubicBezTo>
                <a:lnTo>
                  <a:pt x="147221" y="1861201"/>
                </a:lnTo>
                <a:cubicBezTo>
                  <a:pt x="65913" y="1861201"/>
                  <a:pt x="0" y="1795288"/>
                  <a:pt x="0" y="1713980"/>
                </a:cubicBezTo>
                <a:lnTo>
                  <a:pt x="0" y="147221"/>
                </a:lnTo>
                <a:cubicBezTo>
                  <a:pt x="0" y="65913"/>
                  <a:pt x="65913" y="0"/>
                  <a:pt x="147221"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84D1078E-F43F-3E3D-2C21-BD86D90FF101}"/>
              </a:ext>
            </a:extLst>
          </p:cNvPr>
          <p:cNvSpPr>
            <a:spLocks noGrp="1"/>
          </p:cNvSpPr>
          <p:nvPr>
            <p:ph type="pic" sz="quarter" idx="11"/>
          </p:nvPr>
        </p:nvSpPr>
        <p:spPr>
          <a:xfrm>
            <a:off x="6583332" y="1875545"/>
            <a:ext cx="3208210" cy="1861201"/>
          </a:xfrm>
          <a:custGeom>
            <a:avLst/>
            <a:gdLst>
              <a:gd name="connsiteX0" fmla="*/ 147221 w 3208210"/>
              <a:gd name="connsiteY0" fmla="*/ 0 h 1861201"/>
              <a:gd name="connsiteX1" fmla="*/ 3060989 w 3208210"/>
              <a:gd name="connsiteY1" fmla="*/ 0 h 1861201"/>
              <a:gd name="connsiteX2" fmla="*/ 3208210 w 3208210"/>
              <a:gd name="connsiteY2" fmla="*/ 147221 h 1861201"/>
              <a:gd name="connsiteX3" fmla="*/ 3208210 w 3208210"/>
              <a:gd name="connsiteY3" fmla="*/ 1713980 h 1861201"/>
              <a:gd name="connsiteX4" fmla="*/ 3060989 w 3208210"/>
              <a:gd name="connsiteY4" fmla="*/ 1861201 h 1861201"/>
              <a:gd name="connsiteX5" fmla="*/ 147221 w 3208210"/>
              <a:gd name="connsiteY5" fmla="*/ 1861201 h 1861201"/>
              <a:gd name="connsiteX6" fmla="*/ 0 w 3208210"/>
              <a:gd name="connsiteY6" fmla="*/ 1713980 h 1861201"/>
              <a:gd name="connsiteX7" fmla="*/ 0 w 3208210"/>
              <a:gd name="connsiteY7" fmla="*/ 147221 h 1861201"/>
              <a:gd name="connsiteX8" fmla="*/ 147221 w 3208210"/>
              <a:gd name="connsiteY8" fmla="*/ 0 h 186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210" h="1861201">
                <a:moveTo>
                  <a:pt x="147221" y="0"/>
                </a:moveTo>
                <a:lnTo>
                  <a:pt x="3060989" y="0"/>
                </a:lnTo>
                <a:cubicBezTo>
                  <a:pt x="3142297" y="0"/>
                  <a:pt x="3208210" y="65913"/>
                  <a:pt x="3208210" y="147221"/>
                </a:cubicBezTo>
                <a:lnTo>
                  <a:pt x="3208210" y="1713980"/>
                </a:lnTo>
                <a:cubicBezTo>
                  <a:pt x="3208210" y="1795288"/>
                  <a:pt x="3142297" y="1861201"/>
                  <a:pt x="3060989" y="1861201"/>
                </a:cubicBezTo>
                <a:lnTo>
                  <a:pt x="147221" y="1861201"/>
                </a:lnTo>
                <a:cubicBezTo>
                  <a:pt x="65913" y="1861201"/>
                  <a:pt x="0" y="1795288"/>
                  <a:pt x="0" y="1713980"/>
                </a:cubicBezTo>
                <a:lnTo>
                  <a:pt x="0" y="147221"/>
                </a:lnTo>
                <a:cubicBezTo>
                  <a:pt x="0" y="65913"/>
                  <a:pt x="65913" y="0"/>
                  <a:pt x="14722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6AC782F-D012-5BBC-7FF8-66F670A2420F}"/>
              </a:ext>
            </a:extLst>
          </p:cNvPr>
          <p:cNvSpPr>
            <a:spLocks noGrp="1"/>
          </p:cNvSpPr>
          <p:nvPr>
            <p:ph type="pic" sz="quarter" idx="10"/>
          </p:nvPr>
        </p:nvSpPr>
        <p:spPr>
          <a:xfrm>
            <a:off x="3076655"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E9319C30-61B7-D113-35E8-26E9EA3ED31B}"/>
              </a:ext>
            </a:extLst>
          </p:cNvPr>
          <p:cNvSpPr>
            <a:spLocks noGrp="1"/>
          </p:cNvSpPr>
          <p:nvPr>
            <p:ph type="pic" sz="quarter" idx="11"/>
          </p:nvPr>
        </p:nvSpPr>
        <p:spPr>
          <a:xfrm>
            <a:off x="5219874"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441E3ECF-5801-4F81-10C1-D52ECFD2C155}"/>
              </a:ext>
            </a:extLst>
          </p:cNvPr>
          <p:cNvSpPr>
            <a:spLocks noGrp="1"/>
          </p:cNvSpPr>
          <p:nvPr>
            <p:ph type="pic" sz="quarter" idx="12"/>
          </p:nvPr>
        </p:nvSpPr>
        <p:spPr>
          <a:xfrm>
            <a:off x="7363092"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dirty="0"/>
          </a:p>
        </p:txBody>
      </p:sp>
      <p:sp>
        <p:nvSpPr>
          <p:cNvPr id="20" name="Picture Placeholder 19">
            <a:extLst>
              <a:ext uri="{FF2B5EF4-FFF2-40B4-BE49-F238E27FC236}">
                <a16:creationId xmlns:a16="http://schemas.microsoft.com/office/drawing/2014/main" id="{3F4BD617-60AA-469D-527A-F33E74506BE1}"/>
              </a:ext>
            </a:extLst>
          </p:cNvPr>
          <p:cNvSpPr>
            <a:spLocks noGrp="1"/>
          </p:cNvSpPr>
          <p:nvPr>
            <p:ph type="pic" sz="quarter" idx="13"/>
          </p:nvPr>
        </p:nvSpPr>
        <p:spPr>
          <a:xfrm>
            <a:off x="9506311"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6F1553DF-8050-3B64-5FE1-47A81FF0EAAD}"/>
              </a:ext>
            </a:extLst>
          </p:cNvPr>
          <p:cNvSpPr>
            <a:spLocks noGrp="1"/>
          </p:cNvSpPr>
          <p:nvPr>
            <p:ph type="pic" sz="quarter" idx="10"/>
          </p:nvPr>
        </p:nvSpPr>
        <p:spPr>
          <a:xfrm>
            <a:off x="3172667" y="2503890"/>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5BBF81F6-5E97-6D0C-E57C-477959CB1631}"/>
              </a:ext>
            </a:extLst>
          </p:cNvPr>
          <p:cNvSpPr>
            <a:spLocks noGrp="1"/>
          </p:cNvSpPr>
          <p:nvPr>
            <p:ph type="pic" sz="quarter" idx="11"/>
          </p:nvPr>
        </p:nvSpPr>
        <p:spPr>
          <a:xfrm>
            <a:off x="3172667" y="369246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14FCDCBD-8ABC-FE09-4FEE-4B53CE2E0ECC}"/>
              </a:ext>
            </a:extLst>
          </p:cNvPr>
          <p:cNvSpPr>
            <a:spLocks noGrp="1"/>
          </p:cNvSpPr>
          <p:nvPr>
            <p:ph type="pic" sz="quarter" idx="12"/>
          </p:nvPr>
        </p:nvSpPr>
        <p:spPr>
          <a:xfrm>
            <a:off x="3172667" y="488104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7E563746-964F-209F-F90D-46BA60A78999}"/>
              </a:ext>
            </a:extLst>
          </p:cNvPr>
          <p:cNvSpPr>
            <a:spLocks noGrp="1"/>
          </p:cNvSpPr>
          <p:nvPr>
            <p:ph type="pic" sz="quarter" idx="13"/>
          </p:nvPr>
        </p:nvSpPr>
        <p:spPr>
          <a:xfrm>
            <a:off x="3172667" y="606215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46E6C09F-5E1B-F642-B5FC-FC494BFC89E1}"/>
              </a:ext>
            </a:extLst>
          </p:cNvPr>
          <p:cNvSpPr>
            <a:spLocks noGrp="1"/>
          </p:cNvSpPr>
          <p:nvPr>
            <p:ph type="pic" sz="quarter" idx="15"/>
          </p:nvPr>
        </p:nvSpPr>
        <p:spPr>
          <a:xfrm>
            <a:off x="7735137" y="369246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6F1D023D-9142-1D83-955A-BBDF602C2FE7}"/>
              </a:ext>
            </a:extLst>
          </p:cNvPr>
          <p:cNvSpPr>
            <a:spLocks noGrp="1"/>
          </p:cNvSpPr>
          <p:nvPr>
            <p:ph type="pic" sz="quarter" idx="16"/>
          </p:nvPr>
        </p:nvSpPr>
        <p:spPr>
          <a:xfrm>
            <a:off x="7735137" y="488104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6" name="Picture Placeholder 35">
            <a:extLst>
              <a:ext uri="{FF2B5EF4-FFF2-40B4-BE49-F238E27FC236}">
                <a16:creationId xmlns:a16="http://schemas.microsoft.com/office/drawing/2014/main" id="{CAB92430-ADB5-A8A9-C822-00A8C0C9CA2D}"/>
              </a:ext>
            </a:extLst>
          </p:cNvPr>
          <p:cNvSpPr>
            <a:spLocks noGrp="1"/>
          </p:cNvSpPr>
          <p:nvPr>
            <p:ph type="pic" sz="quarter" idx="17"/>
          </p:nvPr>
        </p:nvSpPr>
        <p:spPr>
          <a:xfrm>
            <a:off x="7735137" y="606215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3" name="Picture Placeholder 32">
            <a:extLst>
              <a:ext uri="{FF2B5EF4-FFF2-40B4-BE49-F238E27FC236}">
                <a16:creationId xmlns:a16="http://schemas.microsoft.com/office/drawing/2014/main" id="{D3D9A92C-CFA2-2F07-65C9-4E29BCFA5913}"/>
              </a:ext>
            </a:extLst>
          </p:cNvPr>
          <p:cNvSpPr>
            <a:spLocks noGrp="1"/>
          </p:cNvSpPr>
          <p:nvPr>
            <p:ph type="pic" sz="quarter" idx="14"/>
          </p:nvPr>
        </p:nvSpPr>
        <p:spPr>
          <a:xfrm>
            <a:off x="7735137" y="2503890"/>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19218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7ACED3C-46ED-7A7B-C43D-451CFBDFED03}"/>
              </a:ext>
            </a:extLst>
          </p:cNvPr>
          <p:cNvSpPr>
            <a:spLocks noGrp="1"/>
          </p:cNvSpPr>
          <p:nvPr>
            <p:ph type="pic" sz="quarter" idx="10"/>
          </p:nvPr>
        </p:nvSpPr>
        <p:spPr>
          <a:xfrm>
            <a:off x="3172667" y="2467399"/>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9D4DEA3-7326-B249-9024-76A011C48761}"/>
              </a:ext>
            </a:extLst>
          </p:cNvPr>
          <p:cNvSpPr>
            <a:spLocks noGrp="1"/>
          </p:cNvSpPr>
          <p:nvPr>
            <p:ph type="pic" sz="quarter" idx="11"/>
          </p:nvPr>
        </p:nvSpPr>
        <p:spPr>
          <a:xfrm>
            <a:off x="3172667" y="3939818"/>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58EE98F5-56DC-CAC5-6899-F6B430FEF0BA}"/>
              </a:ext>
            </a:extLst>
          </p:cNvPr>
          <p:cNvSpPr>
            <a:spLocks noGrp="1"/>
          </p:cNvSpPr>
          <p:nvPr>
            <p:ph type="pic" sz="quarter" idx="12"/>
          </p:nvPr>
        </p:nvSpPr>
        <p:spPr>
          <a:xfrm>
            <a:off x="3172667" y="5412237"/>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66855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D3483BB-DB4F-FAA2-F59C-DEA9D8D13A93}"/>
              </a:ext>
            </a:extLst>
          </p:cNvPr>
          <p:cNvSpPr>
            <a:spLocks noGrp="1"/>
          </p:cNvSpPr>
          <p:nvPr>
            <p:ph type="pic" sz="quarter" idx="10"/>
          </p:nvPr>
        </p:nvSpPr>
        <p:spPr>
          <a:xfrm>
            <a:off x="3172667" y="2503891"/>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46A0AE93-417D-1338-4D37-82277CED2F99}"/>
              </a:ext>
            </a:extLst>
          </p:cNvPr>
          <p:cNvSpPr>
            <a:spLocks noGrp="1"/>
          </p:cNvSpPr>
          <p:nvPr>
            <p:ph type="pic" sz="quarter" idx="11"/>
          </p:nvPr>
        </p:nvSpPr>
        <p:spPr>
          <a:xfrm>
            <a:off x="3172667" y="3644476"/>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F9F411C2-566C-25A6-9EB3-DA3F6252D9EE}"/>
              </a:ext>
            </a:extLst>
          </p:cNvPr>
          <p:cNvSpPr>
            <a:spLocks noGrp="1"/>
          </p:cNvSpPr>
          <p:nvPr>
            <p:ph type="pic" sz="quarter" idx="12"/>
          </p:nvPr>
        </p:nvSpPr>
        <p:spPr>
          <a:xfrm>
            <a:off x="3172667" y="4785061"/>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D3A72B-91AB-6282-7F53-23B5F6752E3D}"/>
              </a:ext>
            </a:extLst>
          </p:cNvPr>
          <p:cNvSpPr>
            <a:spLocks noGrp="1"/>
          </p:cNvSpPr>
          <p:nvPr>
            <p:ph type="pic" sz="quarter" idx="13"/>
          </p:nvPr>
        </p:nvSpPr>
        <p:spPr>
          <a:xfrm>
            <a:off x="3172667" y="5925646"/>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31510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806896B-D0F9-265F-D8E1-7F2448D5D99E}"/>
              </a:ext>
            </a:extLst>
          </p:cNvPr>
          <p:cNvSpPr>
            <a:spLocks noGrp="1"/>
          </p:cNvSpPr>
          <p:nvPr>
            <p:ph type="pic" sz="quarter" idx="10"/>
          </p:nvPr>
        </p:nvSpPr>
        <p:spPr>
          <a:xfrm>
            <a:off x="3311781"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4F9B576F-E300-D2D7-1FDA-D95012B7D705}"/>
              </a:ext>
            </a:extLst>
          </p:cNvPr>
          <p:cNvSpPr>
            <a:spLocks noGrp="1"/>
          </p:cNvSpPr>
          <p:nvPr>
            <p:ph type="pic" sz="quarter" idx="11"/>
          </p:nvPr>
        </p:nvSpPr>
        <p:spPr>
          <a:xfrm>
            <a:off x="6136555"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D144B118-3B74-E4DA-2B46-81218CFC8D01}"/>
              </a:ext>
            </a:extLst>
          </p:cNvPr>
          <p:cNvSpPr>
            <a:spLocks noGrp="1"/>
          </p:cNvSpPr>
          <p:nvPr>
            <p:ph type="pic" sz="quarter" idx="12"/>
          </p:nvPr>
        </p:nvSpPr>
        <p:spPr>
          <a:xfrm>
            <a:off x="8961328"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40661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EC781C8-2957-2722-3FB2-6C45CEC68BCD}"/>
              </a:ext>
            </a:extLst>
          </p:cNvPr>
          <p:cNvSpPr>
            <a:spLocks noGrp="1"/>
          </p:cNvSpPr>
          <p:nvPr>
            <p:ph type="pic" sz="quarter" idx="11"/>
          </p:nvPr>
        </p:nvSpPr>
        <p:spPr>
          <a:xfrm>
            <a:off x="8427847" y="170660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A7BFBDA1-843B-D71A-B4A2-91A17508B71F}"/>
              </a:ext>
            </a:extLst>
          </p:cNvPr>
          <p:cNvSpPr>
            <a:spLocks noGrp="1"/>
          </p:cNvSpPr>
          <p:nvPr>
            <p:ph type="pic" sz="quarter" idx="12"/>
          </p:nvPr>
        </p:nvSpPr>
        <p:spPr>
          <a:xfrm>
            <a:off x="8427847" y="2766932"/>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29A31DFF-B087-253F-438A-ECADB72ACEEB}"/>
              </a:ext>
            </a:extLst>
          </p:cNvPr>
          <p:cNvSpPr>
            <a:spLocks noGrp="1"/>
          </p:cNvSpPr>
          <p:nvPr>
            <p:ph type="pic" sz="quarter" idx="13"/>
          </p:nvPr>
        </p:nvSpPr>
        <p:spPr>
          <a:xfrm>
            <a:off x="8427847" y="382725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CCADB559-12CE-F958-10D1-3D52565EF566}"/>
              </a:ext>
            </a:extLst>
          </p:cNvPr>
          <p:cNvSpPr>
            <a:spLocks noGrp="1"/>
          </p:cNvSpPr>
          <p:nvPr>
            <p:ph type="pic" sz="quarter" idx="14"/>
          </p:nvPr>
        </p:nvSpPr>
        <p:spPr>
          <a:xfrm>
            <a:off x="8427847" y="4887582"/>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535914F1-8471-4922-738D-101E46721BE6}"/>
              </a:ext>
            </a:extLst>
          </p:cNvPr>
          <p:cNvSpPr>
            <a:spLocks noGrp="1"/>
          </p:cNvSpPr>
          <p:nvPr>
            <p:ph type="pic" sz="quarter" idx="15"/>
          </p:nvPr>
        </p:nvSpPr>
        <p:spPr>
          <a:xfrm>
            <a:off x="8427847" y="5947909"/>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19817398-20EB-8447-CA06-3D704458445F}"/>
              </a:ext>
            </a:extLst>
          </p:cNvPr>
          <p:cNvSpPr>
            <a:spLocks noGrp="1"/>
          </p:cNvSpPr>
          <p:nvPr>
            <p:ph type="pic" sz="quarter" idx="10"/>
          </p:nvPr>
        </p:nvSpPr>
        <p:spPr>
          <a:xfrm>
            <a:off x="667030" y="1056444"/>
            <a:ext cx="7594320" cy="4376690"/>
          </a:xfrm>
          <a:custGeom>
            <a:avLst/>
            <a:gdLst>
              <a:gd name="connsiteX0" fmla="*/ 0 w 7594320"/>
              <a:gd name="connsiteY0" fmla="*/ 0 h 4376690"/>
              <a:gd name="connsiteX1" fmla="*/ 7594320 w 7594320"/>
              <a:gd name="connsiteY1" fmla="*/ 0 h 4376690"/>
              <a:gd name="connsiteX2" fmla="*/ 7594320 w 7594320"/>
              <a:gd name="connsiteY2" fmla="*/ 4376690 h 4376690"/>
              <a:gd name="connsiteX3" fmla="*/ 0 w 7594320"/>
              <a:gd name="connsiteY3" fmla="*/ 4376690 h 4376690"/>
            </a:gdLst>
            <a:ahLst/>
            <a:cxnLst>
              <a:cxn ang="0">
                <a:pos x="connsiteX0" y="connsiteY0"/>
              </a:cxn>
              <a:cxn ang="0">
                <a:pos x="connsiteX1" y="connsiteY1"/>
              </a:cxn>
              <a:cxn ang="0">
                <a:pos x="connsiteX2" y="connsiteY2"/>
              </a:cxn>
              <a:cxn ang="0">
                <a:pos x="connsiteX3" y="connsiteY3"/>
              </a:cxn>
            </a:cxnLst>
            <a:rect l="l" t="t" r="r" b="b"/>
            <a:pathLst>
              <a:path w="7594320" h="4376690">
                <a:moveTo>
                  <a:pt x="0" y="0"/>
                </a:moveTo>
                <a:lnTo>
                  <a:pt x="7594320" y="0"/>
                </a:lnTo>
                <a:lnTo>
                  <a:pt x="7594320" y="4376690"/>
                </a:lnTo>
                <a:lnTo>
                  <a:pt x="0" y="4376690"/>
                </a:ln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9B6485-CABE-6BC9-EE5F-39B895238D89}"/>
              </a:ext>
            </a:extLst>
          </p:cNvPr>
          <p:cNvSpPr>
            <a:spLocks noGrp="1"/>
          </p:cNvSpPr>
          <p:nvPr>
            <p:ph type="pic" sz="quarter" idx="16"/>
          </p:nvPr>
        </p:nvSpPr>
        <p:spPr>
          <a:xfrm>
            <a:off x="11106150" y="486763"/>
            <a:ext cx="390526" cy="390526"/>
          </a:xfrm>
          <a:custGeom>
            <a:avLst/>
            <a:gdLst>
              <a:gd name="connsiteX0" fmla="*/ 195263 w 390526"/>
              <a:gd name="connsiteY0" fmla="*/ 0 h 390526"/>
              <a:gd name="connsiteX1" fmla="*/ 390526 w 390526"/>
              <a:gd name="connsiteY1" fmla="*/ 195263 h 390526"/>
              <a:gd name="connsiteX2" fmla="*/ 195263 w 390526"/>
              <a:gd name="connsiteY2" fmla="*/ 390526 h 390526"/>
              <a:gd name="connsiteX3" fmla="*/ 0 w 390526"/>
              <a:gd name="connsiteY3" fmla="*/ 195263 h 390526"/>
              <a:gd name="connsiteX4" fmla="*/ 195263 w 390526"/>
              <a:gd name="connsiteY4" fmla="*/ 0 h 39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6" h="390526">
                <a:moveTo>
                  <a:pt x="195263" y="0"/>
                </a:moveTo>
                <a:cubicBezTo>
                  <a:pt x="303104" y="0"/>
                  <a:pt x="390526" y="87422"/>
                  <a:pt x="390526" y="195263"/>
                </a:cubicBezTo>
                <a:cubicBezTo>
                  <a:pt x="390526" y="303104"/>
                  <a:pt x="303104" y="390526"/>
                  <a:pt x="195263" y="390526"/>
                </a:cubicBezTo>
                <a:cubicBezTo>
                  <a:pt x="87422" y="390526"/>
                  <a:pt x="0" y="303104"/>
                  <a:pt x="0" y="195263"/>
                </a:cubicBezTo>
                <a:cubicBezTo>
                  <a:pt x="0" y="87422"/>
                  <a:pt x="87422" y="0"/>
                  <a:pt x="19526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8421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1372A02-5671-E346-EC18-9707B468D1C4}"/>
              </a:ext>
            </a:extLst>
          </p:cNvPr>
          <p:cNvSpPr>
            <a:spLocks noGrp="1"/>
          </p:cNvSpPr>
          <p:nvPr>
            <p:ph type="pic" sz="quarter" idx="10"/>
          </p:nvPr>
        </p:nvSpPr>
        <p:spPr>
          <a:xfrm>
            <a:off x="3749421" y="1438041"/>
            <a:ext cx="2413317" cy="2846033"/>
          </a:xfrm>
          <a:custGeom>
            <a:avLst/>
            <a:gdLst>
              <a:gd name="connsiteX0" fmla="*/ 82560 w 2413317"/>
              <a:gd name="connsiteY0" fmla="*/ 0 h 2846033"/>
              <a:gd name="connsiteX1" fmla="*/ 2330757 w 2413317"/>
              <a:gd name="connsiteY1" fmla="*/ 0 h 2846033"/>
              <a:gd name="connsiteX2" fmla="*/ 2413317 w 2413317"/>
              <a:gd name="connsiteY2" fmla="*/ 82560 h 2846033"/>
              <a:gd name="connsiteX3" fmla="*/ 2413317 w 2413317"/>
              <a:gd name="connsiteY3" fmla="*/ 2763473 h 2846033"/>
              <a:gd name="connsiteX4" fmla="*/ 2330757 w 2413317"/>
              <a:gd name="connsiteY4" fmla="*/ 2846033 h 2846033"/>
              <a:gd name="connsiteX5" fmla="*/ 82560 w 2413317"/>
              <a:gd name="connsiteY5" fmla="*/ 2846033 h 2846033"/>
              <a:gd name="connsiteX6" fmla="*/ 0 w 2413317"/>
              <a:gd name="connsiteY6" fmla="*/ 2763473 h 2846033"/>
              <a:gd name="connsiteX7" fmla="*/ 0 w 2413317"/>
              <a:gd name="connsiteY7" fmla="*/ 82560 h 2846033"/>
              <a:gd name="connsiteX8" fmla="*/ 82560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82560" y="0"/>
                </a:moveTo>
                <a:lnTo>
                  <a:pt x="2330757" y="0"/>
                </a:lnTo>
                <a:cubicBezTo>
                  <a:pt x="2376354" y="0"/>
                  <a:pt x="2413317" y="36963"/>
                  <a:pt x="2413317" y="82560"/>
                </a:cubicBezTo>
                <a:lnTo>
                  <a:pt x="2413317" y="2763473"/>
                </a:lnTo>
                <a:cubicBezTo>
                  <a:pt x="2413317" y="2809070"/>
                  <a:pt x="2376354" y="2846033"/>
                  <a:pt x="2330757" y="2846033"/>
                </a:cubicBezTo>
                <a:lnTo>
                  <a:pt x="82560" y="2846033"/>
                </a:lnTo>
                <a:cubicBezTo>
                  <a:pt x="36963" y="2846033"/>
                  <a:pt x="0" y="2809070"/>
                  <a:pt x="0" y="2763473"/>
                </a:cubicBezTo>
                <a:lnTo>
                  <a:pt x="0" y="82560"/>
                </a:lnTo>
                <a:cubicBezTo>
                  <a:pt x="0" y="36963"/>
                  <a:pt x="36963" y="0"/>
                  <a:pt x="8256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03412E9D-A461-23E0-9A3C-79B74A0A0EDB}"/>
              </a:ext>
            </a:extLst>
          </p:cNvPr>
          <p:cNvSpPr>
            <a:spLocks noGrp="1"/>
          </p:cNvSpPr>
          <p:nvPr>
            <p:ph type="pic" sz="quarter" idx="11"/>
          </p:nvPr>
        </p:nvSpPr>
        <p:spPr>
          <a:xfrm>
            <a:off x="6633029" y="1438041"/>
            <a:ext cx="2413317" cy="2846033"/>
          </a:xfrm>
          <a:custGeom>
            <a:avLst/>
            <a:gdLst>
              <a:gd name="connsiteX0" fmla="*/ 63494 w 2413317"/>
              <a:gd name="connsiteY0" fmla="*/ 0 h 2846033"/>
              <a:gd name="connsiteX1" fmla="*/ 2349823 w 2413317"/>
              <a:gd name="connsiteY1" fmla="*/ 0 h 2846033"/>
              <a:gd name="connsiteX2" fmla="*/ 2413317 w 2413317"/>
              <a:gd name="connsiteY2" fmla="*/ 63494 h 2846033"/>
              <a:gd name="connsiteX3" fmla="*/ 2413317 w 2413317"/>
              <a:gd name="connsiteY3" fmla="*/ 2782539 h 2846033"/>
              <a:gd name="connsiteX4" fmla="*/ 2349823 w 2413317"/>
              <a:gd name="connsiteY4" fmla="*/ 2846033 h 2846033"/>
              <a:gd name="connsiteX5" fmla="*/ 63494 w 2413317"/>
              <a:gd name="connsiteY5" fmla="*/ 2846033 h 2846033"/>
              <a:gd name="connsiteX6" fmla="*/ 0 w 2413317"/>
              <a:gd name="connsiteY6" fmla="*/ 2782539 h 2846033"/>
              <a:gd name="connsiteX7" fmla="*/ 0 w 2413317"/>
              <a:gd name="connsiteY7" fmla="*/ 63494 h 2846033"/>
              <a:gd name="connsiteX8" fmla="*/ 63494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63494" y="0"/>
                </a:moveTo>
                <a:lnTo>
                  <a:pt x="2349823" y="0"/>
                </a:lnTo>
                <a:cubicBezTo>
                  <a:pt x="2384890" y="0"/>
                  <a:pt x="2413317" y="28427"/>
                  <a:pt x="2413317" y="63494"/>
                </a:cubicBezTo>
                <a:lnTo>
                  <a:pt x="2413317" y="2782539"/>
                </a:lnTo>
                <a:cubicBezTo>
                  <a:pt x="2413317" y="2817606"/>
                  <a:pt x="2384890" y="2846033"/>
                  <a:pt x="2349823" y="2846033"/>
                </a:cubicBezTo>
                <a:lnTo>
                  <a:pt x="63494" y="2846033"/>
                </a:lnTo>
                <a:cubicBezTo>
                  <a:pt x="28427" y="2846033"/>
                  <a:pt x="0" y="2817606"/>
                  <a:pt x="0" y="2782539"/>
                </a:cubicBezTo>
                <a:lnTo>
                  <a:pt x="0" y="63494"/>
                </a:lnTo>
                <a:cubicBezTo>
                  <a:pt x="0" y="28427"/>
                  <a:pt x="28427" y="0"/>
                  <a:pt x="63494"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35FEE31-73AB-1381-581D-2300CC59DE50}"/>
              </a:ext>
            </a:extLst>
          </p:cNvPr>
          <p:cNvSpPr>
            <a:spLocks noGrp="1"/>
          </p:cNvSpPr>
          <p:nvPr>
            <p:ph type="pic" sz="quarter" idx="12"/>
          </p:nvPr>
        </p:nvSpPr>
        <p:spPr>
          <a:xfrm>
            <a:off x="9545610" y="1438041"/>
            <a:ext cx="2413317" cy="2846033"/>
          </a:xfrm>
          <a:custGeom>
            <a:avLst/>
            <a:gdLst>
              <a:gd name="connsiteX0" fmla="*/ 76188 w 2413317"/>
              <a:gd name="connsiteY0" fmla="*/ 0 h 2846033"/>
              <a:gd name="connsiteX1" fmla="*/ 2337129 w 2413317"/>
              <a:gd name="connsiteY1" fmla="*/ 0 h 2846033"/>
              <a:gd name="connsiteX2" fmla="*/ 2413317 w 2413317"/>
              <a:gd name="connsiteY2" fmla="*/ 76188 h 2846033"/>
              <a:gd name="connsiteX3" fmla="*/ 2413317 w 2413317"/>
              <a:gd name="connsiteY3" fmla="*/ 2769845 h 2846033"/>
              <a:gd name="connsiteX4" fmla="*/ 2337129 w 2413317"/>
              <a:gd name="connsiteY4" fmla="*/ 2846033 h 2846033"/>
              <a:gd name="connsiteX5" fmla="*/ 76188 w 2413317"/>
              <a:gd name="connsiteY5" fmla="*/ 2846033 h 2846033"/>
              <a:gd name="connsiteX6" fmla="*/ 0 w 2413317"/>
              <a:gd name="connsiteY6" fmla="*/ 2769845 h 2846033"/>
              <a:gd name="connsiteX7" fmla="*/ 0 w 2413317"/>
              <a:gd name="connsiteY7" fmla="*/ 76188 h 2846033"/>
              <a:gd name="connsiteX8" fmla="*/ 76188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76188" y="0"/>
                </a:moveTo>
                <a:lnTo>
                  <a:pt x="2337129" y="0"/>
                </a:lnTo>
                <a:cubicBezTo>
                  <a:pt x="2379206" y="0"/>
                  <a:pt x="2413317" y="34111"/>
                  <a:pt x="2413317" y="76188"/>
                </a:cubicBezTo>
                <a:lnTo>
                  <a:pt x="2413317" y="2769845"/>
                </a:lnTo>
                <a:cubicBezTo>
                  <a:pt x="2413317" y="2811922"/>
                  <a:pt x="2379206" y="2846033"/>
                  <a:pt x="2337129" y="2846033"/>
                </a:cubicBezTo>
                <a:lnTo>
                  <a:pt x="76188" y="2846033"/>
                </a:lnTo>
                <a:cubicBezTo>
                  <a:pt x="34111" y="2846033"/>
                  <a:pt x="0" y="2811922"/>
                  <a:pt x="0" y="2769845"/>
                </a:cubicBezTo>
                <a:lnTo>
                  <a:pt x="0" y="76188"/>
                </a:lnTo>
                <a:cubicBezTo>
                  <a:pt x="0" y="34111"/>
                  <a:pt x="34111" y="0"/>
                  <a:pt x="761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3987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10-06-2025</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3CBDE9A-5E3F-07DE-4FC0-C8B4782242BC}"/>
              </a:ext>
            </a:extLst>
          </p:cNvPr>
          <p:cNvSpPr/>
          <p:nvPr/>
        </p:nvSpPr>
        <p:spPr>
          <a:xfrm>
            <a:off x="3226517" y="5443800"/>
            <a:ext cx="5738963" cy="1207258"/>
          </a:xfrm>
          <a:custGeom>
            <a:avLst/>
            <a:gdLst>
              <a:gd name="connsiteX0" fmla="*/ 0 w 3528031"/>
              <a:gd name="connsiteY0" fmla="*/ 0 h 1202925"/>
              <a:gd name="connsiteX1" fmla="*/ 2616200 w 3528031"/>
              <a:gd name="connsiteY1" fmla="*/ 0 h 1202925"/>
              <a:gd name="connsiteX2" fmla="*/ 2616200 w 3528031"/>
              <a:gd name="connsiteY2" fmla="*/ 336 h 1202925"/>
              <a:gd name="connsiteX3" fmla="*/ 2650129 w 3528031"/>
              <a:gd name="connsiteY3" fmla="*/ 70 h 1202925"/>
              <a:gd name="connsiteX4" fmla="*/ 2673350 w 3528031"/>
              <a:gd name="connsiteY4" fmla="*/ 0 h 1202925"/>
              <a:gd name="connsiteX5" fmla="*/ 3341213 w 3528031"/>
              <a:gd name="connsiteY5" fmla="*/ 35818 h 1202925"/>
              <a:gd name="connsiteX6" fmla="*/ 3492405 w 3528031"/>
              <a:gd name="connsiteY6" fmla="*/ 187822 h 1202925"/>
              <a:gd name="connsiteX7" fmla="*/ 3528031 w 3528031"/>
              <a:gd name="connsiteY7" fmla="*/ 601466 h 1202925"/>
              <a:gd name="connsiteX8" fmla="*/ 3492405 w 3528031"/>
              <a:gd name="connsiteY8" fmla="*/ 1015103 h 1202925"/>
              <a:gd name="connsiteX9" fmla="*/ 3341213 w 3528031"/>
              <a:gd name="connsiteY9" fmla="*/ 1167107 h 1202925"/>
              <a:gd name="connsiteX10" fmla="*/ 2673350 w 3528031"/>
              <a:gd name="connsiteY10" fmla="*/ 1202925 h 1202925"/>
              <a:gd name="connsiteX11" fmla="*/ 2650129 w 3528031"/>
              <a:gd name="connsiteY11" fmla="*/ 1202855 h 1202925"/>
              <a:gd name="connsiteX12" fmla="*/ 2616200 w 3528031"/>
              <a:gd name="connsiteY12" fmla="*/ 1202588 h 1202925"/>
              <a:gd name="connsiteX13" fmla="*/ 2616200 w 3528031"/>
              <a:gd name="connsiteY13" fmla="*/ 1202924 h 1202925"/>
              <a:gd name="connsiteX14" fmla="*/ 0 w 3528031"/>
              <a:gd name="connsiteY14" fmla="*/ 1202924 h 120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8031" h="1202925">
                <a:moveTo>
                  <a:pt x="0" y="0"/>
                </a:moveTo>
                <a:lnTo>
                  <a:pt x="2616200" y="0"/>
                </a:lnTo>
                <a:lnTo>
                  <a:pt x="2616200" y="336"/>
                </a:lnTo>
                <a:lnTo>
                  <a:pt x="2650129" y="70"/>
                </a:lnTo>
                <a:cubicBezTo>
                  <a:pt x="2665001" y="0"/>
                  <a:pt x="2673350" y="0"/>
                  <a:pt x="2673350" y="0"/>
                </a:cubicBezTo>
                <a:cubicBezTo>
                  <a:pt x="2673350" y="0"/>
                  <a:pt x="3207968" y="0"/>
                  <a:pt x="3341213" y="35818"/>
                </a:cubicBezTo>
                <a:cubicBezTo>
                  <a:pt x="3414905" y="55776"/>
                  <a:pt x="3472827" y="114003"/>
                  <a:pt x="3492405" y="187822"/>
                </a:cubicBezTo>
                <a:cubicBezTo>
                  <a:pt x="3528031" y="321782"/>
                  <a:pt x="3528031" y="601466"/>
                  <a:pt x="3528031" y="601466"/>
                </a:cubicBezTo>
                <a:cubicBezTo>
                  <a:pt x="3528031" y="601466"/>
                  <a:pt x="3528031" y="881142"/>
                  <a:pt x="3492405" y="1015103"/>
                </a:cubicBezTo>
                <a:cubicBezTo>
                  <a:pt x="3472554" y="1089191"/>
                  <a:pt x="3414637" y="1147425"/>
                  <a:pt x="3341213" y="1167107"/>
                </a:cubicBezTo>
                <a:cubicBezTo>
                  <a:pt x="3207968" y="1202925"/>
                  <a:pt x="2673350" y="1202925"/>
                  <a:pt x="2673350" y="1202925"/>
                </a:cubicBezTo>
                <a:cubicBezTo>
                  <a:pt x="2673350" y="1202925"/>
                  <a:pt x="2665001" y="1202925"/>
                  <a:pt x="2650129" y="1202855"/>
                </a:cubicBezTo>
                <a:lnTo>
                  <a:pt x="2616200" y="1202588"/>
                </a:lnTo>
                <a:lnTo>
                  <a:pt x="2616200" y="1202924"/>
                </a:lnTo>
                <a:lnTo>
                  <a:pt x="0" y="1202924"/>
                </a:lnTo>
                <a:close/>
              </a:path>
            </a:pathLst>
          </a:cu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Inter" panose="02000503000000020004" pitchFamily="2" charset="0"/>
                <a:ea typeface="Inter" panose="02000503000000020004" pitchFamily="2" charset="0"/>
              </a:rPr>
              <a:t>By:</a:t>
            </a:r>
          </a:p>
          <a:p>
            <a:pPr algn="ctr"/>
            <a:r>
              <a:rPr lang="en-US" sz="1600" dirty="0">
                <a:solidFill>
                  <a:schemeClr val="bg1"/>
                </a:solidFill>
                <a:latin typeface="Inter" panose="02000503000000020004" pitchFamily="2" charset="0"/>
                <a:ea typeface="Inter" panose="02000503000000020004" pitchFamily="2" charset="0"/>
              </a:rPr>
              <a:t>Ali Zamani</a:t>
            </a:r>
          </a:p>
          <a:p>
            <a:pPr algn="ctr"/>
            <a:r>
              <a:rPr lang="en-US" sz="1600" dirty="0">
                <a:solidFill>
                  <a:schemeClr val="bg1"/>
                </a:solidFill>
                <a:latin typeface="Inter" panose="02000503000000020004" pitchFamily="2" charset="0"/>
                <a:ea typeface="Inter" panose="02000503000000020004" pitchFamily="2" charset="0"/>
              </a:rPr>
              <a:t>Soroush </a:t>
            </a:r>
            <a:r>
              <a:rPr lang="en-US" sz="1600" dirty="0" err="1">
                <a:solidFill>
                  <a:schemeClr val="bg1"/>
                </a:solidFill>
                <a:latin typeface="Inter" panose="02000503000000020004" pitchFamily="2" charset="0"/>
                <a:ea typeface="Inter" panose="02000503000000020004" pitchFamily="2" charset="0"/>
              </a:rPr>
              <a:t>Esfehanian</a:t>
            </a:r>
            <a:endParaRPr lang="en-US" sz="1600" dirty="0">
              <a:solidFill>
                <a:schemeClr val="bg1"/>
              </a:solidFill>
              <a:latin typeface="Inter" panose="02000503000000020004" pitchFamily="2" charset="0"/>
              <a:ea typeface="Inter" panose="02000503000000020004" pitchFamily="2" charset="0"/>
            </a:endParaRPr>
          </a:p>
          <a:p>
            <a:pPr algn="ctr"/>
            <a:r>
              <a:rPr lang="en-US" sz="1600" dirty="0">
                <a:solidFill>
                  <a:schemeClr val="bg1"/>
                </a:solidFill>
                <a:latin typeface="Inter" panose="02000503000000020004" pitchFamily="2" charset="0"/>
                <a:ea typeface="Inter" panose="02000503000000020004" pitchFamily="2" charset="0"/>
              </a:rPr>
              <a:t>Fereshte Bagheri</a:t>
            </a:r>
          </a:p>
          <a:p>
            <a:pPr algn="ctr"/>
            <a:endParaRPr lang="en-IN" sz="1600" dirty="0">
              <a:solidFill>
                <a:schemeClr val="bg1"/>
              </a:solidFill>
              <a:latin typeface="Inter" panose="02000503000000020004" pitchFamily="2" charset="0"/>
              <a:ea typeface="Inter" panose="02000503000000020004" pitchFamily="2" charset="0"/>
            </a:endParaRPr>
          </a:p>
        </p:txBody>
      </p:sp>
      <p:grpSp>
        <p:nvGrpSpPr>
          <p:cNvPr id="10" name="Group 9">
            <a:extLst>
              <a:ext uri="{FF2B5EF4-FFF2-40B4-BE49-F238E27FC236}">
                <a16:creationId xmlns:a16="http://schemas.microsoft.com/office/drawing/2014/main" id="{B29C7EBC-0E74-3223-320C-F5C6D1A8354B}"/>
              </a:ext>
            </a:extLst>
          </p:cNvPr>
          <p:cNvGrpSpPr/>
          <p:nvPr/>
        </p:nvGrpSpPr>
        <p:grpSpPr>
          <a:xfrm>
            <a:off x="2470246" y="2069785"/>
            <a:ext cx="6543002" cy="2145216"/>
            <a:chOff x="2883714" y="1035209"/>
            <a:chExt cx="5466776" cy="1207258"/>
          </a:xfrm>
        </p:grpSpPr>
        <p:sp>
          <p:nvSpPr>
            <p:cNvPr id="8" name="Freeform: Shape 7">
              <a:extLst>
                <a:ext uri="{FF2B5EF4-FFF2-40B4-BE49-F238E27FC236}">
                  <a16:creationId xmlns:a16="http://schemas.microsoft.com/office/drawing/2014/main" id="{7877459D-8712-6A71-A9BB-F86F1326CC6F}"/>
                </a:ext>
              </a:extLst>
            </p:cNvPr>
            <p:cNvSpPr/>
            <p:nvPr/>
          </p:nvSpPr>
          <p:spPr>
            <a:xfrm>
              <a:off x="2883714" y="1035209"/>
              <a:ext cx="2840306" cy="1207258"/>
            </a:xfrm>
            <a:custGeom>
              <a:avLst/>
              <a:gdLst>
                <a:gd name="connsiteX0" fmla="*/ 0 w 3528031"/>
                <a:gd name="connsiteY0" fmla="*/ 0 h 1202925"/>
                <a:gd name="connsiteX1" fmla="*/ 2616200 w 3528031"/>
                <a:gd name="connsiteY1" fmla="*/ 0 h 1202925"/>
                <a:gd name="connsiteX2" fmla="*/ 2616200 w 3528031"/>
                <a:gd name="connsiteY2" fmla="*/ 336 h 1202925"/>
                <a:gd name="connsiteX3" fmla="*/ 2650129 w 3528031"/>
                <a:gd name="connsiteY3" fmla="*/ 70 h 1202925"/>
                <a:gd name="connsiteX4" fmla="*/ 2673350 w 3528031"/>
                <a:gd name="connsiteY4" fmla="*/ 0 h 1202925"/>
                <a:gd name="connsiteX5" fmla="*/ 3341213 w 3528031"/>
                <a:gd name="connsiteY5" fmla="*/ 35818 h 1202925"/>
                <a:gd name="connsiteX6" fmla="*/ 3492405 w 3528031"/>
                <a:gd name="connsiteY6" fmla="*/ 187822 h 1202925"/>
                <a:gd name="connsiteX7" fmla="*/ 3528031 w 3528031"/>
                <a:gd name="connsiteY7" fmla="*/ 601466 h 1202925"/>
                <a:gd name="connsiteX8" fmla="*/ 3492405 w 3528031"/>
                <a:gd name="connsiteY8" fmla="*/ 1015103 h 1202925"/>
                <a:gd name="connsiteX9" fmla="*/ 3341213 w 3528031"/>
                <a:gd name="connsiteY9" fmla="*/ 1167107 h 1202925"/>
                <a:gd name="connsiteX10" fmla="*/ 2673350 w 3528031"/>
                <a:gd name="connsiteY10" fmla="*/ 1202925 h 1202925"/>
                <a:gd name="connsiteX11" fmla="*/ 2650129 w 3528031"/>
                <a:gd name="connsiteY11" fmla="*/ 1202855 h 1202925"/>
                <a:gd name="connsiteX12" fmla="*/ 2616200 w 3528031"/>
                <a:gd name="connsiteY12" fmla="*/ 1202588 h 1202925"/>
                <a:gd name="connsiteX13" fmla="*/ 2616200 w 3528031"/>
                <a:gd name="connsiteY13" fmla="*/ 1202924 h 1202925"/>
                <a:gd name="connsiteX14" fmla="*/ 0 w 3528031"/>
                <a:gd name="connsiteY14" fmla="*/ 1202924 h 120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8031" h="1202925">
                  <a:moveTo>
                    <a:pt x="0" y="0"/>
                  </a:moveTo>
                  <a:lnTo>
                    <a:pt x="2616200" y="0"/>
                  </a:lnTo>
                  <a:lnTo>
                    <a:pt x="2616200" y="336"/>
                  </a:lnTo>
                  <a:lnTo>
                    <a:pt x="2650129" y="70"/>
                  </a:lnTo>
                  <a:cubicBezTo>
                    <a:pt x="2665001" y="0"/>
                    <a:pt x="2673350" y="0"/>
                    <a:pt x="2673350" y="0"/>
                  </a:cubicBezTo>
                  <a:cubicBezTo>
                    <a:pt x="2673350" y="0"/>
                    <a:pt x="3207968" y="0"/>
                    <a:pt x="3341213" y="35818"/>
                  </a:cubicBezTo>
                  <a:cubicBezTo>
                    <a:pt x="3414905" y="55776"/>
                    <a:pt x="3472827" y="114003"/>
                    <a:pt x="3492405" y="187822"/>
                  </a:cubicBezTo>
                  <a:cubicBezTo>
                    <a:pt x="3528031" y="321782"/>
                    <a:pt x="3528031" y="601466"/>
                    <a:pt x="3528031" y="601466"/>
                  </a:cubicBezTo>
                  <a:cubicBezTo>
                    <a:pt x="3528031" y="601466"/>
                    <a:pt x="3528031" y="881142"/>
                    <a:pt x="3492405" y="1015103"/>
                  </a:cubicBezTo>
                  <a:cubicBezTo>
                    <a:pt x="3472554" y="1089191"/>
                    <a:pt x="3414637" y="1147425"/>
                    <a:pt x="3341213" y="1167107"/>
                  </a:cubicBezTo>
                  <a:cubicBezTo>
                    <a:pt x="3207968" y="1202925"/>
                    <a:pt x="2673350" y="1202925"/>
                    <a:pt x="2673350" y="1202925"/>
                  </a:cubicBezTo>
                  <a:cubicBezTo>
                    <a:pt x="2673350" y="1202925"/>
                    <a:pt x="2665001" y="1202925"/>
                    <a:pt x="2650129" y="1202855"/>
                  </a:cubicBezTo>
                  <a:lnTo>
                    <a:pt x="2616200" y="1202588"/>
                  </a:lnTo>
                  <a:lnTo>
                    <a:pt x="2616200" y="1202924"/>
                  </a:lnTo>
                  <a:lnTo>
                    <a:pt x="0" y="1202924"/>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4800" b="1" dirty="0">
                  <a:solidFill>
                    <a:schemeClr val="bg1"/>
                  </a:solidFill>
                  <a:latin typeface="Inter" panose="02000503000000020004" pitchFamily="2" charset="0"/>
                  <a:ea typeface="Inter" panose="02000503000000020004" pitchFamily="2" charset="0"/>
                </a:rPr>
                <a:t>Category </a:t>
              </a:r>
            </a:p>
            <a:p>
              <a:pPr algn="ctr"/>
              <a:r>
                <a:rPr lang="en-IN" sz="4800" b="1" dirty="0">
                  <a:solidFill>
                    <a:schemeClr val="bg1"/>
                  </a:solidFill>
                  <a:latin typeface="Inter" panose="02000503000000020004" pitchFamily="2" charset="0"/>
                  <a:ea typeface="Inter" panose="02000503000000020004" pitchFamily="2" charset="0"/>
                </a:rPr>
                <a:t>Prediction</a:t>
              </a:r>
            </a:p>
          </p:txBody>
        </p:sp>
        <p:sp>
          <p:nvSpPr>
            <p:cNvPr id="16" name="Freeform: Shape 15">
              <a:extLst>
                <a:ext uri="{FF2B5EF4-FFF2-40B4-BE49-F238E27FC236}">
                  <a16:creationId xmlns:a16="http://schemas.microsoft.com/office/drawing/2014/main" id="{0B7309DD-1475-B987-BC27-8BA7C57441DD}"/>
                </a:ext>
              </a:extLst>
            </p:cNvPr>
            <p:cNvSpPr/>
            <p:nvPr/>
          </p:nvSpPr>
          <p:spPr>
            <a:xfrm>
              <a:off x="5829605" y="1195939"/>
              <a:ext cx="2520885" cy="905653"/>
            </a:xfrm>
            <a:custGeom>
              <a:avLst/>
              <a:gdLst>
                <a:gd name="connsiteX0" fmla="*/ 0 w 3528031"/>
                <a:gd name="connsiteY0" fmla="*/ 0 h 1202925"/>
                <a:gd name="connsiteX1" fmla="*/ 2616200 w 3528031"/>
                <a:gd name="connsiteY1" fmla="*/ 0 h 1202925"/>
                <a:gd name="connsiteX2" fmla="*/ 2616200 w 3528031"/>
                <a:gd name="connsiteY2" fmla="*/ 336 h 1202925"/>
                <a:gd name="connsiteX3" fmla="*/ 2650129 w 3528031"/>
                <a:gd name="connsiteY3" fmla="*/ 70 h 1202925"/>
                <a:gd name="connsiteX4" fmla="*/ 2673350 w 3528031"/>
                <a:gd name="connsiteY4" fmla="*/ 0 h 1202925"/>
                <a:gd name="connsiteX5" fmla="*/ 3341213 w 3528031"/>
                <a:gd name="connsiteY5" fmla="*/ 35818 h 1202925"/>
                <a:gd name="connsiteX6" fmla="*/ 3492405 w 3528031"/>
                <a:gd name="connsiteY6" fmla="*/ 187822 h 1202925"/>
                <a:gd name="connsiteX7" fmla="*/ 3528031 w 3528031"/>
                <a:gd name="connsiteY7" fmla="*/ 601466 h 1202925"/>
                <a:gd name="connsiteX8" fmla="*/ 3492405 w 3528031"/>
                <a:gd name="connsiteY8" fmla="*/ 1015103 h 1202925"/>
                <a:gd name="connsiteX9" fmla="*/ 3341213 w 3528031"/>
                <a:gd name="connsiteY9" fmla="*/ 1167107 h 1202925"/>
                <a:gd name="connsiteX10" fmla="*/ 2673350 w 3528031"/>
                <a:gd name="connsiteY10" fmla="*/ 1202925 h 1202925"/>
                <a:gd name="connsiteX11" fmla="*/ 2650129 w 3528031"/>
                <a:gd name="connsiteY11" fmla="*/ 1202855 h 1202925"/>
                <a:gd name="connsiteX12" fmla="*/ 2616200 w 3528031"/>
                <a:gd name="connsiteY12" fmla="*/ 1202588 h 1202925"/>
                <a:gd name="connsiteX13" fmla="*/ 2616200 w 3528031"/>
                <a:gd name="connsiteY13" fmla="*/ 1202924 h 1202925"/>
                <a:gd name="connsiteX14" fmla="*/ 0 w 3528031"/>
                <a:gd name="connsiteY14" fmla="*/ 1202924 h 120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8031" h="1202925">
                  <a:moveTo>
                    <a:pt x="0" y="0"/>
                  </a:moveTo>
                  <a:lnTo>
                    <a:pt x="2616200" y="0"/>
                  </a:lnTo>
                  <a:lnTo>
                    <a:pt x="2616200" y="336"/>
                  </a:lnTo>
                  <a:lnTo>
                    <a:pt x="2650129" y="70"/>
                  </a:lnTo>
                  <a:cubicBezTo>
                    <a:pt x="2665001" y="0"/>
                    <a:pt x="2673350" y="0"/>
                    <a:pt x="2673350" y="0"/>
                  </a:cubicBezTo>
                  <a:cubicBezTo>
                    <a:pt x="2673350" y="0"/>
                    <a:pt x="3207968" y="0"/>
                    <a:pt x="3341213" y="35818"/>
                  </a:cubicBezTo>
                  <a:cubicBezTo>
                    <a:pt x="3414905" y="55776"/>
                    <a:pt x="3472827" y="114003"/>
                    <a:pt x="3492405" y="187822"/>
                  </a:cubicBezTo>
                  <a:cubicBezTo>
                    <a:pt x="3528031" y="321782"/>
                    <a:pt x="3528031" y="601466"/>
                    <a:pt x="3528031" y="601466"/>
                  </a:cubicBezTo>
                  <a:cubicBezTo>
                    <a:pt x="3528031" y="601466"/>
                    <a:pt x="3528031" y="881142"/>
                    <a:pt x="3492405" y="1015103"/>
                  </a:cubicBezTo>
                  <a:cubicBezTo>
                    <a:pt x="3472554" y="1089191"/>
                    <a:pt x="3414637" y="1147425"/>
                    <a:pt x="3341213" y="1167107"/>
                  </a:cubicBezTo>
                  <a:cubicBezTo>
                    <a:pt x="3207968" y="1202925"/>
                    <a:pt x="2673350" y="1202925"/>
                    <a:pt x="2673350" y="1202925"/>
                  </a:cubicBezTo>
                  <a:cubicBezTo>
                    <a:pt x="2673350" y="1202925"/>
                    <a:pt x="2665001" y="1202925"/>
                    <a:pt x="2650129" y="1202855"/>
                  </a:cubicBezTo>
                  <a:lnTo>
                    <a:pt x="2616200" y="1202588"/>
                  </a:lnTo>
                  <a:lnTo>
                    <a:pt x="2616200" y="1202924"/>
                  </a:lnTo>
                  <a:lnTo>
                    <a:pt x="0" y="1202924"/>
                  </a:ln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4400" b="1" dirty="0">
                  <a:solidFill>
                    <a:schemeClr val="bg1"/>
                  </a:solidFill>
                  <a:latin typeface="Inter" panose="02000503000000020004" pitchFamily="2" charset="0"/>
                  <a:ea typeface="Inter" panose="02000503000000020004" pitchFamily="2" charset="0"/>
                </a:rPr>
                <a:t>YouTube</a:t>
              </a:r>
            </a:p>
            <a:p>
              <a:pPr algn="ctr"/>
              <a:r>
                <a:rPr lang="en-IN" sz="4400" b="1" dirty="0">
                  <a:solidFill>
                    <a:schemeClr val="bg1"/>
                  </a:solidFill>
                  <a:latin typeface="Inter" panose="02000503000000020004" pitchFamily="2" charset="0"/>
                  <a:ea typeface="Inter" panose="02000503000000020004" pitchFamily="2" charset="0"/>
                </a:rPr>
                <a:t>Videos</a:t>
              </a:r>
            </a:p>
          </p:txBody>
        </p:sp>
      </p:grpSp>
      <p:grpSp>
        <p:nvGrpSpPr>
          <p:cNvPr id="11" name="Group 10">
            <a:extLst>
              <a:ext uri="{FF2B5EF4-FFF2-40B4-BE49-F238E27FC236}">
                <a16:creationId xmlns:a16="http://schemas.microsoft.com/office/drawing/2014/main" id="{64DBFADC-CA7D-3545-BBF1-6C250775C9AA}"/>
              </a:ext>
            </a:extLst>
          </p:cNvPr>
          <p:cNvGrpSpPr/>
          <p:nvPr/>
        </p:nvGrpSpPr>
        <p:grpSpPr>
          <a:xfrm>
            <a:off x="550635" y="5694492"/>
            <a:ext cx="885524" cy="700346"/>
            <a:chOff x="3416118" y="2827539"/>
            <a:chExt cx="1709362" cy="1202924"/>
          </a:xfrm>
        </p:grpSpPr>
        <p:sp>
          <p:nvSpPr>
            <p:cNvPr id="12" name="Freeform: Shape 11">
              <a:extLst>
                <a:ext uri="{FF2B5EF4-FFF2-40B4-BE49-F238E27FC236}">
                  <a16:creationId xmlns:a16="http://schemas.microsoft.com/office/drawing/2014/main" id="{B2DE6ED9-C421-76F7-3ECA-D16D0911CDA8}"/>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13" name="Freeform: Shape 12">
              <a:extLst>
                <a:ext uri="{FF2B5EF4-FFF2-40B4-BE49-F238E27FC236}">
                  <a16:creationId xmlns:a16="http://schemas.microsoft.com/office/drawing/2014/main" id="{19B3159E-8774-973E-487F-3811F22CB0BF}"/>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pic>
        <p:nvPicPr>
          <p:cNvPr id="19" name="Graphic 18" descr="Cursor">
            <a:extLst>
              <a:ext uri="{FF2B5EF4-FFF2-40B4-BE49-F238E27FC236}">
                <a16:creationId xmlns:a16="http://schemas.microsoft.com/office/drawing/2014/main" id="{54682442-5119-C080-D4BE-45A5F068F5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2556" y="6044665"/>
            <a:ext cx="302797" cy="302797"/>
          </a:xfrm>
          <a:prstGeom prst="rect">
            <a:avLst/>
          </a:prstGeom>
        </p:spPr>
      </p:pic>
      <p:sp>
        <p:nvSpPr>
          <p:cNvPr id="3" name="Freeform: Shape 2">
            <a:extLst>
              <a:ext uri="{FF2B5EF4-FFF2-40B4-BE49-F238E27FC236}">
                <a16:creationId xmlns:a16="http://schemas.microsoft.com/office/drawing/2014/main" id="{045823B0-0AB0-1F74-7558-FDB5508190C4}"/>
              </a:ext>
            </a:extLst>
          </p:cNvPr>
          <p:cNvSpPr/>
          <p:nvPr/>
        </p:nvSpPr>
        <p:spPr>
          <a:xfrm>
            <a:off x="5154725" y="2451685"/>
            <a:ext cx="1614098" cy="1381419"/>
          </a:xfrm>
          <a:custGeom>
            <a:avLst/>
            <a:gdLst>
              <a:gd name="connsiteX0" fmla="*/ 0 w 3528031"/>
              <a:gd name="connsiteY0" fmla="*/ 0 h 1202925"/>
              <a:gd name="connsiteX1" fmla="*/ 2616200 w 3528031"/>
              <a:gd name="connsiteY1" fmla="*/ 0 h 1202925"/>
              <a:gd name="connsiteX2" fmla="*/ 2616200 w 3528031"/>
              <a:gd name="connsiteY2" fmla="*/ 336 h 1202925"/>
              <a:gd name="connsiteX3" fmla="*/ 2650129 w 3528031"/>
              <a:gd name="connsiteY3" fmla="*/ 70 h 1202925"/>
              <a:gd name="connsiteX4" fmla="*/ 2673350 w 3528031"/>
              <a:gd name="connsiteY4" fmla="*/ 0 h 1202925"/>
              <a:gd name="connsiteX5" fmla="*/ 3341213 w 3528031"/>
              <a:gd name="connsiteY5" fmla="*/ 35818 h 1202925"/>
              <a:gd name="connsiteX6" fmla="*/ 3492405 w 3528031"/>
              <a:gd name="connsiteY6" fmla="*/ 187822 h 1202925"/>
              <a:gd name="connsiteX7" fmla="*/ 3528031 w 3528031"/>
              <a:gd name="connsiteY7" fmla="*/ 601466 h 1202925"/>
              <a:gd name="connsiteX8" fmla="*/ 3492405 w 3528031"/>
              <a:gd name="connsiteY8" fmla="*/ 1015103 h 1202925"/>
              <a:gd name="connsiteX9" fmla="*/ 3341213 w 3528031"/>
              <a:gd name="connsiteY9" fmla="*/ 1167107 h 1202925"/>
              <a:gd name="connsiteX10" fmla="*/ 2673350 w 3528031"/>
              <a:gd name="connsiteY10" fmla="*/ 1202925 h 1202925"/>
              <a:gd name="connsiteX11" fmla="*/ 2650129 w 3528031"/>
              <a:gd name="connsiteY11" fmla="*/ 1202855 h 1202925"/>
              <a:gd name="connsiteX12" fmla="*/ 2616200 w 3528031"/>
              <a:gd name="connsiteY12" fmla="*/ 1202588 h 1202925"/>
              <a:gd name="connsiteX13" fmla="*/ 2616200 w 3528031"/>
              <a:gd name="connsiteY13" fmla="*/ 1202924 h 1202925"/>
              <a:gd name="connsiteX14" fmla="*/ 0 w 3528031"/>
              <a:gd name="connsiteY14" fmla="*/ 1202924 h 120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8031" h="1202925">
                <a:moveTo>
                  <a:pt x="0" y="0"/>
                </a:moveTo>
                <a:lnTo>
                  <a:pt x="2616200" y="0"/>
                </a:lnTo>
                <a:lnTo>
                  <a:pt x="2616200" y="336"/>
                </a:lnTo>
                <a:lnTo>
                  <a:pt x="2650129" y="70"/>
                </a:lnTo>
                <a:cubicBezTo>
                  <a:pt x="2665001" y="0"/>
                  <a:pt x="2673350" y="0"/>
                  <a:pt x="2673350" y="0"/>
                </a:cubicBezTo>
                <a:cubicBezTo>
                  <a:pt x="2673350" y="0"/>
                  <a:pt x="3207968" y="0"/>
                  <a:pt x="3341213" y="35818"/>
                </a:cubicBezTo>
                <a:cubicBezTo>
                  <a:pt x="3414905" y="55776"/>
                  <a:pt x="3472827" y="114003"/>
                  <a:pt x="3492405" y="187822"/>
                </a:cubicBezTo>
                <a:cubicBezTo>
                  <a:pt x="3528031" y="321782"/>
                  <a:pt x="3528031" y="601466"/>
                  <a:pt x="3528031" y="601466"/>
                </a:cubicBezTo>
                <a:cubicBezTo>
                  <a:pt x="3528031" y="601466"/>
                  <a:pt x="3528031" y="881142"/>
                  <a:pt x="3492405" y="1015103"/>
                </a:cubicBezTo>
                <a:cubicBezTo>
                  <a:pt x="3472554" y="1089191"/>
                  <a:pt x="3414637" y="1147425"/>
                  <a:pt x="3341213" y="1167107"/>
                </a:cubicBezTo>
                <a:cubicBezTo>
                  <a:pt x="3207968" y="1202925"/>
                  <a:pt x="2673350" y="1202925"/>
                  <a:pt x="2673350" y="1202925"/>
                </a:cubicBezTo>
                <a:cubicBezTo>
                  <a:pt x="2673350" y="1202925"/>
                  <a:pt x="2665001" y="1202925"/>
                  <a:pt x="2650129" y="1202855"/>
                </a:cubicBezTo>
                <a:lnTo>
                  <a:pt x="2616200" y="1202588"/>
                </a:lnTo>
                <a:lnTo>
                  <a:pt x="2616200" y="1202924"/>
                </a:lnTo>
                <a:lnTo>
                  <a:pt x="0" y="1202924"/>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IN" sz="3600" b="1" dirty="0">
                <a:solidFill>
                  <a:schemeClr val="bg1"/>
                </a:solidFill>
                <a:latin typeface="Inter" panose="02000503000000020004" pitchFamily="2" charset="0"/>
                <a:ea typeface="Inter" panose="02000503000000020004" pitchFamily="2" charset="0"/>
              </a:rPr>
              <a:t>OF</a:t>
            </a:r>
          </a:p>
        </p:txBody>
      </p:sp>
    </p:spTree>
    <p:extLst>
      <p:ext uri="{BB962C8B-B14F-4D97-AF65-F5344CB8AC3E}">
        <p14:creationId xmlns:p14="http://schemas.microsoft.com/office/powerpoint/2010/main" val="385027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600"/>
                            </p:stCondLst>
                            <p:childTnLst>
                              <p:par>
                                <p:cTn id="13" presetID="35" presetClass="path" presetSubtype="0" accel="50000" decel="50000" fill="hold" grpId="1" nodeType="afterEffect">
                                  <p:stCondLst>
                                    <p:cond delay="0"/>
                                  </p:stCondLst>
                                  <p:childTnLst>
                                    <p:animMotion origin="layout" path="M 0 0 L -0.25 0 E" pathEditMode="relative" ptsTypes="">
                                      <p:cBhvr>
                                        <p:cTn id="14"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3F00-822B-2069-6B73-F18C1D61750D}"/>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9F49AE5B-90A6-B697-EAC3-39EB814A1A96}"/>
              </a:ext>
            </a:extLst>
          </p:cNvPr>
          <p:cNvSpPr/>
          <p:nvPr/>
        </p:nvSpPr>
        <p:spPr>
          <a:xfrm>
            <a:off x="-156960" y="5008082"/>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TextBox 64">
            <a:extLst>
              <a:ext uri="{FF2B5EF4-FFF2-40B4-BE49-F238E27FC236}">
                <a16:creationId xmlns:a16="http://schemas.microsoft.com/office/drawing/2014/main" id="{4FD3523B-2625-D8D3-2FCC-3BB66B0D63B9}"/>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6" name="TextBox 65">
            <a:extLst>
              <a:ext uri="{FF2B5EF4-FFF2-40B4-BE49-F238E27FC236}">
                <a16:creationId xmlns:a16="http://schemas.microsoft.com/office/drawing/2014/main" id="{1F1DB7F8-AA25-BB63-2C7B-72BC3F57AA4A}"/>
              </a:ext>
            </a:extLst>
          </p:cNvPr>
          <p:cNvSpPr txBox="1"/>
          <p:nvPr/>
        </p:nvSpPr>
        <p:spPr>
          <a:xfrm>
            <a:off x="1010510" y="2401377"/>
            <a:ext cx="1271502"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Publish Time</a:t>
            </a:r>
          </a:p>
        </p:txBody>
      </p:sp>
      <p:sp>
        <p:nvSpPr>
          <p:cNvPr id="67" name="TextBox 66">
            <a:extLst>
              <a:ext uri="{FF2B5EF4-FFF2-40B4-BE49-F238E27FC236}">
                <a16:creationId xmlns:a16="http://schemas.microsoft.com/office/drawing/2014/main" id="{CF556551-2E8C-9DE4-71CE-BE3C876A61D6}"/>
              </a:ext>
            </a:extLst>
          </p:cNvPr>
          <p:cNvSpPr txBox="1"/>
          <p:nvPr/>
        </p:nvSpPr>
        <p:spPr>
          <a:xfrm>
            <a:off x="1106846" y="4555554"/>
            <a:ext cx="1460656" cy="338554"/>
          </a:xfrm>
          <a:prstGeom prst="rect">
            <a:avLst/>
          </a:prstGeom>
          <a:noFill/>
        </p:spPr>
        <p:txBody>
          <a:bodyPr wrap="none" rtlCol="0">
            <a:spAutoFit/>
          </a:bodyPr>
          <a:lstStyle/>
          <a:p>
            <a:r>
              <a:rPr lang="en-IN" sz="1600" dirty="0">
                <a:solidFill>
                  <a:schemeClr val="bg1"/>
                </a:solidFill>
                <a:latin typeface="Inter" panose="02000503000000020004" pitchFamily="2" charset="0"/>
                <a:ea typeface="Inter" panose="02000503000000020004" pitchFamily="2" charset="0"/>
              </a:rPr>
              <a:t>Channel Title</a:t>
            </a:r>
          </a:p>
        </p:txBody>
      </p:sp>
      <p:sp>
        <p:nvSpPr>
          <p:cNvPr id="68" name="TextBox 67">
            <a:extLst>
              <a:ext uri="{FF2B5EF4-FFF2-40B4-BE49-F238E27FC236}">
                <a16:creationId xmlns:a16="http://schemas.microsoft.com/office/drawing/2014/main" id="{47693CB0-6244-59A1-A0AF-466DDCE9383C}"/>
              </a:ext>
            </a:extLst>
          </p:cNvPr>
          <p:cNvSpPr txBox="1"/>
          <p:nvPr/>
        </p:nvSpPr>
        <p:spPr>
          <a:xfrm>
            <a:off x="1106846" y="5118831"/>
            <a:ext cx="1321196"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Category Id</a:t>
            </a:r>
            <a:endParaRPr lang="en-IN" sz="1600" dirty="0">
              <a:solidFill>
                <a:schemeClr val="bg1"/>
              </a:solidFill>
              <a:latin typeface="Inter" panose="02000503000000020004" pitchFamily="2" charset="0"/>
              <a:ea typeface="Inter" panose="02000503000000020004" pitchFamily="2" charset="0"/>
            </a:endParaRPr>
          </a:p>
        </p:txBody>
      </p:sp>
      <p:sp>
        <p:nvSpPr>
          <p:cNvPr id="69" name="TextBox 68">
            <a:extLst>
              <a:ext uri="{FF2B5EF4-FFF2-40B4-BE49-F238E27FC236}">
                <a16:creationId xmlns:a16="http://schemas.microsoft.com/office/drawing/2014/main" id="{D8B86A39-111E-9CB8-C7F6-F86B36A7B637}"/>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4D9F8F6B-122B-7027-A03E-2B06E627C040}"/>
              </a:ext>
            </a:extLst>
          </p:cNvPr>
          <p:cNvSpPr txBox="1"/>
          <p:nvPr/>
        </p:nvSpPr>
        <p:spPr>
          <a:xfrm>
            <a:off x="974720" y="3337295"/>
            <a:ext cx="1755609" cy="523220"/>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View, Like, Dislike</a:t>
            </a:r>
            <a:r>
              <a:rPr lang="en-IN" sz="1400" dirty="0">
                <a:solidFill>
                  <a:schemeClr val="bg1"/>
                </a:solidFill>
                <a:latin typeface="Inter" panose="02000503000000020004" pitchFamily="2" charset="0"/>
                <a:ea typeface="Inter" panose="02000503000000020004" pitchFamily="2" charset="0"/>
              </a:rPr>
              <a:t> </a:t>
            </a:r>
          </a:p>
          <a:p>
            <a:r>
              <a:rPr lang="en-IN" sz="1400" dirty="0">
                <a:solidFill>
                  <a:schemeClr val="bg1"/>
                </a:solidFill>
                <a:latin typeface="Inter" panose="02000503000000020004" pitchFamily="2" charset="0"/>
                <a:ea typeface="Inter" panose="02000503000000020004" pitchFamily="2" charset="0"/>
              </a:rPr>
              <a:t>&amp; Comment</a:t>
            </a:r>
            <a:endParaRPr lang="en-US" sz="1400" dirty="0">
              <a:solidFill>
                <a:schemeClr val="bg1"/>
              </a:solidFill>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6C59E2B8-D3C6-06BF-8B3E-813AEB526E72}"/>
              </a:ext>
            </a:extLst>
          </p:cNvPr>
          <p:cNvSpPr txBox="1"/>
          <p:nvPr/>
        </p:nvSpPr>
        <p:spPr>
          <a:xfrm>
            <a:off x="1106846" y="3992277"/>
            <a:ext cx="60785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tags</a:t>
            </a:r>
            <a:endParaRPr lang="en-IN" sz="16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B8F9A26C-2AF0-5638-3711-BE4CCDC2AAA4}"/>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D8C28AA0-2DC4-998D-AECF-6B2246BD9FED}"/>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27E2317-7038-6618-23EA-70252BBD42E9}"/>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7A032D9-F55C-8D00-212B-CEB861E1F3B9}"/>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CD37E89-0497-56A8-6741-51F1D645F638}"/>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7D0E251-106F-D6C4-34BD-0AA84E2F7838}"/>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BE06986E-0EFB-F4BA-3016-B38FA0AF6BCD}"/>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DEF57D6C-E63C-13AA-9CEF-F87A48BBCC7A}"/>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80" name="Graphic 17">
            <a:extLst>
              <a:ext uri="{FF2B5EF4-FFF2-40B4-BE49-F238E27FC236}">
                <a16:creationId xmlns:a16="http://schemas.microsoft.com/office/drawing/2014/main" id="{E7320C7B-E66F-D72D-5E0C-53E3C2F49165}"/>
              </a:ext>
            </a:extLst>
          </p:cNvPr>
          <p:cNvGrpSpPr/>
          <p:nvPr/>
        </p:nvGrpSpPr>
        <p:grpSpPr>
          <a:xfrm>
            <a:off x="695849" y="5155105"/>
            <a:ext cx="221404" cy="266006"/>
            <a:chOff x="7512790" y="678430"/>
            <a:chExt cx="575867" cy="691875"/>
          </a:xfrm>
          <a:noFill/>
        </p:grpSpPr>
        <p:sp>
          <p:nvSpPr>
            <p:cNvPr id="81" name="Freeform: Shape 80">
              <a:extLst>
                <a:ext uri="{FF2B5EF4-FFF2-40B4-BE49-F238E27FC236}">
                  <a16:creationId xmlns:a16="http://schemas.microsoft.com/office/drawing/2014/main" id="{6EAE6D3B-5541-0A85-33C3-7F7E6C4F136E}"/>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B73AF415-7D97-4F48-987D-3DF7C867ECF5}"/>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10FB17FD-C17C-A494-B7C6-0824189E41FC}"/>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0C0DD893-DF17-E1EC-7B49-36CF4AC310EA}"/>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575F1C94-F214-3EC2-8A43-1C9770FCD7D2}"/>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9164986C-58EB-D2FA-E012-604C9D19FC2F}"/>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87" name="Group 86">
            <a:extLst>
              <a:ext uri="{FF2B5EF4-FFF2-40B4-BE49-F238E27FC236}">
                <a16:creationId xmlns:a16="http://schemas.microsoft.com/office/drawing/2014/main" id="{698516EB-965B-992E-B066-DEA2FDD40BB4}"/>
              </a:ext>
            </a:extLst>
          </p:cNvPr>
          <p:cNvGrpSpPr/>
          <p:nvPr/>
        </p:nvGrpSpPr>
        <p:grpSpPr>
          <a:xfrm>
            <a:off x="659153" y="5756767"/>
            <a:ext cx="276820" cy="189232"/>
            <a:chOff x="9495402" y="664368"/>
            <a:chExt cx="720000" cy="492187"/>
          </a:xfrm>
          <a:solidFill>
            <a:schemeClr val="bg1"/>
          </a:solidFill>
        </p:grpSpPr>
        <p:sp>
          <p:nvSpPr>
            <p:cNvPr id="88" name="Freeform: Shape 87">
              <a:extLst>
                <a:ext uri="{FF2B5EF4-FFF2-40B4-BE49-F238E27FC236}">
                  <a16:creationId xmlns:a16="http://schemas.microsoft.com/office/drawing/2014/main" id="{3FE5D30B-4AC9-0854-87E4-38FFCE583513}"/>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F4FDE2C-D11A-7345-73A6-55978ED38015}"/>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C2786609-F5EC-1FA1-34CC-D2836CD74867}"/>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6D854340-D0EF-1493-1BFE-4C19FFFA15A8}"/>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92" name="Graphic 13">
            <a:extLst>
              <a:ext uri="{FF2B5EF4-FFF2-40B4-BE49-F238E27FC236}">
                <a16:creationId xmlns:a16="http://schemas.microsoft.com/office/drawing/2014/main" id="{74A63FAB-8D53-6F36-2026-439F2DA7D547}"/>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CFA83D6A-3037-E097-D5BA-518A2F1FF657}"/>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55273BC8-69B8-5683-E601-45241B63FD9D}"/>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5F3E9A46-AAE6-BD9F-BCF5-A6995079EBC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23EF7BE9-BFC1-5437-2E7A-F8B771198BEF}"/>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5EC0BEF4-27C2-04BD-A2C3-2A5049F5F528}"/>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DD77120B-A8FE-3C6D-5558-00781F070112}"/>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0D2AFEED-5075-F3AF-CC7C-6F5168CD5F8F}"/>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82DAF208-6B15-2720-ABB8-D508ACA55034}"/>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CA4C9A27-5F65-F602-8F8B-DF57E6042F6A}"/>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1FF26A83-E6F6-B7A9-AFEA-96BB7F9D5A01}"/>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2BB3B657-CDAF-763C-D59E-C18AFF409C6F}"/>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57E65171-EF62-38DF-FF61-8F27BE3545F3}"/>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EB033C6E-4271-F88D-64B9-A46084E9ADF2}"/>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D6369720-E677-C884-1373-DA619BA2AB80}"/>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058E84FA-7FA5-39C3-A554-6ED0E1507729}"/>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80D91DC9-E8F7-534B-E579-B9301E1ADE60}"/>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1A97B31-2B73-A269-CAEC-17DDC7245C59}"/>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52E70E2A-50AA-9DC4-0014-3187B78E954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FED1D1C6-5774-56FC-3488-9FFEFBD6B6BC}"/>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6693B202-6E5E-1CFD-14B6-12E78F9EE378}"/>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2D2ECD1B-28E9-209E-4EED-A637AEBF437A}"/>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173D4BB6-4392-95A6-DA45-3A3B48FC5987}"/>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pSp>
        <p:nvGrpSpPr>
          <p:cNvPr id="115" name="Group 114">
            <a:extLst>
              <a:ext uri="{FF2B5EF4-FFF2-40B4-BE49-F238E27FC236}">
                <a16:creationId xmlns:a16="http://schemas.microsoft.com/office/drawing/2014/main" id="{D3696363-1785-C155-F56E-7DF97A250D3E}"/>
              </a:ext>
            </a:extLst>
          </p:cNvPr>
          <p:cNvGrpSpPr/>
          <p:nvPr/>
        </p:nvGrpSpPr>
        <p:grpSpPr>
          <a:xfrm>
            <a:off x="695849" y="4589725"/>
            <a:ext cx="216747" cy="266599"/>
            <a:chOff x="5738047" y="1241673"/>
            <a:chExt cx="3910778" cy="4810261"/>
          </a:xfrm>
        </p:grpSpPr>
        <p:sp>
          <p:nvSpPr>
            <p:cNvPr id="116" name="Freeform: Shape 115">
              <a:extLst>
                <a:ext uri="{FF2B5EF4-FFF2-40B4-BE49-F238E27FC236}">
                  <a16:creationId xmlns:a16="http://schemas.microsoft.com/office/drawing/2014/main" id="{406FE2A0-1DB8-41D3-6F51-51CCEB8D2C9D}"/>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117" name="Freeform: Shape 116">
              <a:extLst>
                <a:ext uri="{FF2B5EF4-FFF2-40B4-BE49-F238E27FC236}">
                  <a16:creationId xmlns:a16="http://schemas.microsoft.com/office/drawing/2014/main" id="{461A5C28-248F-4FA4-90B2-A624C421CABD}"/>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118" name="Freeform: Shape 117">
              <a:extLst>
                <a:ext uri="{FF2B5EF4-FFF2-40B4-BE49-F238E27FC236}">
                  <a16:creationId xmlns:a16="http://schemas.microsoft.com/office/drawing/2014/main" id="{266E1B3F-A971-2B89-23FC-7760C066B557}"/>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119" name="Freeform: Shape 118">
              <a:extLst>
                <a:ext uri="{FF2B5EF4-FFF2-40B4-BE49-F238E27FC236}">
                  <a16:creationId xmlns:a16="http://schemas.microsoft.com/office/drawing/2014/main" id="{E8ACC1D6-1FAB-EDB4-0365-7DBE91A32A51}"/>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120" name="Freeform: Shape 119">
              <a:extLst>
                <a:ext uri="{FF2B5EF4-FFF2-40B4-BE49-F238E27FC236}">
                  <a16:creationId xmlns:a16="http://schemas.microsoft.com/office/drawing/2014/main" id="{5347E3FE-A093-8DC8-A0BE-3DAE5C6320AD}"/>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sp>
        <p:nvSpPr>
          <p:cNvPr id="121" name="TextBox 120">
            <a:extLst>
              <a:ext uri="{FF2B5EF4-FFF2-40B4-BE49-F238E27FC236}">
                <a16:creationId xmlns:a16="http://schemas.microsoft.com/office/drawing/2014/main" id="{375A0AD3-7D26-3654-E3C2-EFE0AC53FF4A}"/>
              </a:ext>
            </a:extLst>
          </p:cNvPr>
          <p:cNvSpPr txBox="1"/>
          <p:nvPr/>
        </p:nvSpPr>
        <p:spPr>
          <a:xfrm>
            <a:off x="1055394" y="1710665"/>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cxnSp>
        <p:nvCxnSpPr>
          <p:cNvPr id="2" name="Straight Connector 1">
            <a:extLst>
              <a:ext uri="{FF2B5EF4-FFF2-40B4-BE49-F238E27FC236}">
                <a16:creationId xmlns:a16="http://schemas.microsoft.com/office/drawing/2014/main" id="{7C1AC110-623B-5730-ADFF-AC03D9AD6D2A}"/>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7B38EFF-0EEC-16BF-6586-9210E6B45EAF}"/>
              </a:ext>
            </a:extLst>
          </p:cNvPr>
          <p:cNvPicPr>
            <a:picLocks noChangeAspect="1"/>
          </p:cNvPicPr>
          <p:nvPr/>
        </p:nvPicPr>
        <p:blipFill>
          <a:blip r:embed="rId2"/>
          <a:stretch>
            <a:fillRect/>
          </a:stretch>
        </p:blipFill>
        <p:spPr>
          <a:xfrm>
            <a:off x="3129482" y="903231"/>
            <a:ext cx="8740871" cy="5390091"/>
          </a:xfrm>
          <a:prstGeom prst="rect">
            <a:avLst/>
          </a:prstGeom>
        </p:spPr>
      </p:pic>
    </p:spTree>
    <p:extLst>
      <p:ext uri="{BB962C8B-B14F-4D97-AF65-F5344CB8AC3E}">
        <p14:creationId xmlns:p14="http://schemas.microsoft.com/office/powerpoint/2010/main" val="76206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53134D8-1404-0A62-F0EB-7F9BE6DE5886}"/>
              </a:ext>
            </a:extLst>
          </p:cNvPr>
          <p:cNvSpPr/>
          <p:nvPr/>
        </p:nvSpPr>
        <p:spPr>
          <a:xfrm>
            <a:off x="3074800" y="489232"/>
            <a:ext cx="6244116" cy="388714"/>
          </a:xfrm>
          <a:prstGeom prst="roundRect">
            <a:avLst>
              <a:gd name="adj" fmla="val 5000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Inter" panose="02000503000000020004" pitchFamily="2" charset="0"/>
                <a:ea typeface="Inter" panose="02000503000000020004" pitchFamily="2" charset="0"/>
              </a:rPr>
              <a:t>📊 </a:t>
            </a:r>
            <a:r>
              <a:rPr lang="en-IN" dirty="0"/>
              <a:t>The Pipeline</a:t>
            </a:r>
          </a:p>
        </p:txBody>
      </p:sp>
      <p:sp>
        <p:nvSpPr>
          <p:cNvPr id="9" name="Graphic 21">
            <a:extLst>
              <a:ext uri="{FF2B5EF4-FFF2-40B4-BE49-F238E27FC236}">
                <a16:creationId xmlns:a16="http://schemas.microsoft.com/office/drawing/2014/main" id="{F96BA4F4-DEC6-5FC3-F11A-90AC16FAAD71}"/>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id="{1BA21AF8-E919-0459-702E-2F9A99A542FF}"/>
              </a:ext>
            </a:extLst>
          </p:cNvPr>
          <p:cNvGrpSpPr/>
          <p:nvPr/>
        </p:nvGrpSpPr>
        <p:grpSpPr>
          <a:xfrm>
            <a:off x="1106261" y="567517"/>
            <a:ext cx="1022135" cy="229403"/>
            <a:chOff x="4186708" y="2070389"/>
            <a:chExt cx="8009198" cy="1797543"/>
          </a:xfrm>
        </p:grpSpPr>
        <p:sp>
          <p:nvSpPr>
            <p:cNvPr id="11" name="Freeform: Shape 10">
              <a:extLst>
                <a:ext uri="{FF2B5EF4-FFF2-40B4-BE49-F238E27FC236}">
                  <a16:creationId xmlns:a16="http://schemas.microsoft.com/office/drawing/2014/main" id="{A8509D91-9C65-2CC0-C6C0-1D849E85A0E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1DFF275-AAE8-24E7-197C-EC7305A2BF52}"/>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3" name="Graphic 87">
              <a:extLst>
                <a:ext uri="{FF2B5EF4-FFF2-40B4-BE49-F238E27FC236}">
                  <a16:creationId xmlns:a16="http://schemas.microsoft.com/office/drawing/2014/main" id="{48B40E02-80DD-33F9-9DBA-A78634615E32}"/>
                </a:ext>
              </a:extLst>
            </p:cNvPr>
            <p:cNvGrpSpPr/>
            <p:nvPr/>
          </p:nvGrpSpPr>
          <p:grpSpPr>
            <a:xfrm>
              <a:off x="6993798" y="2141067"/>
              <a:ext cx="5202108" cy="1615761"/>
              <a:chOff x="6993798" y="2141067"/>
              <a:chExt cx="5202108" cy="1615761"/>
            </a:xfrm>
            <a:solidFill>
              <a:schemeClr val="bg1"/>
            </a:solidFill>
          </p:grpSpPr>
          <p:sp>
            <p:nvSpPr>
              <p:cNvPr id="14" name="Freeform: Shape 13">
                <a:extLst>
                  <a:ext uri="{FF2B5EF4-FFF2-40B4-BE49-F238E27FC236}">
                    <a16:creationId xmlns:a16="http://schemas.microsoft.com/office/drawing/2014/main" id="{518B3633-031F-B72F-D6C1-4282FE075ED4}"/>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A0C109F1-02FE-365B-BB7E-0D2286BECDD9}"/>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6" name="Oval 15">
            <a:extLst>
              <a:ext uri="{FF2B5EF4-FFF2-40B4-BE49-F238E27FC236}">
                <a16:creationId xmlns:a16="http://schemas.microsoft.com/office/drawing/2014/main" id="{D2388D77-D0FF-39C8-D86F-78401EB6B454}"/>
              </a:ext>
            </a:extLst>
          </p:cNvPr>
          <p:cNvSpPr/>
          <p:nvPr/>
        </p:nvSpPr>
        <p:spPr>
          <a:xfrm>
            <a:off x="9418483" y="486763"/>
            <a:ext cx="390525" cy="390525"/>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raphic 183">
            <a:extLst>
              <a:ext uri="{FF2B5EF4-FFF2-40B4-BE49-F238E27FC236}">
                <a16:creationId xmlns:a16="http://schemas.microsoft.com/office/drawing/2014/main" id="{006CA9E5-3546-CB3B-D829-CDBFF642CDCA}"/>
              </a:ext>
            </a:extLst>
          </p:cNvPr>
          <p:cNvSpPr/>
          <p:nvPr/>
        </p:nvSpPr>
        <p:spPr>
          <a:xfrm>
            <a:off x="10827811" y="594876"/>
            <a:ext cx="153623" cy="170927"/>
          </a:xfrm>
          <a:custGeom>
            <a:avLst/>
            <a:gdLst>
              <a:gd name="connsiteX0" fmla="*/ 3757468 w 3836000"/>
              <a:gd name="connsiteY0" fmla="*/ 3148584 h 4268110"/>
              <a:gd name="connsiteX1" fmla="*/ 3496864 w 3836000"/>
              <a:gd name="connsiteY1" fmla="*/ 2773680 h 4268110"/>
              <a:gd name="connsiteX2" fmla="*/ 3442000 w 3836000"/>
              <a:gd name="connsiteY2" fmla="*/ 2599944 h 4268110"/>
              <a:gd name="connsiteX3" fmla="*/ 3442000 w 3836000"/>
              <a:gd name="connsiteY3" fmla="*/ 1524000 h 4268110"/>
              <a:gd name="connsiteX4" fmla="*/ 1918000 w 3836000"/>
              <a:gd name="connsiteY4" fmla="*/ 0 h 4268110"/>
              <a:gd name="connsiteX5" fmla="*/ 394000 w 3836000"/>
              <a:gd name="connsiteY5" fmla="*/ 1524000 h 4268110"/>
              <a:gd name="connsiteX6" fmla="*/ 394000 w 3836000"/>
              <a:gd name="connsiteY6" fmla="*/ 2599944 h 4268110"/>
              <a:gd name="connsiteX7" fmla="*/ 339136 w 3836000"/>
              <a:gd name="connsiteY7" fmla="*/ 2773680 h 4268110"/>
              <a:gd name="connsiteX8" fmla="*/ 78532 w 3836000"/>
              <a:gd name="connsiteY8" fmla="*/ 3148584 h 4268110"/>
              <a:gd name="connsiteX9" fmla="*/ 100585 w 3836000"/>
              <a:gd name="connsiteY9" fmla="*/ 3579068 h 4268110"/>
              <a:gd name="connsiteX10" fmla="*/ 304084 w 3836000"/>
              <a:gd name="connsiteY10" fmla="*/ 3657600 h 4268110"/>
              <a:gd name="connsiteX11" fmla="*/ 1171240 w 3836000"/>
              <a:gd name="connsiteY11" fmla="*/ 3657600 h 4268110"/>
              <a:gd name="connsiteX12" fmla="*/ 2069638 w 3836000"/>
              <a:gd name="connsiteY12" fmla="*/ 4252722 h 4268110"/>
              <a:gd name="connsiteX13" fmla="*/ 2664760 w 3836000"/>
              <a:gd name="connsiteY13" fmla="*/ 3657600 h 4268110"/>
              <a:gd name="connsiteX14" fmla="*/ 3531916 w 3836000"/>
              <a:gd name="connsiteY14" fmla="*/ 3657600 h 4268110"/>
              <a:gd name="connsiteX15" fmla="*/ 3836000 w 3836000"/>
              <a:gd name="connsiteY15" fmla="*/ 3352084 h 4268110"/>
              <a:gd name="connsiteX16" fmla="*/ 3757468 w 3836000"/>
              <a:gd name="connsiteY16" fmla="*/ 3148584 h 4268110"/>
              <a:gd name="connsiteX17" fmla="*/ 1918000 w 3836000"/>
              <a:gd name="connsiteY17" fmla="*/ 3962400 h 4268110"/>
              <a:gd name="connsiteX18" fmla="*/ 1488232 w 3836000"/>
              <a:gd name="connsiteY18" fmla="*/ 3657600 h 4268110"/>
              <a:gd name="connsiteX19" fmla="*/ 2347768 w 3836000"/>
              <a:gd name="connsiteY19" fmla="*/ 3657600 h 4268110"/>
              <a:gd name="connsiteX20" fmla="*/ 1918000 w 3836000"/>
              <a:gd name="connsiteY20" fmla="*/ 3962400 h 4268110"/>
              <a:gd name="connsiteX21" fmla="*/ 304084 w 3836000"/>
              <a:gd name="connsiteY21" fmla="*/ 3352800 h 4268110"/>
              <a:gd name="connsiteX22" fmla="*/ 322372 w 3836000"/>
              <a:gd name="connsiteY22" fmla="*/ 3331464 h 4268110"/>
              <a:gd name="connsiteX23" fmla="*/ 589072 w 3836000"/>
              <a:gd name="connsiteY23" fmla="*/ 2947416 h 4268110"/>
              <a:gd name="connsiteX24" fmla="*/ 698800 w 3836000"/>
              <a:gd name="connsiteY24" fmla="*/ 2599944 h 4268110"/>
              <a:gd name="connsiteX25" fmla="*/ 698800 w 3836000"/>
              <a:gd name="connsiteY25" fmla="*/ 1524000 h 4268110"/>
              <a:gd name="connsiteX26" fmla="*/ 1918000 w 3836000"/>
              <a:gd name="connsiteY26" fmla="*/ 304800 h 4268110"/>
              <a:gd name="connsiteX27" fmla="*/ 3137200 w 3836000"/>
              <a:gd name="connsiteY27" fmla="*/ 1524000 h 4268110"/>
              <a:gd name="connsiteX28" fmla="*/ 3137200 w 3836000"/>
              <a:gd name="connsiteY28" fmla="*/ 2599944 h 4268110"/>
              <a:gd name="connsiteX29" fmla="*/ 3246928 w 3836000"/>
              <a:gd name="connsiteY29" fmla="*/ 2947416 h 4268110"/>
              <a:gd name="connsiteX30" fmla="*/ 3513628 w 3836000"/>
              <a:gd name="connsiteY30" fmla="*/ 3331464 h 4268110"/>
              <a:gd name="connsiteX31" fmla="*/ 3531916 w 3836000"/>
              <a:gd name="connsiteY31" fmla="*/ 3352800 h 426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36000" h="4268110">
                <a:moveTo>
                  <a:pt x="3757468" y="3148584"/>
                </a:moveTo>
                <a:lnTo>
                  <a:pt x="3496864" y="2773680"/>
                </a:lnTo>
                <a:cubicBezTo>
                  <a:pt x="3461294" y="2722718"/>
                  <a:pt x="3442152" y="2662093"/>
                  <a:pt x="3442000" y="2599944"/>
                </a:cubicBezTo>
                <a:lnTo>
                  <a:pt x="3442000" y="1524000"/>
                </a:lnTo>
                <a:cubicBezTo>
                  <a:pt x="3442000" y="682318"/>
                  <a:pt x="2759675" y="0"/>
                  <a:pt x="1918000" y="0"/>
                </a:cubicBezTo>
                <a:cubicBezTo>
                  <a:pt x="1076325" y="0"/>
                  <a:pt x="394000" y="682318"/>
                  <a:pt x="394000" y="1524000"/>
                </a:cubicBezTo>
                <a:lnTo>
                  <a:pt x="394000" y="2599944"/>
                </a:lnTo>
                <a:cubicBezTo>
                  <a:pt x="393852" y="2662093"/>
                  <a:pt x="374709" y="2722718"/>
                  <a:pt x="339136" y="2773680"/>
                </a:cubicBezTo>
                <a:lnTo>
                  <a:pt x="78532" y="3148584"/>
                </a:lnTo>
                <a:cubicBezTo>
                  <a:pt x="-34254" y="3273552"/>
                  <a:pt x="-24381" y="3466292"/>
                  <a:pt x="100585" y="3579068"/>
                </a:cubicBezTo>
                <a:cubicBezTo>
                  <a:pt x="156410" y="3629452"/>
                  <a:pt x="228886" y="3657417"/>
                  <a:pt x="304084" y="3657600"/>
                </a:cubicBezTo>
                <a:lnTo>
                  <a:pt x="1171240" y="3657600"/>
                </a:lnTo>
                <a:cubicBezTo>
                  <a:pt x="1254983" y="4070025"/>
                  <a:pt x="1657213" y="4336466"/>
                  <a:pt x="2069638" y="4252722"/>
                </a:cubicBezTo>
                <a:cubicBezTo>
                  <a:pt x="2369500" y="4191838"/>
                  <a:pt x="2603876" y="3957477"/>
                  <a:pt x="2664760" y="3657600"/>
                </a:cubicBezTo>
                <a:lnTo>
                  <a:pt x="3531916" y="3657600"/>
                </a:lnTo>
                <a:cubicBezTo>
                  <a:pt x="3700257" y="3657204"/>
                  <a:pt x="3836396" y="3520425"/>
                  <a:pt x="3836000" y="3352084"/>
                </a:cubicBezTo>
                <a:cubicBezTo>
                  <a:pt x="3835817" y="3276890"/>
                  <a:pt x="3807851" y="3204408"/>
                  <a:pt x="3757468" y="3148584"/>
                </a:cubicBezTo>
                <a:close/>
                <a:moveTo>
                  <a:pt x="1918000" y="3962400"/>
                </a:moveTo>
                <a:cubicBezTo>
                  <a:pt x="1724711" y="3961852"/>
                  <a:pt x="1552651" y="3839825"/>
                  <a:pt x="1488232" y="3657600"/>
                </a:cubicBezTo>
                <a:lnTo>
                  <a:pt x="2347768" y="3657600"/>
                </a:lnTo>
                <a:cubicBezTo>
                  <a:pt x="2283348" y="3839825"/>
                  <a:pt x="2111289" y="3961852"/>
                  <a:pt x="1918000" y="3962400"/>
                </a:cubicBezTo>
                <a:close/>
                <a:moveTo>
                  <a:pt x="304084" y="3352800"/>
                </a:moveTo>
                <a:cubicBezTo>
                  <a:pt x="310972" y="3346414"/>
                  <a:pt x="317108" y="3339252"/>
                  <a:pt x="322372" y="3331464"/>
                </a:cubicBezTo>
                <a:lnTo>
                  <a:pt x="589072" y="2947416"/>
                </a:lnTo>
                <a:cubicBezTo>
                  <a:pt x="660218" y="2845491"/>
                  <a:pt x="698505" y="2724242"/>
                  <a:pt x="698800" y="2599944"/>
                </a:cubicBezTo>
                <a:lnTo>
                  <a:pt x="698800" y="1524000"/>
                </a:lnTo>
                <a:cubicBezTo>
                  <a:pt x="698800" y="850654"/>
                  <a:pt x="1244651" y="304800"/>
                  <a:pt x="1918000" y="304800"/>
                </a:cubicBezTo>
                <a:cubicBezTo>
                  <a:pt x="2591349" y="304800"/>
                  <a:pt x="3137200" y="850654"/>
                  <a:pt x="3137200" y="1524000"/>
                </a:cubicBezTo>
                <a:lnTo>
                  <a:pt x="3137200" y="2599944"/>
                </a:lnTo>
                <a:cubicBezTo>
                  <a:pt x="3137489" y="2724242"/>
                  <a:pt x="3175787" y="2845491"/>
                  <a:pt x="3246928" y="2947416"/>
                </a:cubicBezTo>
                <a:lnTo>
                  <a:pt x="3513628" y="3331464"/>
                </a:lnTo>
                <a:cubicBezTo>
                  <a:pt x="3518885" y="3339252"/>
                  <a:pt x="3525027" y="3346414"/>
                  <a:pt x="3531916" y="3352800"/>
                </a:cubicBezTo>
                <a:close/>
              </a:path>
            </a:pathLst>
          </a:custGeom>
          <a:solidFill>
            <a:schemeClr val="bg1"/>
          </a:solidFill>
          <a:ln w="152400" cap="flat">
            <a:noFill/>
            <a:prstDash val="solid"/>
            <a:miter/>
          </a:ln>
        </p:spPr>
        <p:txBody>
          <a:bodyPr rtlCol="0" anchor="ctr"/>
          <a:lstStyle/>
          <a:p>
            <a:endParaRPr lang="en-IN"/>
          </a:p>
        </p:txBody>
      </p:sp>
      <p:sp>
        <p:nvSpPr>
          <p:cNvPr id="19" name="Graphic 189">
            <a:extLst>
              <a:ext uri="{FF2B5EF4-FFF2-40B4-BE49-F238E27FC236}">
                <a16:creationId xmlns:a16="http://schemas.microsoft.com/office/drawing/2014/main" id="{3F465A68-FD71-90CD-B728-6646DA313988}"/>
              </a:ext>
            </a:extLst>
          </p:cNvPr>
          <p:cNvSpPr/>
          <p:nvPr/>
        </p:nvSpPr>
        <p:spPr>
          <a:xfrm>
            <a:off x="8951924" y="590092"/>
            <a:ext cx="187022" cy="186994"/>
          </a:xfrm>
          <a:custGeom>
            <a:avLst/>
            <a:gdLst>
              <a:gd name="connsiteX0" fmla="*/ 1960703 w 4871685"/>
              <a:gd name="connsiteY0" fmla="*/ 3919351 h 4870946"/>
              <a:gd name="connsiteX1" fmla="*/ 3162655 w 4871685"/>
              <a:gd name="connsiteY1" fmla="*/ 3506511 h 4870946"/>
              <a:gd name="connsiteX2" fmla="*/ 4458681 w 4871685"/>
              <a:gd name="connsiteY2" fmla="*/ 4802537 h 4870946"/>
              <a:gd name="connsiteX3" fmla="*/ 4803276 w 4871685"/>
              <a:gd name="connsiteY3" fmla="*/ 4796541 h 4870946"/>
              <a:gd name="connsiteX4" fmla="*/ 4803276 w 4871685"/>
              <a:gd name="connsiteY4" fmla="*/ 4457942 h 4870946"/>
              <a:gd name="connsiteX5" fmla="*/ 3507250 w 4871685"/>
              <a:gd name="connsiteY5" fmla="*/ 3161916 h 4870946"/>
              <a:gd name="connsiteX6" fmla="*/ 3161905 w 4871685"/>
              <a:gd name="connsiteY6" fmla="*/ 412182 h 4870946"/>
              <a:gd name="connsiteX7" fmla="*/ 412182 w 4871685"/>
              <a:gd name="connsiteY7" fmla="*/ 757527 h 4870946"/>
              <a:gd name="connsiteX8" fmla="*/ 757527 w 4871685"/>
              <a:gd name="connsiteY8" fmla="*/ 3507261 h 4870946"/>
              <a:gd name="connsiteX9" fmla="*/ 1960703 w 4871685"/>
              <a:gd name="connsiteY9" fmla="*/ 3919351 h 4870946"/>
              <a:gd name="connsiteX10" fmla="*/ 919358 w 4871685"/>
              <a:gd name="connsiteY10" fmla="*/ 918609 h 4870946"/>
              <a:gd name="connsiteX11" fmla="*/ 3002079 w 4871685"/>
              <a:gd name="connsiteY11" fmla="*/ 918588 h 4870946"/>
              <a:gd name="connsiteX12" fmla="*/ 3002101 w 4871685"/>
              <a:gd name="connsiteY12" fmla="*/ 3001309 h 4870946"/>
              <a:gd name="connsiteX13" fmla="*/ 919380 w 4871685"/>
              <a:gd name="connsiteY13" fmla="*/ 3001330 h 4870946"/>
              <a:gd name="connsiteX14" fmla="*/ 919358 w 4871685"/>
              <a:gd name="connsiteY14" fmla="*/ 3001309 h 4870946"/>
              <a:gd name="connsiteX15" fmla="*/ 911779 w 4871685"/>
              <a:gd name="connsiteY15" fmla="*/ 926188 h 4870946"/>
              <a:gd name="connsiteX16" fmla="*/ 919358 w 4871685"/>
              <a:gd name="connsiteY16" fmla="*/ 918609 h 487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1685" h="4870946">
                <a:moveTo>
                  <a:pt x="1960703" y="3919351"/>
                </a:moveTo>
                <a:cubicBezTo>
                  <a:pt x="2396142" y="3919361"/>
                  <a:pt x="2819125" y="3774081"/>
                  <a:pt x="3162655" y="3506511"/>
                </a:cubicBezTo>
                <a:lnTo>
                  <a:pt x="4458681" y="4802537"/>
                </a:lnTo>
                <a:cubicBezTo>
                  <a:pt x="4555499" y="4896041"/>
                  <a:pt x="4709772" y="4893360"/>
                  <a:pt x="4803276" y="4796541"/>
                </a:cubicBezTo>
                <a:cubicBezTo>
                  <a:pt x="4894489" y="4702098"/>
                  <a:pt x="4894489" y="4552374"/>
                  <a:pt x="4803276" y="4457942"/>
                </a:cubicBezTo>
                <a:lnTo>
                  <a:pt x="3507250" y="3161916"/>
                </a:lnTo>
                <a:cubicBezTo>
                  <a:pt x="4171202" y="2307230"/>
                  <a:pt x="4016591" y="1076134"/>
                  <a:pt x="3161905" y="412182"/>
                </a:cubicBezTo>
                <a:cubicBezTo>
                  <a:pt x="2307220" y="-251770"/>
                  <a:pt x="1076134" y="-97159"/>
                  <a:pt x="412182" y="757527"/>
                </a:cubicBezTo>
                <a:cubicBezTo>
                  <a:pt x="-251770" y="1612212"/>
                  <a:pt x="-97159" y="2843309"/>
                  <a:pt x="757527" y="3507261"/>
                </a:cubicBezTo>
                <a:cubicBezTo>
                  <a:pt x="1101616" y="3774567"/>
                  <a:pt x="1524979" y="3919572"/>
                  <a:pt x="1960703" y="3919351"/>
                </a:cubicBezTo>
                <a:close/>
                <a:moveTo>
                  <a:pt x="919358" y="918609"/>
                </a:moveTo>
                <a:cubicBezTo>
                  <a:pt x="1494483" y="343474"/>
                  <a:pt x="2426944" y="343463"/>
                  <a:pt x="3002079" y="918588"/>
                </a:cubicBezTo>
                <a:cubicBezTo>
                  <a:pt x="3577215" y="1493712"/>
                  <a:pt x="3577225" y="2426174"/>
                  <a:pt x="3002101" y="3001309"/>
                </a:cubicBezTo>
                <a:cubicBezTo>
                  <a:pt x="2426976" y="3576444"/>
                  <a:pt x="1494515" y="3576454"/>
                  <a:pt x="919380" y="3001330"/>
                </a:cubicBezTo>
                <a:cubicBezTo>
                  <a:pt x="919369" y="3001319"/>
                  <a:pt x="919369" y="3001319"/>
                  <a:pt x="919358" y="3001309"/>
                </a:cubicBezTo>
                <a:cubicBezTo>
                  <a:pt x="344234" y="2430375"/>
                  <a:pt x="340845" y="1501313"/>
                  <a:pt x="911779" y="926188"/>
                </a:cubicBezTo>
                <a:cubicBezTo>
                  <a:pt x="914302" y="923655"/>
                  <a:pt x="916825" y="921132"/>
                  <a:pt x="919358" y="918609"/>
                </a:cubicBezTo>
                <a:close/>
              </a:path>
            </a:pathLst>
          </a:custGeom>
          <a:solidFill>
            <a:schemeClr val="bg1"/>
          </a:solidFill>
          <a:ln w="10556"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81BEC0CD-7CD9-39FB-E653-1C7E42D99FF6}"/>
              </a:ext>
            </a:extLst>
          </p:cNvPr>
          <p:cNvGrpSpPr/>
          <p:nvPr/>
        </p:nvGrpSpPr>
        <p:grpSpPr>
          <a:xfrm>
            <a:off x="9554836" y="590092"/>
            <a:ext cx="117818" cy="183866"/>
            <a:chOff x="4768757" y="1357312"/>
            <a:chExt cx="2655903" cy="4144794"/>
          </a:xfrm>
          <a:solidFill>
            <a:schemeClr val="bg1"/>
          </a:solidFill>
        </p:grpSpPr>
        <p:sp>
          <p:nvSpPr>
            <p:cNvPr id="21" name="Freeform: Shape 20">
              <a:extLst>
                <a:ext uri="{FF2B5EF4-FFF2-40B4-BE49-F238E27FC236}">
                  <a16:creationId xmlns:a16="http://schemas.microsoft.com/office/drawing/2014/main" id="{ACC1ADAD-AEE5-073B-8143-E71493F7A356}"/>
                </a:ext>
              </a:extLst>
            </p:cNvPr>
            <p:cNvSpPr/>
            <p:nvPr/>
          </p:nvSpPr>
          <p:spPr>
            <a:xfrm>
              <a:off x="4768757" y="3353390"/>
              <a:ext cx="2655903" cy="2148716"/>
            </a:xfrm>
            <a:custGeom>
              <a:avLst/>
              <a:gdLst>
                <a:gd name="connsiteX0" fmla="*/ 2655904 w 2655903"/>
                <a:gd name="connsiteY0" fmla="*/ 146304 h 2148716"/>
                <a:gd name="connsiteX1" fmla="*/ 2509599 w 2655903"/>
                <a:gd name="connsiteY1" fmla="*/ 0 h 2148716"/>
                <a:gd name="connsiteX2" fmla="*/ 2363296 w 2655903"/>
                <a:gd name="connsiteY2" fmla="*/ 146304 h 2148716"/>
                <a:gd name="connsiteX3" fmla="*/ 1327795 w 2655903"/>
                <a:gd name="connsiteY3" fmla="*/ 1181491 h 2148716"/>
                <a:gd name="connsiteX4" fmla="*/ 292608 w 2655903"/>
                <a:gd name="connsiteY4" fmla="*/ 146304 h 2148716"/>
                <a:gd name="connsiteX5" fmla="*/ 146304 w 2655903"/>
                <a:gd name="connsiteY5" fmla="*/ 0 h 2148716"/>
                <a:gd name="connsiteX6" fmla="*/ 0 w 2655903"/>
                <a:gd name="connsiteY6" fmla="*/ 146304 h 2148716"/>
                <a:gd name="connsiteX7" fmla="*/ 1181652 w 2655903"/>
                <a:gd name="connsiteY7" fmla="*/ 1465964 h 2148716"/>
                <a:gd name="connsiteX8" fmla="*/ 1181652 w 2655903"/>
                <a:gd name="connsiteY8" fmla="*/ 1856108 h 2148716"/>
                <a:gd name="connsiteX9" fmla="*/ 649596 w 2655903"/>
                <a:gd name="connsiteY9" fmla="*/ 1856108 h 2148716"/>
                <a:gd name="connsiteX10" fmla="*/ 503292 w 2655903"/>
                <a:gd name="connsiteY10" fmla="*/ 2002412 h 2148716"/>
                <a:gd name="connsiteX11" fmla="*/ 649596 w 2655903"/>
                <a:gd name="connsiteY11" fmla="*/ 2148716 h 2148716"/>
                <a:gd name="connsiteX12" fmla="*/ 2006318 w 2655903"/>
                <a:gd name="connsiteY12" fmla="*/ 2148716 h 2148716"/>
                <a:gd name="connsiteX13" fmla="*/ 2152621 w 2655903"/>
                <a:gd name="connsiteY13" fmla="*/ 2002412 h 2148716"/>
                <a:gd name="connsiteX14" fmla="*/ 2006318 w 2655903"/>
                <a:gd name="connsiteY14" fmla="*/ 1856108 h 2148716"/>
                <a:gd name="connsiteX15" fmla="*/ 1474261 w 2655903"/>
                <a:gd name="connsiteY15" fmla="*/ 1856108 h 2148716"/>
                <a:gd name="connsiteX16" fmla="*/ 1474261 w 2655903"/>
                <a:gd name="connsiteY16" fmla="*/ 1465964 h 2148716"/>
                <a:gd name="connsiteX17" fmla="*/ 2655904 w 2655903"/>
                <a:gd name="connsiteY17" fmla="*/ 146304 h 214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55903" h="2148716">
                  <a:moveTo>
                    <a:pt x="2655904" y="146304"/>
                  </a:moveTo>
                  <a:cubicBezTo>
                    <a:pt x="2655904" y="65503"/>
                    <a:pt x="2590400" y="0"/>
                    <a:pt x="2509599" y="0"/>
                  </a:cubicBezTo>
                  <a:cubicBezTo>
                    <a:pt x="2428799" y="0"/>
                    <a:pt x="2363296" y="65503"/>
                    <a:pt x="2363296" y="146304"/>
                  </a:cubicBezTo>
                  <a:cubicBezTo>
                    <a:pt x="2363210" y="718109"/>
                    <a:pt x="1899599" y="1181576"/>
                    <a:pt x="1327795" y="1181491"/>
                  </a:cubicBezTo>
                  <a:cubicBezTo>
                    <a:pt x="756114" y="1181405"/>
                    <a:pt x="292694" y="717985"/>
                    <a:pt x="292608" y="146304"/>
                  </a:cubicBezTo>
                  <a:cubicBezTo>
                    <a:pt x="292608" y="65503"/>
                    <a:pt x="227105" y="0"/>
                    <a:pt x="146304" y="0"/>
                  </a:cubicBezTo>
                  <a:cubicBezTo>
                    <a:pt x="65503" y="0"/>
                    <a:pt x="0" y="65503"/>
                    <a:pt x="0" y="146304"/>
                  </a:cubicBezTo>
                  <a:cubicBezTo>
                    <a:pt x="772" y="822760"/>
                    <a:pt x="509388" y="1390774"/>
                    <a:pt x="1181652" y="1465964"/>
                  </a:cubicBezTo>
                  <a:lnTo>
                    <a:pt x="1181652" y="1856108"/>
                  </a:lnTo>
                  <a:lnTo>
                    <a:pt x="649596" y="1856108"/>
                  </a:lnTo>
                  <a:cubicBezTo>
                    <a:pt x="568795" y="1856108"/>
                    <a:pt x="503292" y="1921612"/>
                    <a:pt x="503292" y="2002412"/>
                  </a:cubicBezTo>
                  <a:cubicBezTo>
                    <a:pt x="503292" y="2083213"/>
                    <a:pt x="568795" y="2148716"/>
                    <a:pt x="649596" y="2148716"/>
                  </a:cubicBezTo>
                  <a:lnTo>
                    <a:pt x="2006318" y="2148716"/>
                  </a:lnTo>
                  <a:cubicBezTo>
                    <a:pt x="2087118" y="2148716"/>
                    <a:pt x="2152621" y="2083213"/>
                    <a:pt x="2152621" y="2002412"/>
                  </a:cubicBezTo>
                  <a:cubicBezTo>
                    <a:pt x="2152621" y="1921612"/>
                    <a:pt x="2087118" y="1856108"/>
                    <a:pt x="2006318" y="1856108"/>
                  </a:cubicBezTo>
                  <a:lnTo>
                    <a:pt x="1474261" y="1856108"/>
                  </a:lnTo>
                  <a:lnTo>
                    <a:pt x="1474261" y="1465964"/>
                  </a:lnTo>
                  <a:cubicBezTo>
                    <a:pt x="2146516" y="1390774"/>
                    <a:pt x="2655132" y="822760"/>
                    <a:pt x="2655904" y="146304"/>
                  </a:cubicBezTo>
                  <a:close/>
                </a:path>
              </a:pathLst>
            </a:custGeom>
            <a:grp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D585FEF-FD17-210A-CE24-FDD385E5F3A4}"/>
                </a:ext>
              </a:extLst>
            </p:cNvPr>
            <p:cNvSpPr/>
            <p:nvPr/>
          </p:nvSpPr>
          <p:spPr>
            <a:xfrm>
              <a:off x="5280811" y="1357312"/>
              <a:ext cx="1631784" cy="2952911"/>
            </a:xfrm>
            <a:custGeom>
              <a:avLst/>
              <a:gdLst>
                <a:gd name="connsiteX0" fmla="*/ 815893 w 1631784"/>
                <a:gd name="connsiteY0" fmla="*/ 0 h 2952911"/>
                <a:gd name="connsiteX1" fmla="*/ 0 w 1631784"/>
                <a:gd name="connsiteY1" fmla="*/ 815892 h 2952911"/>
                <a:gd name="connsiteX2" fmla="*/ 0 w 1631784"/>
                <a:gd name="connsiteY2" fmla="*/ 2137020 h 2952911"/>
                <a:gd name="connsiteX3" fmla="*/ 815893 w 1631784"/>
                <a:gd name="connsiteY3" fmla="*/ 2952912 h 2952911"/>
                <a:gd name="connsiteX4" fmla="*/ 1631785 w 1631784"/>
                <a:gd name="connsiteY4" fmla="*/ 2137020 h 2952911"/>
                <a:gd name="connsiteX5" fmla="*/ 1631785 w 1631784"/>
                <a:gd name="connsiteY5" fmla="*/ 815892 h 2952911"/>
                <a:gd name="connsiteX6" fmla="*/ 815893 w 1631784"/>
                <a:gd name="connsiteY6" fmla="*/ 0 h 29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784" h="2952911">
                  <a:moveTo>
                    <a:pt x="815893" y="0"/>
                  </a:moveTo>
                  <a:cubicBezTo>
                    <a:pt x="365293" y="0"/>
                    <a:pt x="0" y="365284"/>
                    <a:pt x="0" y="815892"/>
                  </a:cubicBezTo>
                  <a:lnTo>
                    <a:pt x="0" y="2137020"/>
                  </a:lnTo>
                  <a:cubicBezTo>
                    <a:pt x="533" y="2587400"/>
                    <a:pt x="365512" y="2952369"/>
                    <a:pt x="815893" y="2952912"/>
                  </a:cubicBezTo>
                  <a:cubicBezTo>
                    <a:pt x="1266273" y="2952379"/>
                    <a:pt x="1631242" y="2587400"/>
                    <a:pt x="1631785" y="2137020"/>
                  </a:cubicBezTo>
                  <a:lnTo>
                    <a:pt x="1631785" y="815892"/>
                  </a:lnTo>
                  <a:cubicBezTo>
                    <a:pt x="1631785" y="365284"/>
                    <a:pt x="1266501" y="0"/>
                    <a:pt x="815893" y="0"/>
                  </a:cubicBezTo>
                  <a:close/>
                </a:path>
              </a:pathLst>
            </a:custGeom>
            <a:grpFill/>
            <a:ln w="9525" cap="flat">
              <a:noFill/>
              <a:prstDash val="solid"/>
              <a:miter/>
            </a:ln>
          </p:spPr>
          <p:txBody>
            <a:bodyPr rtlCol="0" anchor="ctr"/>
            <a:lstStyle/>
            <a:p>
              <a:endParaRPr lang="en-IN"/>
            </a:p>
          </p:txBody>
        </p:sp>
      </p:grpSp>
      <p:sp>
        <p:nvSpPr>
          <p:cNvPr id="65" name="TextBox 64">
            <a:extLst>
              <a:ext uri="{FF2B5EF4-FFF2-40B4-BE49-F238E27FC236}">
                <a16:creationId xmlns:a16="http://schemas.microsoft.com/office/drawing/2014/main" id="{25387831-1566-DE18-3C1E-7205696B23D0}"/>
              </a:ext>
            </a:extLst>
          </p:cNvPr>
          <p:cNvSpPr txBox="1"/>
          <p:nvPr/>
        </p:nvSpPr>
        <p:spPr>
          <a:xfrm>
            <a:off x="563563" y="5522511"/>
            <a:ext cx="6671994" cy="396904"/>
          </a:xfrm>
          <a:prstGeom prst="rect">
            <a:avLst/>
          </a:prstGeom>
          <a:noFill/>
        </p:spPr>
        <p:txBody>
          <a:bodyPr wrap="square" rtlCol="0">
            <a:spAutoFit/>
          </a:bodyPr>
          <a:lstStyle/>
          <a:p>
            <a:pPr>
              <a:lnSpc>
                <a:spcPct val="120000"/>
              </a:lnSpc>
            </a:pPr>
            <a:r>
              <a:rPr lang="en-IN" dirty="0">
                <a:solidFill>
                  <a:schemeClr val="bg1"/>
                </a:solidFill>
                <a:latin typeface="Inter" panose="02000503000000020004" pitchFamily="2" charset="0"/>
                <a:ea typeface="Inter" panose="02000503000000020004" pitchFamily="2" charset="0"/>
              </a:rPr>
              <a:t>Pipeline of trending YouTube video categorization</a:t>
            </a:r>
          </a:p>
        </p:txBody>
      </p:sp>
      <p:grpSp>
        <p:nvGrpSpPr>
          <p:cNvPr id="69" name="Group 68">
            <a:extLst>
              <a:ext uri="{FF2B5EF4-FFF2-40B4-BE49-F238E27FC236}">
                <a16:creationId xmlns:a16="http://schemas.microsoft.com/office/drawing/2014/main" id="{8D49D24B-C4B0-C92C-DF01-4F62B7F2A474}"/>
              </a:ext>
            </a:extLst>
          </p:cNvPr>
          <p:cNvGrpSpPr/>
          <p:nvPr/>
        </p:nvGrpSpPr>
        <p:grpSpPr>
          <a:xfrm>
            <a:off x="667030" y="5979658"/>
            <a:ext cx="1505029" cy="393550"/>
            <a:chOff x="3074800" y="6100833"/>
            <a:chExt cx="1505029" cy="393550"/>
          </a:xfrm>
        </p:grpSpPr>
        <p:sp>
          <p:nvSpPr>
            <p:cNvPr id="66" name="Oval 65">
              <a:extLst>
                <a:ext uri="{FF2B5EF4-FFF2-40B4-BE49-F238E27FC236}">
                  <a16:creationId xmlns:a16="http://schemas.microsoft.com/office/drawing/2014/main" id="{8772B0A4-163F-5743-CF27-FFBBC614E17C}"/>
                </a:ext>
              </a:extLst>
            </p:cNvPr>
            <p:cNvSpPr/>
            <p:nvPr/>
          </p:nvSpPr>
          <p:spPr>
            <a:xfrm>
              <a:off x="3074800" y="6100833"/>
              <a:ext cx="390525" cy="39052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TextBox 66">
              <a:extLst>
                <a:ext uri="{FF2B5EF4-FFF2-40B4-BE49-F238E27FC236}">
                  <a16:creationId xmlns:a16="http://schemas.microsoft.com/office/drawing/2014/main" id="{2CBF04D7-E5F5-2CCC-829A-9B7298935D12}"/>
                </a:ext>
              </a:extLst>
            </p:cNvPr>
            <p:cNvSpPr txBox="1"/>
            <p:nvPr/>
          </p:nvSpPr>
          <p:spPr>
            <a:xfrm>
              <a:off x="3482791" y="6111155"/>
              <a:ext cx="849730" cy="215444"/>
            </a:xfrm>
            <a:prstGeom prst="rect">
              <a:avLst/>
            </a:prstGeom>
            <a:noFill/>
          </p:spPr>
          <p:txBody>
            <a:bodyPr wrap="square" rtlCol="0">
              <a:spAutoFit/>
            </a:bodyPr>
            <a:lstStyle/>
            <a:p>
              <a:r>
                <a:rPr lang="en-US" sz="800" dirty="0">
                  <a:solidFill>
                    <a:srgbClr val="AAAAAA"/>
                  </a:solidFill>
                  <a:latin typeface="Inter" panose="02000503000000020004" pitchFamily="2" charset="0"/>
                  <a:ea typeface="Inter" panose="02000503000000020004" pitchFamily="2" charset="0"/>
                </a:rPr>
                <a:t>UT</a:t>
              </a:r>
              <a:endParaRPr lang="en-IN" sz="800" dirty="0">
                <a:solidFill>
                  <a:srgbClr val="AAAAAA"/>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68A5DC70-779F-3B8E-0836-67F082D652BD}"/>
                </a:ext>
              </a:extLst>
            </p:cNvPr>
            <p:cNvSpPr txBox="1"/>
            <p:nvPr/>
          </p:nvSpPr>
          <p:spPr>
            <a:xfrm>
              <a:off x="3482790" y="6278939"/>
              <a:ext cx="1097039" cy="215444"/>
            </a:xfrm>
            <a:prstGeom prst="rect">
              <a:avLst/>
            </a:prstGeom>
            <a:noFill/>
          </p:spPr>
          <p:txBody>
            <a:bodyPr wrap="square" rtlCol="0">
              <a:spAutoFit/>
            </a:bodyPr>
            <a:lstStyle/>
            <a:p>
              <a:r>
                <a:rPr lang="en-IN" sz="800" dirty="0">
                  <a:solidFill>
                    <a:srgbClr val="AAAAAA"/>
                  </a:solidFill>
                  <a:latin typeface="Inter" panose="02000503000000020004" pitchFamily="2" charset="0"/>
                  <a:ea typeface="Inter" panose="02000503000000020004" pitchFamily="2" charset="0"/>
                </a:rPr>
                <a:t>Data Science </a:t>
              </a:r>
            </a:p>
          </p:txBody>
        </p:sp>
      </p:grpSp>
      <p:sp>
        <p:nvSpPr>
          <p:cNvPr id="70" name="Rectangle: Rounded Corners 69">
            <a:extLst>
              <a:ext uri="{FF2B5EF4-FFF2-40B4-BE49-F238E27FC236}">
                <a16:creationId xmlns:a16="http://schemas.microsoft.com/office/drawing/2014/main" id="{239908FD-8DD5-4812-0E78-993C38498470}"/>
              </a:ext>
            </a:extLst>
          </p:cNvPr>
          <p:cNvSpPr/>
          <p:nvPr/>
        </p:nvSpPr>
        <p:spPr>
          <a:xfrm>
            <a:off x="8429288" y="1181845"/>
            <a:ext cx="476171"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Inter" panose="02000503000000020004" pitchFamily="2" charset="0"/>
                <a:ea typeface="Inter" panose="02000503000000020004" pitchFamily="2" charset="0"/>
              </a:rPr>
              <a:t>All</a:t>
            </a:r>
            <a:endParaRPr lang="en-IN" sz="1100" dirty="0">
              <a:latin typeface="Inter" panose="02000503000000020004" pitchFamily="2" charset="0"/>
              <a:ea typeface="Inter" panose="02000503000000020004" pitchFamily="2" charset="0"/>
            </a:endParaRPr>
          </a:p>
        </p:txBody>
      </p:sp>
      <p:sp>
        <p:nvSpPr>
          <p:cNvPr id="71" name="Rectangle: Rounded Corners 70">
            <a:extLst>
              <a:ext uri="{FF2B5EF4-FFF2-40B4-BE49-F238E27FC236}">
                <a16:creationId xmlns:a16="http://schemas.microsoft.com/office/drawing/2014/main" id="{60601570-DFD1-22B7-6C38-0B51D80BC2FF}"/>
              </a:ext>
            </a:extLst>
          </p:cNvPr>
          <p:cNvSpPr/>
          <p:nvPr/>
        </p:nvSpPr>
        <p:spPr>
          <a:xfrm>
            <a:off x="8958505" y="1181845"/>
            <a:ext cx="619046"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Music</a:t>
            </a:r>
            <a:endParaRPr lang="en-IN" sz="1050" dirty="0"/>
          </a:p>
        </p:txBody>
      </p:sp>
      <p:sp>
        <p:nvSpPr>
          <p:cNvPr id="72" name="Rectangle: Rounded Corners 71">
            <a:extLst>
              <a:ext uri="{FF2B5EF4-FFF2-40B4-BE49-F238E27FC236}">
                <a16:creationId xmlns:a16="http://schemas.microsoft.com/office/drawing/2014/main" id="{DC55683D-5A06-EC8D-94EF-E90C46900F45}"/>
              </a:ext>
            </a:extLst>
          </p:cNvPr>
          <p:cNvSpPr/>
          <p:nvPr/>
        </p:nvSpPr>
        <p:spPr>
          <a:xfrm>
            <a:off x="9630597" y="1181845"/>
            <a:ext cx="714486"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Gaming</a:t>
            </a:r>
            <a:endParaRPr lang="en-IN" sz="1050" dirty="0"/>
          </a:p>
        </p:txBody>
      </p:sp>
      <p:sp>
        <p:nvSpPr>
          <p:cNvPr id="73" name="Rectangle: Rounded Corners 72">
            <a:extLst>
              <a:ext uri="{FF2B5EF4-FFF2-40B4-BE49-F238E27FC236}">
                <a16:creationId xmlns:a16="http://schemas.microsoft.com/office/drawing/2014/main" id="{F0D62D6E-014C-C194-3C3F-0AFCD1582775}"/>
              </a:ext>
            </a:extLst>
          </p:cNvPr>
          <p:cNvSpPr/>
          <p:nvPr/>
        </p:nvSpPr>
        <p:spPr>
          <a:xfrm>
            <a:off x="10398129" y="1181845"/>
            <a:ext cx="571501"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Live</a:t>
            </a:r>
            <a:endParaRPr lang="en-IN" sz="1050" dirty="0"/>
          </a:p>
        </p:txBody>
      </p:sp>
      <p:sp>
        <p:nvSpPr>
          <p:cNvPr id="74" name="Rectangle: Rounded Corners 73">
            <a:extLst>
              <a:ext uri="{FF2B5EF4-FFF2-40B4-BE49-F238E27FC236}">
                <a16:creationId xmlns:a16="http://schemas.microsoft.com/office/drawing/2014/main" id="{C91DB7BC-0E18-4215-91EE-E572142B88E4}"/>
              </a:ext>
            </a:extLst>
          </p:cNvPr>
          <p:cNvSpPr/>
          <p:nvPr/>
        </p:nvSpPr>
        <p:spPr>
          <a:xfrm>
            <a:off x="11020353" y="1181845"/>
            <a:ext cx="619046"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Lo-fi</a:t>
            </a:r>
            <a:endParaRPr lang="en-IN" sz="1050" dirty="0"/>
          </a:p>
        </p:txBody>
      </p:sp>
      <p:sp>
        <p:nvSpPr>
          <p:cNvPr id="75" name="Rectangle: Rounded Corners 74">
            <a:extLst>
              <a:ext uri="{FF2B5EF4-FFF2-40B4-BE49-F238E27FC236}">
                <a16:creationId xmlns:a16="http://schemas.microsoft.com/office/drawing/2014/main" id="{46BA7D9E-0B5B-4830-6F75-56413457523C}"/>
              </a:ext>
            </a:extLst>
          </p:cNvPr>
          <p:cNvSpPr/>
          <p:nvPr/>
        </p:nvSpPr>
        <p:spPr>
          <a:xfrm>
            <a:off x="2166597" y="6029027"/>
            <a:ext cx="700275" cy="294813"/>
          </a:xfrm>
          <a:prstGeom prst="roundRect">
            <a:avLst>
              <a:gd name="adj" fmla="val 5000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Inter" panose="02000503000000020004" pitchFamily="2" charset="0"/>
                <a:ea typeface="Inter" panose="02000503000000020004" pitchFamily="2" charset="0"/>
              </a:rPr>
              <a:t>Subscribe</a:t>
            </a:r>
            <a:endParaRPr lang="en-IN" sz="700" dirty="0">
              <a:latin typeface="Inter" panose="02000503000000020004" pitchFamily="2" charset="0"/>
              <a:ea typeface="Inter" panose="02000503000000020004" pitchFamily="2" charset="0"/>
            </a:endParaRPr>
          </a:p>
        </p:txBody>
      </p:sp>
      <p:sp>
        <p:nvSpPr>
          <p:cNvPr id="87" name="Oval 86">
            <a:extLst>
              <a:ext uri="{FF2B5EF4-FFF2-40B4-BE49-F238E27FC236}">
                <a16:creationId xmlns:a16="http://schemas.microsoft.com/office/drawing/2014/main" id="{FF6B5F32-36E2-2584-09FB-BB03766CA2CD}"/>
              </a:ext>
            </a:extLst>
          </p:cNvPr>
          <p:cNvSpPr/>
          <p:nvPr/>
        </p:nvSpPr>
        <p:spPr>
          <a:xfrm>
            <a:off x="7966537" y="6029027"/>
            <a:ext cx="294813" cy="294813"/>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Rectangle: Rounded Corners 87">
            <a:extLst>
              <a:ext uri="{FF2B5EF4-FFF2-40B4-BE49-F238E27FC236}">
                <a16:creationId xmlns:a16="http://schemas.microsoft.com/office/drawing/2014/main" id="{FB62FDD8-5779-1996-C077-C7D42BBD4FAF}"/>
              </a:ext>
            </a:extLst>
          </p:cNvPr>
          <p:cNvSpPr/>
          <p:nvPr/>
        </p:nvSpPr>
        <p:spPr>
          <a:xfrm>
            <a:off x="7360882" y="6029027"/>
            <a:ext cx="505055" cy="294813"/>
          </a:xfrm>
          <a:prstGeom prst="roundRect">
            <a:avLst>
              <a:gd name="adj" fmla="val 5000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Inter" panose="02000503000000020004" pitchFamily="2" charset="0"/>
                <a:ea typeface="Inter" panose="02000503000000020004" pitchFamily="2" charset="0"/>
              </a:rPr>
              <a:t>Save</a:t>
            </a:r>
            <a:endParaRPr lang="en-IN" sz="700" dirty="0">
              <a:latin typeface="Inter" panose="02000503000000020004" pitchFamily="2" charset="0"/>
              <a:ea typeface="Inter" panose="02000503000000020004" pitchFamily="2" charset="0"/>
            </a:endParaRPr>
          </a:p>
        </p:txBody>
      </p:sp>
      <p:sp>
        <p:nvSpPr>
          <p:cNvPr id="89" name="Rectangle: Rounded Corners 88">
            <a:extLst>
              <a:ext uri="{FF2B5EF4-FFF2-40B4-BE49-F238E27FC236}">
                <a16:creationId xmlns:a16="http://schemas.microsoft.com/office/drawing/2014/main" id="{C81DEE0B-A70D-9187-D134-4FE003342287}"/>
              </a:ext>
            </a:extLst>
          </p:cNvPr>
          <p:cNvSpPr/>
          <p:nvPr/>
        </p:nvSpPr>
        <p:spPr>
          <a:xfrm>
            <a:off x="6727811" y="6029027"/>
            <a:ext cx="532472" cy="294813"/>
          </a:xfrm>
          <a:prstGeom prst="roundRect">
            <a:avLst>
              <a:gd name="adj" fmla="val 5000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latin typeface="Inter" panose="02000503000000020004" pitchFamily="2" charset="0"/>
                <a:ea typeface="Inter" panose="02000503000000020004" pitchFamily="2" charset="0"/>
              </a:rPr>
              <a:t>Share</a:t>
            </a:r>
            <a:endParaRPr lang="en-IN" sz="700" dirty="0">
              <a:latin typeface="Inter" panose="02000503000000020004" pitchFamily="2" charset="0"/>
              <a:ea typeface="Inter" panose="02000503000000020004" pitchFamily="2" charset="0"/>
            </a:endParaRPr>
          </a:p>
        </p:txBody>
      </p:sp>
      <p:pic>
        <p:nvPicPr>
          <p:cNvPr id="110" name="Picture Placeholder 109" descr="A colorful circle with stripes&#10;&#10;Description automatically generated">
            <a:extLst>
              <a:ext uri="{FF2B5EF4-FFF2-40B4-BE49-F238E27FC236}">
                <a16:creationId xmlns:a16="http://schemas.microsoft.com/office/drawing/2014/main" id="{8BFEF890-A04B-D91E-DE83-9167268DEA3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
        <p:nvSpPr>
          <p:cNvPr id="92" name="Rectangle 91">
            <a:extLst>
              <a:ext uri="{FF2B5EF4-FFF2-40B4-BE49-F238E27FC236}">
                <a16:creationId xmlns:a16="http://schemas.microsoft.com/office/drawing/2014/main" id="{5310C473-6F83-F2C5-F4FC-1B186018665C}"/>
              </a:ext>
            </a:extLst>
          </p:cNvPr>
          <p:cNvSpPr/>
          <p:nvPr/>
        </p:nvSpPr>
        <p:spPr>
          <a:xfrm>
            <a:off x="658813" y="3986074"/>
            <a:ext cx="7602537" cy="1453835"/>
          </a:xfrm>
          <a:prstGeom prst="rect">
            <a:avLst/>
          </a:prstGeom>
          <a:gradFill>
            <a:gsLst>
              <a:gs pos="0">
                <a:srgbClr val="0F0F0F">
                  <a:alpha val="0"/>
                </a:srgbClr>
              </a:gs>
              <a:gs pos="100000">
                <a:srgbClr val="0F0F0F">
                  <a:alpha val="50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7" name="Straight Connector 76">
            <a:extLst>
              <a:ext uri="{FF2B5EF4-FFF2-40B4-BE49-F238E27FC236}">
                <a16:creationId xmlns:a16="http://schemas.microsoft.com/office/drawing/2014/main" id="{3416A223-94C2-9D94-3F0D-D8446D9DEC22}"/>
              </a:ext>
            </a:extLst>
          </p:cNvPr>
          <p:cNvCxnSpPr>
            <a:cxnSpLocks/>
          </p:cNvCxnSpPr>
          <p:nvPr/>
        </p:nvCxnSpPr>
        <p:spPr>
          <a:xfrm>
            <a:off x="742950" y="5013325"/>
            <a:ext cx="74652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96CF358-41BE-BFE7-4CFD-4B54C0A6C3D7}"/>
              </a:ext>
            </a:extLst>
          </p:cNvPr>
          <p:cNvCxnSpPr>
            <a:cxnSpLocks/>
          </p:cNvCxnSpPr>
          <p:nvPr/>
        </p:nvCxnSpPr>
        <p:spPr>
          <a:xfrm>
            <a:off x="742950" y="5013325"/>
            <a:ext cx="23318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9E3D69-60FD-9849-C192-6694E1711264}"/>
              </a:ext>
            </a:extLst>
          </p:cNvPr>
          <p:cNvCxnSpPr>
            <a:cxnSpLocks/>
          </p:cNvCxnSpPr>
          <p:nvPr/>
        </p:nvCxnSpPr>
        <p:spPr>
          <a:xfrm>
            <a:off x="742950" y="5013325"/>
            <a:ext cx="19875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7196A564-F003-8D6B-75B7-EF509E78C4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747" y="5135062"/>
            <a:ext cx="174231" cy="174231"/>
          </a:xfrm>
          <a:prstGeom prst="rect">
            <a:avLst/>
          </a:prstGeom>
        </p:spPr>
      </p:pic>
      <p:pic>
        <p:nvPicPr>
          <p:cNvPr id="3" name="Graphic 2">
            <a:extLst>
              <a:ext uri="{FF2B5EF4-FFF2-40B4-BE49-F238E27FC236}">
                <a16:creationId xmlns:a16="http://schemas.microsoft.com/office/drawing/2014/main" id="{15F249D6-FFFA-3BF2-D984-2F8241135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3867" y="5135062"/>
            <a:ext cx="174231" cy="174231"/>
          </a:xfrm>
          <a:prstGeom prst="rect">
            <a:avLst/>
          </a:prstGeom>
        </p:spPr>
      </p:pic>
      <p:pic>
        <p:nvPicPr>
          <p:cNvPr id="37" name="Graphic 36">
            <a:extLst>
              <a:ext uri="{FF2B5EF4-FFF2-40B4-BE49-F238E27FC236}">
                <a16:creationId xmlns:a16="http://schemas.microsoft.com/office/drawing/2014/main" id="{1D4E3BBE-B75B-61D5-F07F-7AAC814E6E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62988" y="5135062"/>
            <a:ext cx="174231" cy="174231"/>
          </a:xfrm>
          <a:prstGeom prst="rect">
            <a:avLst/>
          </a:prstGeom>
        </p:spPr>
      </p:pic>
      <p:sp>
        <p:nvSpPr>
          <p:cNvPr id="5" name="Picture Placeholder 4">
            <a:extLst>
              <a:ext uri="{FF2B5EF4-FFF2-40B4-BE49-F238E27FC236}">
                <a16:creationId xmlns:a16="http://schemas.microsoft.com/office/drawing/2014/main" id="{DD6DF467-BD17-E8E4-35E8-7B19B2041962}"/>
              </a:ext>
            </a:extLst>
          </p:cNvPr>
          <p:cNvSpPr>
            <a:spLocks noGrp="1"/>
          </p:cNvSpPr>
          <p:nvPr>
            <p:ph type="pic" sz="quarter" idx="10"/>
          </p:nvPr>
        </p:nvSpPr>
        <p:spPr>
          <a:xfrm>
            <a:off x="613849" y="1075256"/>
            <a:ext cx="7594320" cy="4376690"/>
          </a:xfrm>
        </p:spPr>
      </p:sp>
      <p:sp>
        <p:nvSpPr>
          <p:cNvPr id="6" name="Rectangle 2">
            <a:extLst>
              <a:ext uri="{FF2B5EF4-FFF2-40B4-BE49-F238E27FC236}">
                <a16:creationId xmlns:a16="http://schemas.microsoft.com/office/drawing/2014/main" id="{9F52EA14-30FF-4D27-04BA-10079C94C240}"/>
              </a:ext>
            </a:extLst>
          </p:cNvPr>
          <p:cNvSpPr>
            <a:spLocks noChangeArrowheads="1"/>
          </p:cNvSpPr>
          <p:nvPr/>
        </p:nvSpPr>
        <p:spPr bwMode="auto">
          <a:xfrm>
            <a:off x="735803" y="1706607"/>
            <a:ext cx="7273522" cy="286232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Accept train or test mode as input.</a:t>
            </a:r>
          </a:p>
          <a:p>
            <a:pPr marR="0" lvl="0" indent="0" fontAlgn="base">
              <a:lnSpc>
                <a:spcPct val="100000"/>
              </a:lnSpc>
              <a:spcBef>
                <a:spcPct val="0"/>
              </a:spcBef>
              <a:spcAft>
                <a:spcPct val="0"/>
              </a:spcAft>
              <a:buClrTx/>
              <a:buSzTx/>
              <a:buFontTx/>
              <a:buNone/>
              <a:tabLst/>
            </a:pPr>
            <a:r>
              <a:rPr lang="en-US" altLang="en-US" sz="1600" dirty="0">
                <a:solidFill>
                  <a:schemeClr val="bg1"/>
                </a:solidFill>
                <a:latin typeface="Inter" panose="02000503000000020004" pitchFamily="2" charset="0"/>
                <a:ea typeface="Inter" panose="02000503000000020004" pitchFamily="2" charset="0"/>
              </a:rPr>
              <a:t>In train mode:</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Load and merge raw YouTube data.</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Perform feature engineering (e.g., tag parsing, time extraction).</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Preprocess data (cleaning, encoding, normalization).</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Split data into training and validation sets.</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Train classification model to categorize videos.</a:t>
            </a:r>
          </a:p>
          <a:p>
            <a:pPr marR="0" lvl="0" indent="0" fontAlgn="base">
              <a:lnSpc>
                <a:spcPct val="100000"/>
              </a:lnSpc>
              <a:spcBef>
                <a:spcPct val="0"/>
              </a:spcBef>
              <a:spcAft>
                <a:spcPct val="0"/>
              </a:spcAft>
              <a:buClrTx/>
              <a:buSzTx/>
              <a:buFontTx/>
              <a:buNone/>
              <a:tabLst/>
            </a:pPr>
            <a:r>
              <a:rPr lang="en-US" altLang="en-US" sz="1600" dirty="0">
                <a:solidFill>
                  <a:schemeClr val="bg1"/>
                </a:solidFill>
                <a:latin typeface="Inter" panose="02000503000000020004" pitchFamily="2" charset="0"/>
                <a:ea typeface="Inter" panose="02000503000000020004" pitchFamily="2" charset="0"/>
              </a:rPr>
              <a:t>In test mode:</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Load trained model and prepare test data.</a:t>
            </a:r>
          </a:p>
          <a:p>
            <a:pPr marR="0" lvl="0" indent="0" fontAlgn="base">
              <a:lnSpc>
                <a:spcPct val="100000"/>
              </a:lnSpc>
              <a:spcBef>
                <a:spcPct val="0"/>
              </a:spcBef>
              <a:spcAft>
                <a:spcPct val="0"/>
              </a:spcAft>
              <a:buClrTx/>
              <a:buSzTx/>
              <a:buFontTx/>
              <a:buChar char="•"/>
              <a:tabLst/>
            </a:pPr>
            <a:r>
              <a:rPr lang="en-US" altLang="en-US" sz="1600" dirty="0">
                <a:solidFill>
                  <a:schemeClr val="bg1"/>
                </a:solidFill>
                <a:latin typeface="Inter" panose="02000503000000020004" pitchFamily="2" charset="0"/>
                <a:ea typeface="Inter" panose="02000503000000020004" pitchFamily="2" charset="0"/>
              </a:rPr>
              <a:t>Make predictions on new/unseen videos.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0966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518FA-400D-EB50-35E9-42E74550DCD5}"/>
            </a:ext>
          </a:extLst>
        </p:cNvPr>
        <p:cNvGrpSpPr/>
        <p:nvPr/>
      </p:nvGrpSpPr>
      <p:grpSpPr>
        <a:xfrm>
          <a:off x="0" y="0"/>
          <a:ext cx="0" cy="0"/>
          <a:chOff x="0" y="0"/>
          <a:chExt cx="0" cy="0"/>
        </a:xfrm>
      </p:grpSpPr>
      <p:pic>
        <p:nvPicPr>
          <p:cNvPr id="7" name="Picture Placeholder 19">
            <a:extLst>
              <a:ext uri="{FF2B5EF4-FFF2-40B4-BE49-F238E27FC236}">
                <a16:creationId xmlns:a16="http://schemas.microsoft.com/office/drawing/2014/main" id="{39FC84BF-EB83-FAB3-C34C-79506CAA536E}"/>
              </a:ext>
            </a:extLst>
          </p:cNvPr>
          <p:cNvPicPr>
            <a:picLocks noChangeAspect="1"/>
          </p:cNvPicPr>
          <p:nvPr/>
        </p:nvPicPr>
        <p:blipFill>
          <a:blip r:embed="rId2"/>
          <a:srcRect l="1398" r="1398"/>
          <a:stretch>
            <a:fillRect/>
          </a:stretch>
        </p:blipFill>
        <p:spPr>
          <a:xfrm>
            <a:off x="3537443" y="796833"/>
            <a:ext cx="5117115" cy="5264334"/>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pic>
      <p:sp>
        <p:nvSpPr>
          <p:cNvPr id="9" name="Oval 8">
            <a:extLst>
              <a:ext uri="{FF2B5EF4-FFF2-40B4-BE49-F238E27FC236}">
                <a16:creationId xmlns:a16="http://schemas.microsoft.com/office/drawing/2014/main" id="{4762FBA3-94F4-2ACE-6B91-BB73FF879745}"/>
              </a:ext>
            </a:extLst>
          </p:cNvPr>
          <p:cNvSpPr/>
          <p:nvPr/>
        </p:nvSpPr>
        <p:spPr>
          <a:xfrm>
            <a:off x="4216399" y="2870841"/>
            <a:ext cx="965200" cy="98270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EAE2D1"/>
                </a:solidFill>
                <a:latin typeface="Bahnschrift SemiBold" panose="020B0502040204020203" pitchFamily="34" charset="0"/>
              </a:rPr>
              <a:t>2</a:t>
            </a:r>
            <a:endParaRPr lang="en-IN" sz="7200" dirty="0">
              <a:solidFill>
                <a:srgbClr val="EAE2D1"/>
              </a:solidFill>
              <a:latin typeface="Bahnschrift SemiBold" panose="020B0502040204020203" pitchFamily="34" charset="0"/>
            </a:endParaRPr>
          </a:p>
        </p:txBody>
      </p:sp>
    </p:spTree>
    <p:extLst>
      <p:ext uri="{BB962C8B-B14F-4D97-AF65-F5344CB8AC3E}">
        <p14:creationId xmlns:p14="http://schemas.microsoft.com/office/powerpoint/2010/main" val="345771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24A8585-6706-8383-F523-9DF847F38DBF}"/>
              </a:ext>
            </a:extLst>
          </p:cNvPr>
          <p:cNvSpPr/>
          <p:nvPr/>
        </p:nvSpPr>
        <p:spPr>
          <a:xfrm>
            <a:off x="9312535" y="0"/>
            <a:ext cx="2879465" cy="6858000"/>
          </a:xfrm>
          <a:prstGeom prst="roundRect">
            <a:avLst>
              <a:gd name="adj" fmla="val 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9370F2F7-1FA8-1DF1-2BB9-8DE4DBFD4A5B}"/>
              </a:ext>
            </a:extLst>
          </p:cNvPr>
          <p:cNvSpPr/>
          <p:nvPr/>
        </p:nvSpPr>
        <p:spPr>
          <a:xfrm>
            <a:off x="3516347" y="0"/>
            <a:ext cx="2879465" cy="6858000"/>
          </a:xfrm>
          <a:prstGeom prst="roundRect">
            <a:avLst>
              <a:gd name="adj" fmla="val 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242F79FC-0254-84E9-DF51-45987D3BBFE9}"/>
              </a:ext>
            </a:extLst>
          </p:cNvPr>
          <p:cNvSpPr txBox="1"/>
          <p:nvPr/>
        </p:nvSpPr>
        <p:spPr>
          <a:xfrm>
            <a:off x="255464" y="454665"/>
            <a:ext cx="3153427" cy="1323439"/>
          </a:xfrm>
          <a:prstGeom prst="rect">
            <a:avLst/>
          </a:prstGeom>
          <a:noFill/>
        </p:spPr>
        <p:txBody>
          <a:bodyPr wrap="none" rtlCol="0">
            <a:spAutoFit/>
          </a:bodyPr>
          <a:lstStyle/>
          <a:p>
            <a:r>
              <a:rPr lang="en-IN" sz="4000" dirty="0">
                <a:solidFill>
                  <a:schemeClr val="bg1"/>
                </a:solidFill>
                <a:latin typeface="Inter SemiBold" panose="02000503000000020004" pitchFamily="2" charset="0"/>
                <a:ea typeface="Inter SemiBold" panose="02000503000000020004" pitchFamily="2" charset="0"/>
              </a:rPr>
              <a:t>Feature</a:t>
            </a:r>
          </a:p>
          <a:p>
            <a:r>
              <a:rPr lang="en-IN" sz="4000" dirty="0">
                <a:solidFill>
                  <a:schemeClr val="bg1"/>
                </a:solidFill>
                <a:latin typeface="Inter SemiBold" panose="02000503000000020004" pitchFamily="2" charset="0"/>
                <a:ea typeface="Inter SemiBold" panose="02000503000000020004" pitchFamily="2" charset="0"/>
              </a:rPr>
              <a:t>Engineering</a:t>
            </a:r>
          </a:p>
        </p:txBody>
      </p:sp>
      <p:sp>
        <p:nvSpPr>
          <p:cNvPr id="30" name="TextBox 29">
            <a:extLst>
              <a:ext uri="{FF2B5EF4-FFF2-40B4-BE49-F238E27FC236}">
                <a16:creationId xmlns:a16="http://schemas.microsoft.com/office/drawing/2014/main" id="{A855529E-A336-1BDC-4910-C001B845C9DF}"/>
              </a:ext>
            </a:extLst>
          </p:cNvPr>
          <p:cNvSpPr txBox="1"/>
          <p:nvPr/>
        </p:nvSpPr>
        <p:spPr>
          <a:xfrm>
            <a:off x="632313" y="1173362"/>
            <a:ext cx="2618887" cy="329193"/>
          </a:xfrm>
          <a:prstGeom prst="rect">
            <a:avLst/>
          </a:prstGeom>
          <a:noFill/>
        </p:spPr>
        <p:txBody>
          <a:bodyPr wrap="square" rtlCol="0">
            <a:spAutoFit/>
          </a:bodyPr>
          <a:lstStyle/>
          <a:p>
            <a:pPr>
              <a:lnSpc>
                <a:spcPct val="120000"/>
              </a:lnSpc>
            </a:pPr>
            <a:endParaRPr lang="en-IN" sz="1400" dirty="0">
              <a:solidFill>
                <a:schemeClr val="bg1"/>
              </a:solidFill>
              <a:latin typeface="Inter" panose="02000503000000020004" pitchFamily="2" charset="0"/>
              <a:ea typeface="Inter" panose="02000503000000020004" pitchFamily="2" charset="0"/>
            </a:endParaRPr>
          </a:p>
        </p:txBody>
      </p:sp>
      <p:grpSp>
        <p:nvGrpSpPr>
          <p:cNvPr id="5" name="Group 4">
            <a:extLst>
              <a:ext uri="{FF2B5EF4-FFF2-40B4-BE49-F238E27FC236}">
                <a16:creationId xmlns:a16="http://schemas.microsoft.com/office/drawing/2014/main" id="{A9B8B028-E246-D404-055B-ACE91C976DC4}"/>
              </a:ext>
            </a:extLst>
          </p:cNvPr>
          <p:cNvGrpSpPr/>
          <p:nvPr/>
        </p:nvGrpSpPr>
        <p:grpSpPr>
          <a:xfrm>
            <a:off x="456425" y="2100516"/>
            <a:ext cx="2763447" cy="332655"/>
            <a:chOff x="499557" y="2229076"/>
            <a:chExt cx="2763447" cy="332655"/>
          </a:xfrm>
        </p:grpSpPr>
        <p:sp>
          <p:nvSpPr>
            <p:cNvPr id="31" name="TextBox 30">
              <a:extLst>
                <a:ext uri="{FF2B5EF4-FFF2-40B4-BE49-F238E27FC236}">
                  <a16:creationId xmlns:a16="http://schemas.microsoft.com/office/drawing/2014/main" id="{967340EF-FFA3-7FD5-F028-1F8802B3B01C}"/>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 Text Embedding Replacement</a:t>
              </a:r>
              <a:endParaRPr lang="en-IN" sz="1400" b="1" dirty="0">
                <a:solidFill>
                  <a:schemeClr val="bg1"/>
                </a:solidFill>
                <a:latin typeface="Inter" panose="02000503000000020004" pitchFamily="2" charset="0"/>
                <a:ea typeface="Inter" panose="02000503000000020004" pitchFamily="2" charset="0"/>
              </a:endParaRPr>
            </a:p>
          </p:txBody>
        </p:sp>
        <p:grpSp>
          <p:nvGrpSpPr>
            <p:cNvPr id="2" name="Group 1">
              <a:extLst>
                <a:ext uri="{FF2B5EF4-FFF2-40B4-BE49-F238E27FC236}">
                  <a16:creationId xmlns:a16="http://schemas.microsoft.com/office/drawing/2014/main" id="{F63E1FC6-73A2-2318-7251-B20D0A0D23FF}"/>
                </a:ext>
              </a:extLst>
            </p:cNvPr>
            <p:cNvGrpSpPr/>
            <p:nvPr/>
          </p:nvGrpSpPr>
          <p:grpSpPr>
            <a:xfrm>
              <a:off x="499557" y="2266844"/>
              <a:ext cx="331458" cy="257121"/>
              <a:chOff x="3416118" y="2827539"/>
              <a:chExt cx="1709362" cy="1202924"/>
            </a:xfrm>
          </p:grpSpPr>
          <p:sp>
            <p:nvSpPr>
              <p:cNvPr id="3" name="Freeform: Shape 2">
                <a:extLst>
                  <a:ext uri="{FF2B5EF4-FFF2-40B4-BE49-F238E27FC236}">
                    <a16:creationId xmlns:a16="http://schemas.microsoft.com/office/drawing/2014/main" id="{7FC52E22-5AF0-2AC6-F7BE-E739CDC6C82A}"/>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4" name="Freeform: Shape 3">
                <a:extLst>
                  <a:ext uri="{FF2B5EF4-FFF2-40B4-BE49-F238E27FC236}">
                    <a16:creationId xmlns:a16="http://schemas.microsoft.com/office/drawing/2014/main" id="{C4996BD8-E237-30CE-869C-281EEACB43EE}"/>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6" name="Group 5">
            <a:extLst>
              <a:ext uri="{FF2B5EF4-FFF2-40B4-BE49-F238E27FC236}">
                <a16:creationId xmlns:a16="http://schemas.microsoft.com/office/drawing/2014/main" id="{C8A626B4-C351-BFB2-ADA0-1E8A5885FD43}"/>
              </a:ext>
            </a:extLst>
          </p:cNvPr>
          <p:cNvGrpSpPr/>
          <p:nvPr/>
        </p:nvGrpSpPr>
        <p:grpSpPr>
          <a:xfrm>
            <a:off x="456425" y="2698477"/>
            <a:ext cx="2763447" cy="332655"/>
            <a:chOff x="499557" y="2229076"/>
            <a:chExt cx="2763447" cy="332655"/>
          </a:xfrm>
        </p:grpSpPr>
        <p:sp>
          <p:nvSpPr>
            <p:cNvPr id="7" name="TextBox 6">
              <a:extLst>
                <a:ext uri="{FF2B5EF4-FFF2-40B4-BE49-F238E27FC236}">
                  <a16:creationId xmlns:a16="http://schemas.microsoft.com/office/drawing/2014/main" id="{268C67B1-5D7F-04C4-FBC3-C366D1D885FE}"/>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 New Feature Creation</a:t>
              </a:r>
              <a:endParaRPr lang="en-IN" sz="1400" b="1" dirty="0">
                <a:solidFill>
                  <a:schemeClr val="bg1"/>
                </a:solidFill>
              </a:endParaRPr>
            </a:p>
          </p:txBody>
        </p:sp>
        <p:grpSp>
          <p:nvGrpSpPr>
            <p:cNvPr id="8" name="Group 7">
              <a:extLst>
                <a:ext uri="{FF2B5EF4-FFF2-40B4-BE49-F238E27FC236}">
                  <a16:creationId xmlns:a16="http://schemas.microsoft.com/office/drawing/2014/main" id="{843E34D6-4094-14E9-B310-56EA8F11991C}"/>
                </a:ext>
              </a:extLst>
            </p:cNvPr>
            <p:cNvGrpSpPr/>
            <p:nvPr/>
          </p:nvGrpSpPr>
          <p:grpSpPr>
            <a:xfrm>
              <a:off x="499557" y="2266844"/>
              <a:ext cx="331458" cy="257121"/>
              <a:chOff x="3416118" y="2827539"/>
              <a:chExt cx="1709362" cy="1202924"/>
            </a:xfrm>
          </p:grpSpPr>
          <p:sp>
            <p:nvSpPr>
              <p:cNvPr id="11" name="Freeform: Shape 10">
                <a:extLst>
                  <a:ext uri="{FF2B5EF4-FFF2-40B4-BE49-F238E27FC236}">
                    <a16:creationId xmlns:a16="http://schemas.microsoft.com/office/drawing/2014/main" id="{A0A5AD79-AD24-5766-A00F-5D8F42DB6B2A}"/>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12" name="Freeform: Shape 11">
                <a:extLst>
                  <a:ext uri="{FF2B5EF4-FFF2-40B4-BE49-F238E27FC236}">
                    <a16:creationId xmlns:a16="http://schemas.microsoft.com/office/drawing/2014/main" id="{CE5BFFBF-E6B9-1B9D-520C-363A34E203E6}"/>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13" name="Group 12">
            <a:extLst>
              <a:ext uri="{FF2B5EF4-FFF2-40B4-BE49-F238E27FC236}">
                <a16:creationId xmlns:a16="http://schemas.microsoft.com/office/drawing/2014/main" id="{6693B139-97C4-5DF0-2421-114F3AB6F524}"/>
              </a:ext>
            </a:extLst>
          </p:cNvPr>
          <p:cNvGrpSpPr/>
          <p:nvPr/>
        </p:nvGrpSpPr>
        <p:grpSpPr>
          <a:xfrm>
            <a:off x="456425" y="3262672"/>
            <a:ext cx="2763447" cy="332655"/>
            <a:chOff x="499557" y="2229076"/>
            <a:chExt cx="2763447" cy="332655"/>
          </a:xfrm>
        </p:grpSpPr>
        <p:sp>
          <p:nvSpPr>
            <p:cNvPr id="15" name="TextBox 14">
              <a:extLst>
                <a:ext uri="{FF2B5EF4-FFF2-40B4-BE49-F238E27FC236}">
                  <a16:creationId xmlns:a16="http://schemas.microsoft.com/office/drawing/2014/main" id="{C1074A14-E9EB-C5A9-920B-C9507CE50C02}"/>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 Categorical Encoding</a:t>
              </a:r>
              <a:endParaRPr lang="en-IN" sz="1400" b="1" dirty="0">
                <a:solidFill>
                  <a:schemeClr val="bg1"/>
                </a:solidFill>
                <a:latin typeface="Inter" panose="02000503000000020004" pitchFamily="2" charset="0"/>
                <a:ea typeface="Inter" panose="02000503000000020004" pitchFamily="2" charset="0"/>
              </a:endParaRPr>
            </a:p>
          </p:txBody>
        </p:sp>
        <p:grpSp>
          <p:nvGrpSpPr>
            <p:cNvPr id="16" name="Group 15">
              <a:extLst>
                <a:ext uri="{FF2B5EF4-FFF2-40B4-BE49-F238E27FC236}">
                  <a16:creationId xmlns:a16="http://schemas.microsoft.com/office/drawing/2014/main" id="{EFF42242-28E1-6A94-D258-D332BE5B5933}"/>
                </a:ext>
              </a:extLst>
            </p:cNvPr>
            <p:cNvGrpSpPr/>
            <p:nvPr/>
          </p:nvGrpSpPr>
          <p:grpSpPr>
            <a:xfrm>
              <a:off x="499557" y="2266844"/>
              <a:ext cx="331458" cy="257121"/>
              <a:chOff x="3416118" y="2827539"/>
              <a:chExt cx="1709362" cy="1202924"/>
            </a:xfrm>
          </p:grpSpPr>
          <p:sp>
            <p:nvSpPr>
              <p:cNvPr id="19" name="Freeform: Shape 18">
                <a:extLst>
                  <a:ext uri="{FF2B5EF4-FFF2-40B4-BE49-F238E27FC236}">
                    <a16:creationId xmlns:a16="http://schemas.microsoft.com/office/drawing/2014/main" id="{9FEAAD8A-348A-AEE9-03A0-2B57CF948C0E}"/>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20" name="Freeform: Shape 19">
                <a:extLst>
                  <a:ext uri="{FF2B5EF4-FFF2-40B4-BE49-F238E27FC236}">
                    <a16:creationId xmlns:a16="http://schemas.microsoft.com/office/drawing/2014/main" id="{5E640BD3-E05F-0F6D-4766-4DD1F4A932D2}"/>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21" name="Group 20">
            <a:extLst>
              <a:ext uri="{FF2B5EF4-FFF2-40B4-BE49-F238E27FC236}">
                <a16:creationId xmlns:a16="http://schemas.microsoft.com/office/drawing/2014/main" id="{B2280215-405D-E6BD-68FB-E1D3F4FDC6B2}"/>
              </a:ext>
            </a:extLst>
          </p:cNvPr>
          <p:cNvGrpSpPr/>
          <p:nvPr/>
        </p:nvGrpSpPr>
        <p:grpSpPr>
          <a:xfrm>
            <a:off x="432388" y="3822867"/>
            <a:ext cx="2763447" cy="332655"/>
            <a:chOff x="499557" y="2229076"/>
            <a:chExt cx="2763447" cy="332655"/>
          </a:xfrm>
        </p:grpSpPr>
        <p:sp>
          <p:nvSpPr>
            <p:cNvPr id="22" name="TextBox 21">
              <a:extLst>
                <a:ext uri="{FF2B5EF4-FFF2-40B4-BE49-F238E27FC236}">
                  <a16:creationId xmlns:a16="http://schemas.microsoft.com/office/drawing/2014/main" id="{0CDF6C53-F7A5-D7DE-9669-CD037CAA8785}"/>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 Date Parsing</a:t>
              </a:r>
              <a:endParaRPr lang="en-IN" sz="1400" b="1" dirty="0">
                <a:solidFill>
                  <a:schemeClr val="bg1"/>
                </a:solidFill>
                <a:latin typeface="Inter" panose="02000503000000020004" pitchFamily="2" charset="0"/>
                <a:ea typeface="Inter" panose="02000503000000020004" pitchFamily="2" charset="0"/>
              </a:endParaRPr>
            </a:p>
          </p:txBody>
        </p:sp>
        <p:grpSp>
          <p:nvGrpSpPr>
            <p:cNvPr id="32" name="Group 31">
              <a:extLst>
                <a:ext uri="{FF2B5EF4-FFF2-40B4-BE49-F238E27FC236}">
                  <a16:creationId xmlns:a16="http://schemas.microsoft.com/office/drawing/2014/main" id="{EE0E220E-EE2E-3E65-23CC-2FFC02597D21}"/>
                </a:ext>
              </a:extLst>
            </p:cNvPr>
            <p:cNvGrpSpPr/>
            <p:nvPr/>
          </p:nvGrpSpPr>
          <p:grpSpPr>
            <a:xfrm>
              <a:off x="499557" y="2266844"/>
              <a:ext cx="331458" cy="257121"/>
              <a:chOff x="3416118" y="2827539"/>
              <a:chExt cx="1709362" cy="1202924"/>
            </a:xfrm>
          </p:grpSpPr>
          <p:sp>
            <p:nvSpPr>
              <p:cNvPr id="33" name="Freeform: Shape 32">
                <a:extLst>
                  <a:ext uri="{FF2B5EF4-FFF2-40B4-BE49-F238E27FC236}">
                    <a16:creationId xmlns:a16="http://schemas.microsoft.com/office/drawing/2014/main" id="{B4422A98-403D-005C-5B9D-4C99B5C527CB}"/>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36" name="Freeform: Shape 35">
                <a:extLst>
                  <a:ext uri="{FF2B5EF4-FFF2-40B4-BE49-F238E27FC236}">
                    <a16:creationId xmlns:a16="http://schemas.microsoft.com/office/drawing/2014/main" id="{A062BCDD-636D-609F-6174-C2C7B2A16AED}"/>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37" name="Group 36">
            <a:extLst>
              <a:ext uri="{FF2B5EF4-FFF2-40B4-BE49-F238E27FC236}">
                <a16:creationId xmlns:a16="http://schemas.microsoft.com/office/drawing/2014/main" id="{C24AFCA9-60B9-68C2-07A3-FDBED0F765A5}"/>
              </a:ext>
            </a:extLst>
          </p:cNvPr>
          <p:cNvGrpSpPr/>
          <p:nvPr/>
        </p:nvGrpSpPr>
        <p:grpSpPr>
          <a:xfrm>
            <a:off x="453089" y="4387062"/>
            <a:ext cx="2763447" cy="332655"/>
            <a:chOff x="499557" y="2229076"/>
            <a:chExt cx="2763447" cy="332655"/>
          </a:xfrm>
        </p:grpSpPr>
        <p:sp>
          <p:nvSpPr>
            <p:cNvPr id="38" name="TextBox 37">
              <a:extLst>
                <a:ext uri="{FF2B5EF4-FFF2-40B4-BE49-F238E27FC236}">
                  <a16:creationId xmlns:a16="http://schemas.microsoft.com/office/drawing/2014/main" id="{A114907D-57EB-1DB8-758F-A179F6DBB9DE}"/>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 Boolean Conversion</a:t>
              </a:r>
              <a:endParaRPr lang="en-IN" sz="1400" b="1" dirty="0">
                <a:solidFill>
                  <a:schemeClr val="bg1"/>
                </a:solidFill>
                <a:latin typeface="Inter" panose="02000503000000020004" pitchFamily="2" charset="0"/>
                <a:ea typeface="Inter" panose="02000503000000020004" pitchFamily="2" charset="0"/>
              </a:endParaRPr>
            </a:p>
          </p:txBody>
        </p:sp>
        <p:grpSp>
          <p:nvGrpSpPr>
            <p:cNvPr id="40" name="Group 39">
              <a:extLst>
                <a:ext uri="{FF2B5EF4-FFF2-40B4-BE49-F238E27FC236}">
                  <a16:creationId xmlns:a16="http://schemas.microsoft.com/office/drawing/2014/main" id="{C93BB7D9-27EF-60A7-99AB-605ADC6107D7}"/>
                </a:ext>
              </a:extLst>
            </p:cNvPr>
            <p:cNvGrpSpPr/>
            <p:nvPr/>
          </p:nvGrpSpPr>
          <p:grpSpPr>
            <a:xfrm>
              <a:off x="499557" y="2266844"/>
              <a:ext cx="331458" cy="257121"/>
              <a:chOff x="3416118" y="2827539"/>
              <a:chExt cx="1709362" cy="1202924"/>
            </a:xfrm>
          </p:grpSpPr>
          <p:sp>
            <p:nvSpPr>
              <p:cNvPr id="41" name="Freeform: Shape 40">
                <a:extLst>
                  <a:ext uri="{FF2B5EF4-FFF2-40B4-BE49-F238E27FC236}">
                    <a16:creationId xmlns:a16="http://schemas.microsoft.com/office/drawing/2014/main" id="{3ED9B1D4-BA5A-90EF-94D6-E73A1E56D683}"/>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42" name="Freeform: Shape 41">
                <a:extLst>
                  <a:ext uri="{FF2B5EF4-FFF2-40B4-BE49-F238E27FC236}">
                    <a16:creationId xmlns:a16="http://schemas.microsoft.com/office/drawing/2014/main" id="{806FD893-A407-C105-79F0-E9C47975B4D5}"/>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pic>
        <p:nvPicPr>
          <p:cNvPr id="1038" name="Picture Placeholder 1037" descr="End">
            <a:extLst>
              <a:ext uri="{FF2B5EF4-FFF2-40B4-BE49-F238E27FC236}">
                <a16:creationId xmlns:a16="http://schemas.microsoft.com/office/drawing/2014/main" id="{6132B951-E691-15E5-364C-581CBB4B6D8E}"/>
              </a:ext>
            </a:extLst>
          </p:cNvPr>
          <p:cNvPicPr>
            <a:picLocks noGrp="1" noChangeAspect="1"/>
          </p:cNvPicPr>
          <p:nvPr>
            <p:ph type="pic" sz="quarter" idx="11"/>
          </p:nvPr>
        </p:nvPicPr>
        <p:blipFill>
          <a:blip r:embed="rId3">
            <a:extLst>
              <a:ext uri="{96DAC541-7B7A-43D3-8B79-37D633B846F1}">
                <asvg:svgBlip xmlns:asvg="http://schemas.microsoft.com/office/drawing/2016/SVG/main" r:embed="rId4"/>
              </a:ext>
            </a:extLst>
          </a:blip>
          <a:srcRect l="7613" r="7613"/>
          <a:stretch>
            <a:fillRect/>
          </a:stretch>
        </p:blipFill>
        <p:spPr>
          <a:xfrm rot="10800000">
            <a:off x="260573" y="6060792"/>
            <a:ext cx="218029" cy="257122"/>
          </a:xfrm>
        </p:spPr>
      </p:pic>
      <p:sp>
        <p:nvSpPr>
          <p:cNvPr id="1039" name="Rectangle: Rounded Corners 1038">
            <a:extLst>
              <a:ext uri="{FF2B5EF4-FFF2-40B4-BE49-F238E27FC236}">
                <a16:creationId xmlns:a16="http://schemas.microsoft.com/office/drawing/2014/main" id="{97EE63C2-27A4-6521-5846-DC4AD4AD9116}"/>
              </a:ext>
            </a:extLst>
          </p:cNvPr>
          <p:cNvSpPr/>
          <p:nvPr/>
        </p:nvSpPr>
        <p:spPr>
          <a:xfrm>
            <a:off x="598117" y="6002028"/>
            <a:ext cx="1613367" cy="374649"/>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Inter" panose="02000503000000020004" pitchFamily="2" charset="0"/>
                <a:ea typeface="Inter" panose="02000503000000020004" pitchFamily="2" charset="0"/>
              </a:rPr>
              <a:t>Next: Preprocess</a:t>
            </a:r>
            <a:endParaRPr lang="en-IN" sz="1100" dirty="0">
              <a:latin typeface="Inter" panose="02000503000000020004" pitchFamily="2" charset="0"/>
              <a:ea typeface="Inter" panose="02000503000000020004" pitchFamily="2" charset="0"/>
            </a:endParaRPr>
          </a:p>
        </p:txBody>
      </p:sp>
      <p:sp>
        <p:nvSpPr>
          <p:cNvPr id="1040" name="Rectangle 1">
            <a:extLst>
              <a:ext uri="{FF2B5EF4-FFF2-40B4-BE49-F238E27FC236}">
                <a16:creationId xmlns:a16="http://schemas.microsoft.com/office/drawing/2014/main" id="{AA511DA8-CE5F-4A6A-2BC5-5E611CC8ABC0}"/>
              </a:ext>
            </a:extLst>
          </p:cNvPr>
          <p:cNvSpPr>
            <a:spLocks noChangeArrowheads="1"/>
          </p:cNvSpPr>
          <p:nvPr/>
        </p:nvSpPr>
        <p:spPr bwMode="auto">
          <a:xfrm>
            <a:off x="3623801" y="556469"/>
            <a:ext cx="2664555"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lang="en-US" altLang="en-US" sz="2400" b="1" dirty="0">
                <a:solidFill>
                  <a:schemeClr val="bg1"/>
                </a:solidFill>
                <a:latin typeface="Inter" panose="02000503000000020004" pitchFamily="2" charset="0"/>
                <a:ea typeface="Inter" panose="02000503000000020004" pitchFamily="2" charset="0"/>
              </a:rPr>
              <a:t>Text Embedding Creation:</a:t>
            </a:r>
          </a:p>
          <a:p>
            <a:pPr marL="0" marR="0" lvl="0" indent="0" defTabSz="914400" rtl="0" eaLnBrk="0" fontAlgn="base" latinLnBrk="0" hangingPunct="0">
              <a:lnSpc>
                <a:spcPct val="100000"/>
              </a:lnSpc>
              <a:spcBef>
                <a:spcPct val="0"/>
              </a:spcBef>
              <a:spcAft>
                <a:spcPct val="0"/>
              </a:spcAft>
              <a:buClrTx/>
              <a:buSzTx/>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rial" panose="020B0604020202020204" pitchFamily="34" charset="0"/>
              </a:rPr>
              <a:t> A variant of the BERT encoder is utilized.</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rPr>
              <a:t>Description, Tags </a:t>
            </a:r>
            <a:r>
              <a:rPr kumimoji="0" lang="en-US" altLang="en-US" i="0" u="none" strike="noStrike" cap="none" normalizeH="0" baseline="0" dirty="0">
                <a:ln>
                  <a:noFill/>
                </a:ln>
                <a:solidFill>
                  <a:schemeClr val="bg1"/>
                </a:solidFill>
                <a:effectLst/>
                <a:latin typeface="Arial" panose="020B0604020202020204" pitchFamily="34" charset="0"/>
              </a:rPr>
              <a:t>and</a:t>
            </a:r>
            <a:r>
              <a:rPr kumimoji="0" lang="en-US" altLang="en-US" b="1" i="0" u="none" strike="noStrike" cap="none" normalizeH="0" baseline="0" dirty="0">
                <a:ln>
                  <a:noFill/>
                </a:ln>
                <a:solidFill>
                  <a:schemeClr val="bg1"/>
                </a:solidFill>
                <a:effectLst/>
                <a:latin typeface="Arial" panose="020B0604020202020204" pitchFamily="34" charset="0"/>
              </a:rPr>
              <a:t> Title </a:t>
            </a:r>
            <a:r>
              <a:rPr kumimoji="0" lang="en-US" altLang="en-US" b="0" i="0" u="none" strike="noStrike" cap="none" normalizeH="0" baseline="0" dirty="0">
                <a:ln>
                  <a:noFill/>
                </a:ln>
                <a:solidFill>
                  <a:schemeClr val="bg1"/>
                </a:solidFill>
                <a:effectLst/>
                <a:latin typeface="Arial" panose="020B0604020202020204" pitchFamily="34" charset="0"/>
              </a:rPr>
              <a:t>mapped to a </a:t>
            </a:r>
            <a:r>
              <a:rPr kumimoji="0" lang="en-US" altLang="en-US" sz="2000" b="1" i="0" u="none" strike="noStrike" cap="none" normalizeH="0" baseline="0" dirty="0">
                <a:ln>
                  <a:noFill/>
                </a:ln>
                <a:solidFill>
                  <a:schemeClr val="bg1"/>
                </a:solidFill>
                <a:effectLst/>
                <a:latin typeface="Arial" panose="020B0604020202020204" pitchFamily="34" charset="0"/>
              </a:rPr>
              <a:t>384-d</a:t>
            </a:r>
            <a:r>
              <a:rPr kumimoji="0" lang="en-US" altLang="en-US" b="0" i="0" u="none" strike="noStrike" cap="none" normalizeH="0" baseline="0" dirty="0">
                <a:ln>
                  <a:noFill/>
                </a:ln>
                <a:solidFill>
                  <a:schemeClr val="bg1"/>
                </a:solidFill>
                <a:effectLst/>
                <a:latin typeface="Arial" panose="020B0604020202020204" pitchFamily="34" charset="0"/>
              </a:rPr>
              <a:t> vector.</a:t>
            </a:r>
          </a:p>
          <a:p>
            <a:pPr marL="0" marR="0" lvl="0" indent="0" defTabSz="914400" rtl="0" eaLnBrk="0" fontAlgn="base" latinLnBrk="0" hangingPunct="0">
              <a:lnSpc>
                <a:spcPct val="100000"/>
              </a:lnSpc>
              <a:spcBef>
                <a:spcPct val="0"/>
              </a:spcBef>
              <a:spcAft>
                <a:spcPct val="0"/>
              </a:spcAft>
              <a:buClrTx/>
              <a:buSzTx/>
              <a:buFontTx/>
              <a:buChar char="•"/>
              <a:tabLst/>
            </a:pPr>
            <a:endParaRPr lang="en-US" altLang="en-US" sz="1000" dirty="0">
              <a:solidFill>
                <a:schemeClr val="bg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Embeddings are later replaced in the dataset.</a:t>
            </a:r>
          </a:p>
        </p:txBody>
      </p:sp>
      <p:sp>
        <p:nvSpPr>
          <p:cNvPr id="1041" name="Rectangle 1">
            <a:extLst>
              <a:ext uri="{FF2B5EF4-FFF2-40B4-BE49-F238E27FC236}">
                <a16:creationId xmlns:a16="http://schemas.microsoft.com/office/drawing/2014/main" id="{B533A86B-D174-6A73-E704-36952D1600A4}"/>
              </a:ext>
            </a:extLst>
          </p:cNvPr>
          <p:cNvSpPr>
            <a:spLocks noChangeArrowheads="1"/>
          </p:cNvSpPr>
          <p:nvPr/>
        </p:nvSpPr>
        <p:spPr bwMode="auto">
          <a:xfrm>
            <a:off x="6692287" y="562573"/>
            <a:ext cx="2449643" cy="434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lang="en-US" altLang="en-US" sz="2400" b="1" dirty="0">
                <a:solidFill>
                  <a:schemeClr val="bg1"/>
                </a:solidFill>
                <a:latin typeface="Inter" panose="02000503000000020004" pitchFamily="2" charset="0"/>
                <a:ea typeface="Inter" panose="02000503000000020004" pitchFamily="2" charset="0"/>
              </a:rPr>
              <a:t>New Feature Creation:</a:t>
            </a:r>
          </a:p>
          <a:p>
            <a:pPr marL="0" marR="0" lvl="0" indent="0" defTabSz="914400" rtl="0" eaLnBrk="0" fontAlgn="base" latinLnBrk="0" hangingPunct="0">
              <a:lnSpc>
                <a:spcPct val="100000"/>
              </a:lnSpc>
              <a:spcBef>
                <a:spcPct val="0"/>
              </a:spcBef>
              <a:spcAft>
                <a:spcPct val="0"/>
              </a:spcAft>
              <a:buClrTx/>
              <a:buSzTx/>
              <a:tabLst/>
            </a:pPr>
            <a:endParaRPr lang="en-US" altLang="en-US" sz="1600" b="1"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Engagement Ratio</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800"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Tag Count</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Like-Dislike Ratio</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050" b="1"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bg1"/>
              </a:solidFill>
              <a:effectLst/>
              <a:latin typeface="Arial" panose="020B0604020202020204" pitchFamily="34" charset="0"/>
            </a:endParaRPr>
          </a:p>
        </p:txBody>
      </p:sp>
      <p:sp>
        <p:nvSpPr>
          <p:cNvPr id="1042" name="Rectangle 1">
            <a:extLst>
              <a:ext uri="{FF2B5EF4-FFF2-40B4-BE49-F238E27FC236}">
                <a16:creationId xmlns:a16="http://schemas.microsoft.com/office/drawing/2014/main" id="{D19F01EA-C661-C87E-6981-7026F2DD8CC4}"/>
              </a:ext>
            </a:extLst>
          </p:cNvPr>
          <p:cNvSpPr>
            <a:spLocks noChangeArrowheads="1"/>
          </p:cNvSpPr>
          <p:nvPr/>
        </p:nvSpPr>
        <p:spPr bwMode="auto">
          <a:xfrm>
            <a:off x="9415141" y="646571"/>
            <a:ext cx="2879465"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solidFill>
                  <a:schemeClr val="bg1"/>
                </a:solidFill>
                <a:latin typeface="Inter" panose="02000503000000020004" pitchFamily="2" charset="0"/>
                <a:ea typeface="Inter" panose="02000503000000020004" pitchFamily="2" charset="0"/>
              </a:rPr>
              <a:t>Miscellaneous:</a:t>
            </a:r>
          </a:p>
          <a:p>
            <a:pPr lvl="0" eaLnBrk="0" fontAlgn="base" hangingPunct="0">
              <a:spcBef>
                <a:spcPct val="0"/>
              </a:spcBef>
              <a:spcAft>
                <a:spcPct val="0"/>
              </a:spcAft>
            </a:pPr>
            <a:endParaRPr lang="en-US" altLang="en-US" sz="2400" b="1"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Boolean-Numeric Conversion</a:t>
            </a:r>
          </a:p>
          <a:p>
            <a:pPr marL="342900" lvl="0" indent="-342900" eaLnBrk="0" fontAlgn="base" hangingPunct="0">
              <a:spcBef>
                <a:spcPct val="0"/>
              </a:spcBef>
              <a:spcAft>
                <a:spcPct val="0"/>
              </a:spcAft>
              <a:buFont typeface="Arial" panose="020B0604020202020204" pitchFamily="34" charset="0"/>
              <a:buChar char="•"/>
            </a:pPr>
            <a:endParaRPr lang="en-US" altLang="en-US" sz="70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Categorial Encoding</a:t>
            </a:r>
          </a:p>
          <a:p>
            <a:pPr marL="342900" lvl="0" indent="-342900" eaLnBrk="0" fontAlgn="base" hangingPunct="0">
              <a:spcBef>
                <a:spcPct val="0"/>
              </a:spcBef>
              <a:spcAft>
                <a:spcPct val="0"/>
              </a:spcAft>
              <a:buFont typeface="Arial" panose="020B0604020202020204" pitchFamily="34" charset="0"/>
              <a:buChar char="•"/>
            </a:pPr>
            <a:endParaRPr lang="en-US" altLang="en-US" sz="105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Date Parsing</a:t>
            </a:r>
          </a:p>
        </p:txBody>
      </p:sp>
      <p:pic>
        <p:nvPicPr>
          <p:cNvPr id="23" name="Picture 22">
            <a:extLst>
              <a:ext uri="{FF2B5EF4-FFF2-40B4-BE49-F238E27FC236}">
                <a16:creationId xmlns:a16="http://schemas.microsoft.com/office/drawing/2014/main" id="{CE4C37EE-4754-1E40-E9A3-32B86B241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642" y="4044301"/>
            <a:ext cx="2568872" cy="2568872"/>
          </a:xfrm>
          <a:prstGeom prst="rect">
            <a:avLst/>
          </a:prstGeom>
        </p:spPr>
      </p:pic>
      <p:pic>
        <p:nvPicPr>
          <p:cNvPr id="25" name="Picture 24">
            <a:extLst>
              <a:ext uri="{FF2B5EF4-FFF2-40B4-BE49-F238E27FC236}">
                <a16:creationId xmlns:a16="http://schemas.microsoft.com/office/drawing/2014/main" id="{A77A5D3D-FED9-3114-2519-751A6CFAD2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4891" y="4498285"/>
            <a:ext cx="2244433" cy="1429728"/>
          </a:xfrm>
          <a:prstGeom prst="rect">
            <a:avLst/>
          </a:prstGeom>
        </p:spPr>
      </p:pic>
      <p:pic>
        <p:nvPicPr>
          <p:cNvPr id="44" name="Graphic 43" descr="Chevron arrows with solid fill">
            <a:extLst>
              <a:ext uri="{FF2B5EF4-FFF2-40B4-BE49-F238E27FC236}">
                <a16:creationId xmlns:a16="http://schemas.microsoft.com/office/drawing/2014/main" id="{804FA73B-CC93-9C26-8892-8C413E33A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2488" y="4608496"/>
            <a:ext cx="1519557" cy="1024675"/>
          </a:xfrm>
          <a:prstGeom prst="rect">
            <a:avLst/>
          </a:prstGeom>
        </p:spPr>
      </p:pic>
    </p:spTree>
    <p:extLst>
      <p:ext uri="{BB962C8B-B14F-4D97-AF65-F5344CB8AC3E}">
        <p14:creationId xmlns:p14="http://schemas.microsoft.com/office/powerpoint/2010/main" val="67754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A72EE-DF68-8A24-2C0F-C19AD48BC362}"/>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F42F756-7CA5-F5AA-079D-C01B3FAEA7D3}"/>
              </a:ext>
            </a:extLst>
          </p:cNvPr>
          <p:cNvSpPr/>
          <p:nvPr/>
        </p:nvSpPr>
        <p:spPr>
          <a:xfrm>
            <a:off x="9312535" y="-1"/>
            <a:ext cx="2879465" cy="6858000"/>
          </a:xfrm>
          <a:prstGeom prst="roundRect">
            <a:avLst>
              <a:gd name="adj" fmla="val 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8EC6DD7C-BA48-0954-E8C2-DBC514691422}"/>
              </a:ext>
            </a:extLst>
          </p:cNvPr>
          <p:cNvSpPr/>
          <p:nvPr/>
        </p:nvSpPr>
        <p:spPr>
          <a:xfrm>
            <a:off x="3516347" y="0"/>
            <a:ext cx="2879465" cy="6858000"/>
          </a:xfrm>
          <a:prstGeom prst="roundRect">
            <a:avLst>
              <a:gd name="adj" fmla="val 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456263B5-E04C-3DE9-3C04-93F7FE6A613D}"/>
              </a:ext>
            </a:extLst>
          </p:cNvPr>
          <p:cNvSpPr txBox="1"/>
          <p:nvPr/>
        </p:nvSpPr>
        <p:spPr>
          <a:xfrm>
            <a:off x="255464" y="454665"/>
            <a:ext cx="3264035" cy="707886"/>
          </a:xfrm>
          <a:prstGeom prst="rect">
            <a:avLst/>
          </a:prstGeom>
          <a:noFill/>
        </p:spPr>
        <p:txBody>
          <a:bodyPr wrap="none" rtlCol="0">
            <a:spAutoFit/>
          </a:bodyPr>
          <a:lstStyle/>
          <a:p>
            <a:r>
              <a:rPr lang="en-IN" sz="4000" dirty="0">
                <a:solidFill>
                  <a:schemeClr val="bg1"/>
                </a:solidFill>
                <a:latin typeface="Inter SemiBold" panose="02000503000000020004" pitchFamily="2" charset="0"/>
                <a:ea typeface="Inter SemiBold" panose="02000503000000020004" pitchFamily="2" charset="0"/>
              </a:rPr>
              <a:t>Pre-process</a:t>
            </a:r>
          </a:p>
        </p:txBody>
      </p:sp>
      <p:sp>
        <p:nvSpPr>
          <p:cNvPr id="30" name="TextBox 29">
            <a:extLst>
              <a:ext uri="{FF2B5EF4-FFF2-40B4-BE49-F238E27FC236}">
                <a16:creationId xmlns:a16="http://schemas.microsoft.com/office/drawing/2014/main" id="{02BE23AB-97E4-746E-1AA5-3D7DD403E49C}"/>
              </a:ext>
            </a:extLst>
          </p:cNvPr>
          <p:cNvSpPr txBox="1"/>
          <p:nvPr/>
        </p:nvSpPr>
        <p:spPr>
          <a:xfrm>
            <a:off x="632313" y="1173362"/>
            <a:ext cx="2618887" cy="329193"/>
          </a:xfrm>
          <a:prstGeom prst="rect">
            <a:avLst/>
          </a:prstGeom>
          <a:noFill/>
        </p:spPr>
        <p:txBody>
          <a:bodyPr wrap="square" rtlCol="0">
            <a:spAutoFit/>
          </a:bodyPr>
          <a:lstStyle/>
          <a:p>
            <a:pPr>
              <a:lnSpc>
                <a:spcPct val="120000"/>
              </a:lnSpc>
            </a:pPr>
            <a:endParaRPr lang="en-IN" sz="1400" dirty="0">
              <a:solidFill>
                <a:schemeClr val="bg1"/>
              </a:solidFill>
              <a:latin typeface="Inter" panose="02000503000000020004" pitchFamily="2" charset="0"/>
              <a:ea typeface="Inter" panose="02000503000000020004" pitchFamily="2" charset="0"/>
            </a:endParaRPr>
          </a:p>
        </p:txBody>
      </p:sp>
      <p:grpSp>
        <p:nvGrpSpPr>
          <p:cNvPr id="5" name="Group 4">
            <a:extLst>
              <a:ext uri="{FF2B5EF4-FFF2-40B4-BE49-F238E27FC236}">
                <a16:creationId xmlns:a16="http://schemas.microsoft.com/office/drawing/2014/main" id="{65AD33F6-1099-05C6-DF4C-794D6859A6B7}"/>
              </a:ext>
            </a:extLst>
          </p:cNvPr>
          <p:cNvGrpSpPr/>
          <p:nvPr/>
        </p:nvGrpSpPr>
        <p:grpSpPr>
          <a:xfrm>
            <a:off x="456425" y="2100516"/>
            <a:ext cx="2763447" cy="332655"/>
            <a:chOff x="499557" y="2229076"/>
            <a:chExt cx="2763447" cy="332655"/>
          </a:xfrm>
        </p:grpSpPr>
        <p:sp>
          <p:nvSpPr>
            <p:cNvPr id="31" name="TextBox 30">
              <a:extLst>
                <a:ext uri="{FF2B5EF4-FFF2-40B4-BE49-F238E27FC236}">
                  <a16:creationId xmlns:a16="http://schemas.microsoft.com/office/drawing/2014/main" id="{D4AF78CD-32A9-9FF0-0843-6309A6E970C2}"/>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Drop Low Variance Features</a:t>
              </a:r>
              <a:endParaRPr lang="en-IN" sz="1400" b="1" dirty="0">
                <a:solidFill>
                  <a:schemeClr val="bg1"/>
                </a:solidFill>
                <a:latin typeface="Inter" panose="02000503000000020004" pitchFamily="2" charset="0"/>
                <a:ea typeface="Inter" panose="02000503000000020004" pitchFamily="2" charset="0"/>
              </a:endParaRPr>
            </a:p>
          </p:txBody>
        </p:sp>
        <p:grpSp>
          <p:nvGrpSpPr>
            <p:cNvPr id="2" name="Group 1">
              <a:extLst>
                <a:ext uri="{FF2B5EF4-FFF2-40B4-BE49-F238E27FC236}">
                  <a16:creationId xmlns:a16="http://schemas.microsoft.com/office/drawing/2014/main" id="{BD2BF1A6-B50D-597F-4280-1D414313E510}"/>
                </a:ext>
              </a:extLst>
            </p:cNvPr>
            <p:cNvGrpSpPr/>
            <p:nvPr/>
          </p:nvGrpSpPr>
          <p:grpSpPr>
            <a:xfrm>
              <a:off x="499557" y="2266844"/>
              <a:ext cx="331458" cy="257121"/>
              <a:chOff x="3416118" y="2827539"/>
              <a:chExt cx="1709362" cy="1202924"/>
            </a:xfrm>
          </p:grpSpPr>
          <p:sp>
            <p:nvSpPr>
              <p:cNvPr id="3" name="Freeform: Shape 2">
                <a:extLst>
                  <a:ext uri="{FF2B5EF4-FFF2-40B4-BE49-F238E27FC236}">
                    <a16:creationId xmlns:a16="http://schemas.microsoft.com/office/drawing/2014/main" id="{3700DF21-ACAE-1D15-FC66-96AC6FC0ADB0}"/>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4" name="Freeform: Shape 3">
                <a:extLst>
                  <a:ext uri="{FF2B5EF4-FFF2-40B4-BE49-F238E27FC236}">
                    <a16:creationId xmlns:a16="http://schemas.microsoft.com/office/drawing/2014/main" id="{CFB1595C-49D5-E161-1F4D-EA170DBD04B5}"/>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6" name="Group 5">
            <a:extLst>
              <a:ext uri="{FF2B5EF4-FFF2-40B4-BE49-F238E27FC236}">
                <a16:creationId xmlns:a16="http://schemas.microsoft.com/office/drawing/2014/main" id="{8DCB5F51-A8F7-72C6-5BF7-70243EA49531}"/>
              </a:ext>
            </a:extLst>
          </p:cNvPr>
          <p:cNvGrpSpPr/>
          <p:nvPr/>
        </p:nvGrpSpPr>
        <p:grpSpPr>
          <a:xfrm>
            <a:off x="456425" y="2698477"/>
            <a:ext cx="2763447" cy="332655"/>
            <a:chOff x="499557" y="2229076"/>
            <a:chExt cx="2763447" cy="332655"/>
          </a:xfrm>
        </p:grpSpPr>
        <p:sp>
          <p:nvSpPr>
            <p:cNvPr id="7" name="TextBox 6">
              <a:extLst>
                <a:ext uri="{FF2B5EF4-FFF2-40B4-BE49-F238E27FC236}">
                  <a16:creationId xmlns:a16="http://schemas.microsoft.com/office/drawing/2014/main" id="{03FBD60E-881B-FAB0-FDBF-D51BA715E2DC}"/>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US" sz="1400" b="1" dirty="0">
                  <a:solidFill>
                    <a:schemeClr val="bg1"/>
                  </a:solidFill>
                </a:rPr>
                <a:t>Drop </a:t>
              </a:r>
              <a:r>
                <a:rPr lang="en-US" sz="1400" b="1" dirty="0" err="1">
                  <a:solidFill>
                    <a:schemeClr val="bg1"/>
                  </a:solidFill>
                </a:rPr>
                <a:t>NaN</a:t>
              </a:r>
              <a:r>
                <a:rPr lang="en-US" sz="1400" b="1" dirty="0">
                  <a:solidFill>
                    <a:schemeClr val="bg1"/>
                  </a:solidFill>
                </a:rPr>
                <a:t> And Duplications</a:t>
              </a:r>
              <a:endParaRPr lang="en-IN" sz="1400" b="1" dirty="0">
                <a:solidFill>
                  <a:schemeClr val="bg1"/>
                </a:solidFill>
              </a:endParaRPr>
            </a:p>
          </p:txBody>
        </p:sp>
        <p:grpSp>
          <p:nvGrpSpPr>
            <p:cNvPr id="8" name="Group 7">
              <a:extLst>
                <a:ext uri="{FF2B5EF4-FFF2-40B4-BE49-F238E27FC236}">
                  <a16:creationId xmlns:a16="http://schemas.microsoft.com/office/drawing/2014/main" id="{E39F9D18-2EAF-31D5-F94B-5F578ED8D4B8}"/>
                </a:ext>
              </a:extLst>
            </p:cNvPr>
            <p:cNvGrpSpPr/>
            <p:nvPr/>
          </p:nvGrpSpPr>
          <p:grpSpPr>
            <a:xfrm>
              <a:off x="499557" y="2266844"/>
              <a:ext cx="331458" cy="257121"/>
              <a:chOff x="3416118" y="2827539"/>
              <a:chExt cx="1709362" cy="1202924"/>
            </a:xfrm>
          </p:grpSpPr>
          <p:sp>
            <p:nvSpPr>
              <p:cNvPr id="11" name="Freeform: Shape 10">
                <a:extLst>
                  <a:ext uri="{FF2B5EF4-FFF2-40B4-BE49-F238E27FC236}">
                    <a16:creationId xmlns:a16="http://schemas.microsoft.com/office/drawing/2014/main" id="{324674EE-A18A-795E-096D-9AFB5659C2BB}"/>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12" name="Freeform: Shape 11">
                <a:extLst>
                  <a:ext uri="{FF2B5EF4-FFF2-40B4-BE49-F238E27FC236}">
                    <a16:creationId xmlns:a16="http://schemas.microsoft.com/office/drawing/2014/main" id="{02A796BD-9995-3E0F-E1D1-BC2A74DAF31C}"/>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13" name="Group 12">
            <a:extLst>
              <a:ext uri="{FF2B5EF4-FFF2-40B4-BE49-F238E27FC236}">
                <a16:creationId xmlns:a16="http://schemas.microsoft.com/office/drawing/2014/main" id="{918D0384-D026-80F3-4B30-12088654C5E2}"/>
              </a:ext>
            </a:extLst>
          </p:cNvPr>
          <p:cNvGrpSpPr/>
          <p:nvPr/>
        </p:nvGrpSpPr>
        <p:grpSpPr>
          <a:xfrm>
            <a:off x="456425" y="3262672"/>
            <a:ext cx="2763447" cy="332655"/>
            <a:chOff x="499557" y="2229076"/>
            <a:chExt cx="2763447" cy="332655"/>
          </a:xfrm>
        </p:grpSpPr>
        <p:sp>
          <p:nvSpPr>
            <p:cNvPr id="15" name="TextBox 14">
              <a:extLst>
                <a:ext uri="{FF2B5EF4-FFF2-40B4-BE49-F238E27FC236}">
                  <a16:creationId xmlns:a16="http://schemas.microsoft.com/office/drawing/2014/main" id="{214FC36F-2807-C22F-C9ED-4C29CAD1854E}"/>
                </a:ext>
              </a:extLst>
            </p:cNvPr>
            <p:cNvSpPr txBox="1"/>
            <p:nvPr/>
          </p:nvSpPr>
          <p:spPr>
            <a:xfrm>
              <a:off x="779968" y="2229076"/>
              <a:ext cx="2483036" cy="332655"/>
            </a:xfrm>
            <a:prstGeom prst="rect">
              <a:avLst/>
            </a:prstGeom>
            <a:noFill/>
          </p:spPr>
          <p:txBody>
            <a:bodyPr wrap="square" rtlCol="0">
              <a:spAutoFit/>
            </a:bodyPr>
            <a:lstStyle/>
            <a:p>
              <a:pPr>
                <a:lnSpc>
                  <a:spcPct val="120000"/>
                </a:lnSpc>
              </a:pPr>
              <a:r>
                <a:rPr lang="en-IN" sz="1400" b="1" dirty="0">
                  <a:solidFill>
                    <a:schemeClr val="bg1"/>
                  </a:solidFill>
                  <a:latin typeface="Inter" panose="02000503000000020004" pitchFamily="2" charset="0"/>
                  <a:ea typeface="Inter" panose="02000503000000020004" pitchFamily="2" charset="0"/>
                </a:rPr>
                <a:t>Drop correlated features</a:t>
              </a:r>
            </a:p>
          </p:txBody>
        </p:sp>
        <p:grpSp>
          <p:nvGrpSpPr>
            <p:cNvPr id="16" name="Group 15">
              <a:extLst>
                <a:ext uri="{FF2B5EF4-FFF2-40B4-BE49-F238E27FC236}">
                  <a16:creationId xmlns:a16="http://schemas.microsoft.com/office/drawing/2014/main" id="{F480244B-86A0-1738-168B-5E4C449EB027}"/>
                </a:ext>
              </a:extLst>
            </p:cNvPr>
            <p:cNvGrpSpPr/>
            <p:nvPr/>
          </p:nvGrpSpPr>
          <p:grpSpPr>
            <a:xfrm>
              <a:off x="499557" y="2266844"/>
              <a:ext cx="331458" cy="257121"/>
              <a:chOff x="3416118" y="2827539"/>
              <a:chExt cx="1709362" cy="1202924"/>
            </a:xfrm>
          </p:grpSpPr>
          <p:sp>
            <p:nvSpPr>
              <p:cNvPr id="19" name="Freeform: Shape 18">
                <a:extLst>
                  <a:ext uri="{FF2B5EF4-FFF2-40B4-BE49-F238E27FC236}">
                    <a16:creationId xmlns:a16="http://schemas.microsoft.com/office/drawing/2014/main" id="{ACCD5406-991C-97CD-707A-EAB8F5ADCD39}"/>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20" name="Freeform: Shape 19">
                <a:extLst>
                  <a:ext uri="{FF2B5EF4-FFF2-40B4-BE49-F238E27FC236}">
                    <a16:creationId xmlns:a16="http://schemas.microsoft.com/office/drawing/2014/main" id="{1E7FA9D5-DA6A-69CB-026C-7FEB388E64FD}"/>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grpSp>
        <p:nvGrpSpPr>
          <p:cNvPr id="21" name="Group 20">
            <a:extLst>
              <a:ext uri="{FF2B5EF4-FFF2-40B4-BE49-F238E27FC236}">
                <a16:creationId xmlns:a16="http://schemas.microsoft.com/office/drawing/2014/main" id="{64A84C67-0576-6B64-0D7E-82B2F2DCB651}"/>
              </a:ext>
            </a:extLst>
          </p:cNvPr>
          <p:cNvGrpSpPr/>
          <p:nvPr/>
        </p:nvGrpSpPr>
        <p:grpSpPr>
          <a:xfrm>
            <a:off x="432388" y="3822867"/>
            <a:ext cx="2899297" cy="332655"/>
            <a:chOff x="499557" y="2229076"/>
            <a:chExt cx="2899297" cy="332655"/>
          </a:xfrm>
        </p:grpSpPr>
        <p:sp>
          <p:nvSpPr>
            <p:cNvPr id="22" name="TextBox 21">
              <a:extLst>
                <a:ext uri="{FF2B5EF4-FFF2-40B4-BE49-F238E27FC236}">
                  <a16:creationId xmlns:a16="http://schemas.microsoft.com/office/drawing/2014/main" id="{393D0789-E5D7-2406-4AA4-343ED69EDC67}"/>
                </a:ext>
              </a:extLst>
            </p:cNvPr>
            <p:cNvSpPr txBox="1"/>
            <p:nvPr/>
          </p:nvSpPr>
          <p:spPr>
            <a:xfrm>
              <a:off x="779967" y="2229076"/>
              <a:ext cx="2618887" cy="332655"/>
            </a:xfrm>
            <a:prstGeom prst="rect">
              <a:avLst/>
            </a:prstGeom>
            <a:noFill/>
          </p:spPr>
          <p:txBody>
            <a:bodyPr wrap="square" rtlCol="0">
              <a:spAutoFit/>
            </a:bodyPr>
            <a:lstStyle/>
            <a:p>
              <a:pPr>
                <a:lnSpc>
                  <a:spcPct val="120000"/>
                </a:lnSpc>
              </a:pPr>
              <a:r>
                <a:rPr lang="en-US" sz="1400" b="1" dirty="0">
                  <a:solidFill>
                    <a:schemeClr val="bg1"/>
                  </a:solidFill>
                </a:rPr>
                <a:t>Normalization &amp; Standardization</a:t>
              </a:r>
              <a:endParaRPr lang="en-IN" sz="1400" b="1" dirty="0">
                <a:solidFill>
                  <a:schemeClr val="bg1"/>
                </a:solidFill>
                <a:latin typeface="Inter" panose="02000503000000020004" pitchFamily="2" charset="0"/>
                <a:ea typeface="Inter" panose="02000503000000020004" pitchFamily="2" charset="0"/>
              </a:endParaRPr>
            </a:p>
          </p:txBody>
        </p:sp>
        <p:grpSp>
          <p:nvGrpSpPr>
            <p:cNvPr id="32" name="Group 31">
              <a:extLst>
                <a:ext uri="{FF2B5EF4-FFF2-40B4-BE49-F238E27FC236}">
                  <a16:creationId xmlns:a16="http://schemas.microsoft.com/office/drawing/2014/main" id="{B9A0156B-676C-7FCE-9058-0FAA79C905B7}"/>
                </a:ext>
              </a:extLst>
            </p:cNvPr>
            <p:cNvGrpSpPr/>
            <p:nvPr/>
          </p:nvGrpSpPr>
          <p:grpSpPr>
            <a:xfrm>
              <a:off x="499557" y="2266844"/>
              <a:ext cx="331458" cy="257121"/>
              <a:chOff x="3416118" y="2827539"/>
              <a:chExt cx="1709362" cy="1202924"/>
            </a:xfrm>
          </p:grpSpPr>
          <p:sp>
            <p:nvSpPr>
              <p:cNvPr id="33" name="Freeform: Shape 32">
                <a:extLst>
                  <a:ext uri="{FF2B5EF4-FFF2-40B4-BE49-F238E27FC236}">
                    <a16:creationId xmlns:a16="http://schemas.microsoft.com/office/drawing/2014/main" id="{FB0868B6-5715-37E1-DA0F-B4324EC42FC5}"/>
                  </a:ext>
                </a:extLst>
              </p:cNvPr>
              <p:cNvSpPr/>
              <p:nvPr/>
            </p:nvSpPr>
            <p:spPr>
              <a:xfrm>
                <a:off x="3416118" y="2827539"/>
                <a:ext cx="1709362" cy="1202924"/>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36" name="Freeform: Shape 35">
                <a:extLst>
                  <a:ext uri="{FF2B5EF4-FFF2-40B4-BE49-F238E27FC236}">
                    <a16:creationId xmlns:a16="http://schemas.microsoft.com/office/drawing/2014/main" id="{AB8BDC42-4185-3D01-3068-68635FC966A2}"/>
                  </a:ext>
                </a:extLst>
              </p:cNvPr>
              <p:cNvSpPr/>
              <p:nvPr/>
            </p:nvSpPr>
            <p:spPr>
              <a:xfrm>
                <a:off x="4100030" y="3171194"/>
                <a:ext cx="444061" cy="515615"/>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grpSp>
      </p:grpSp>
      <p:sp>
        <p:nvSpPr>
          <p:cNvPr id="1040" name="Rectangle 1">
            <a:extLst>
              <a:ext uri="{FF2B5EF4-FFF2-40B4-BE49-F238E27FC236}">
                <a16:creationId xmlns:a16="http://schemas.microsoft.com/office/drawing/2014/main" id="{CCDC593A-B156-2771-2041-B199FA3EB1B8}"/>
              </a:ext>
            </a:extLst>
          </p:cNvPr>
          <p:cNvSpPr>
            <a:spLocks noChangeArrowheads="1"/>
          </p:cNvSpPr>
          <p:nvPr/>
        </p:nvSpPr>
        <p:spPr bwMode="auto">
          <a:xfrm>
            <a:off x="3623801" y="925800"/>
            <a:ext cx="2664555"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b="1" dirty="0">
                <a:solidFill>
                  <a:schemeClr val="bg1"/>
                </a:solidFill>
              </a:rPr>
              <a:t>Drop Low Variance Features</a:t>
            </a:r>
            <a:r>
              <a:rPr lang="en-US" altLang="en-US" sz="2400" b="1" dirty="0">
                <a:solidFill>
                  <a:schemeClr val="bg1"/>
                </a:solidFill>
                <a:latin typeface="Inter" panose="02000503000000020004" pitchFamily="2" charset="0"/>
                <a:ea typeface="Inter" panose="02000503000000020004" pitchFamily="2" charset="0"/>
              </a:rPr>
              <a:t>:</a:t>
            </a:r>
          </a:p>
          <a:p>
            <a:pPr marL="0" marR="0" lvl="0" indent="0" defTabSz="914400" rtl="0" eaLnBrk="0" fontAlgn="base" latinLnBrk="0" hangingPunct="0">
              <a:lnSpc>
                <a:spcPct val="100000"/>
              </a:lnSpc>
              <a:spcBef>
                <a:spcPct val="0"/>
              </a:spcBef>
              <a:spcAft>
                <a:spcPct val="0"/>
              </a:spcAft>
              <a:buClrTx/>
              <a:buSzTx/>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comments_disabled</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ratings_disabled</a:t>
            </a:r>
            <a:r>
              <a:rPr lang="en-US" altLang="en-US" dirty="0">
                <a:solidFill>
                  <a:schemeClr val="bg1"/>
                </a:solidFill>
                <a:latin typeface="Arial" panose="020B0604020202020204" pitchFamily="34" charset="0"/>
              </a:rPr>
              <a:t> and </a:t>
            </a:r>
            <a:r>
              <a:rPr lang="en-US" altLang="en-US" dirty="0" err="1">
                <a:solidFill>
                  <a:schemeClr val="bg1"/>
                </a:solidFill>
                <a:latin typeface="Arial" panose="020B0604020202020204" pitchFamily="34" charset="0"/>
              </a:rPr>
              <a:t>video_error_or_removed</a:t>
            </a:r>
            <a:r>
              <a:rPr lang="en-US" altLang="en-US" dirty="0">
                <a:solidFill>
                  <a:schemeClr val="bg1"/>
                </a:solidFill>
                <a:latin typeface="Arial" panose="020B0604020202020204" pitchFamily="34" charset="0"/>
              </a:rPr>
              <a:t>.</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Ratio </a:t>
            </a:r>
            <a:r>
              <a:rPr lang="en-US" altLang="en-US" dirty="0">
                <a:solidFill>
                  <a:schemeClr val="bg1"/>
                </a:solidFill>
                <a:latin typeface="Arial" panose="020B0604020202020204" pitchFamily="34" charset="0"/>
              </a:rPr>
              <a:t>more than 99%</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1041" name="Rectangle 1">
            <a:extLst>
              <a:ext uri="{FF2B5EF4-FFF2-40B4-BE49-F238E27FC236}">
                <a16:creationId xmlns:a16="http://schemas.microsoft.com/office/drawing/2014/main" id="{96774BE5-BA60-CD4A-9AD4-6DDD41E63E0D}"/>
              </a:ext>
            </a:extLst>
          </p:cNvPr>
          <p:cNvSpPr>
            <a:spLocks noChangeArrowheads="1"/>
          </p:cNvSpPr>
          <p:nvPr/>
        </p:nvSpPr>
        <p:spPr bwMode="auto">
          <a:xfrm>
            <a:off x="6692287" y="803767"/>
            <a:ext cx="2620246" cy="3731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lang="en-US" altLang="en-US" sz="2400" b="1" dirty="0">
                <a:solidFill>
                  <a:schemeClr val="bg1"/>
                </a:solidFill>
                <a:latin typeface="Inter" panose="02000503000000020004" pitchFamily="2" charset="0"/>
                <a:ea typeface="Inter" panose="02000503000000020004" pitchFamily="2" charset="0"/>
              </a:rPr>
              <a:t>Drop correlated features:</a:t>
            </a:r>
          </a:p>
          <a:p>
            <a:pPr marL="0" marR="0" lvl="0" indent="0" defTabSz="914400" rtl="0" eaLnBrk="0" fontAlgn="base" latinLnBrk="0" hangingPunct="0">
              <a:lnSpc>
                <a:spcPct val="100000"/>
              </a:lnSpc>
              <a:spcBef>
                <a:spcPct val="0"/>
              </a:spcBef>
              <a:spcAft>
                <a:spcPct val="0"/>
              </a:spcAft>
              <a:buClrTx/>
              <a:buSzTx/>
              <a:tabLst/>
            </a:pPr>
            <a:endParaRPr lang="en-US" altLang="en-US" sz="1600" b="1"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Likes-views</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800"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Dislikes-views</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Inter" panose="02000503000000020004" pitchFamily="2" charset="0"/>
                <a:ea typeface="Inter" panose="02000503000000020004" pitchFamily="2" charset="0"/>
              </a:rPr>
              <a:t>Likes-Dislikes</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solidFill>
                <a:schemeClr val="bg1"/>
              </a:solidFill>
              <a:latin typeface="Inter" panose="02000503000000020004" pitchFamily="2" charset="0"/>
              <a:ea typeface="Inter" panose="02000503000000020004" pitchFamily="2" charset="0"/>
            </a:endParaRPr>
          </a:p>
          <a:p>
            <a:pPr marR="0" lvl="0" defTabSz="914400" rtl="0" eaLnBrk="0" fontAlgn="base" latinLnBrk="0" hangingPunct="0">
              <a:lnSpc>
                <a:spcPct val="100000"/>
              </a:lnSpc>
              <a:spcBef>
                <a:spcPct val="0"/>
              </a:spcBef>
              <a:spcAft>
                <a:spcPct val="0"/>
              </a:spcAft>
              <a:buClrTx/>
              <a:buSzTx/>
              <a:tabLst/>
            </a:pPr>
            <a:endParaRPr lang="en-US" altLang="en-US" sz="1050" b="1" dirty="0">
              <a:solidFill>
                <a:schemeClr val="bg1"/>
              </a:solidFill>
              <a:latin typeface="Inter" panose="02000503000000020004" pitchFamily="2" charset="0"/>
              <a:ea typeface="Inter" panose="02000503000000020004"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tabLst/>
            </a:pPr>
            <a:endParaRPr lang="en-US" altLang="en-US"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bg1"/>
              </a:solidFill>
              <a:effectLst/>
              <a:latin typeface="Arial" panose="020B0604020202020204" pitchFamily="34" charset="0"/>
            </a:endParaRPr>
          </a:p>
        </p:txBody>
      </p:sp>
      <p:sp>
        <p:nvSpPr>
          <p:cNvPr id="1042" name="Rectangle 1">
            <a:extLst>
              <a:ext uri="{FF2B5EF4-FFF2-40B4-BE49-F238E27FC236}">
                <a16:creationId xmlns:a16="http://schemas.microsoft.com/office/drawing/2014/main" id="{8462A841-4746-B16B-156C-A52A0A109162}"/>
              </a:ext>
            </a:extLst>
          </p:cNvPr>
          <p:cNvSpPr>
            <a:spLocks noChangeArrowheads="1"/>
          </p:cNvSpPr>
          <p:nvPr/>
        </p:nvSpPr>
        <p:spPr bwMode="auto">
          <a:xfrm>
            <a:off x="9497275" y="941916"/>
            <a:ext cx="287946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b="1" dirty="0">
                <a:solidFill>
                  <a:schemeClr val="bg1"/>
                </a:solidFill>
                <a:latin typeface="Inter" panose="02000503000000020004" pitchFamily="2" charset="0"/>
                <a:ea typeface="Inter" panose="02000503000000020004" pitchFamily="2" charset="0"/>
              </a:rPr>
              <a:t>Miscellaneous:</a:t>
            </a:r>
          </a:p>
          <a:p>
            <a:pPr lvl="0" eaLnBrk="0" fontAlgn="base" hangingPunct="0">
              <a:spcBef>
                <a:spcPct val="0"/>
              </a:spcBef>
              <a:spcAft>
                <a:spcPct val="0"/>
              </a:spcAft>
            </a:pPr>
            <a:endParaRPr lang="en-US" altLang="en-US" sz="2400" b="1"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Drop </a:t>
            </a:r>
            <a:r>
              <a:rPr lang="en-US" altLang="en-US" sz="2000" dirty="0" err="1">
                <a:solidFill>
                  <a:schemeClr val="bg1"/>
                </a:solidFill>
                <a:latin typeface="Inter" panose="02000503000000020004" pitchFamily="2" charset="0"/>
                <a:ea typeface="Inter" panose="02000503000000020004" pitchFamily="2" charset="0"/>
              </a:rPr>
              <a:t>NaN</a:t>
            </a:r>
            <a:endParaRPr lang="en-US" altLang="en-US" sz="200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endParaRPr lang="en-US" altLang="en-US" sz="70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Drop duplication</a:t>
            </a:r>
          </a:p>
          <a:p>
            <a:pPr marL="342900" lvl="0" indent="-342900" eaLnBrk="0" fontAlgn="base" hangingPunct="0">
              <a:spcBef>
                <a:spcPct val="0"/>
              </a:spcBef>
              <a:spcAft>
                <a:spcPct val="0"/>
              </a:spcAft>
              <a:buFont typeface="Arial" panose="020B0604020202020204" pitchFamily="34" charset="0"/>
              <a:buChar char="•"/>
            </a:pPr>
            <a:endParaRPr lang="en-US" altLang="en-US" sz="105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Normalization</a:t>
            </a:r>
          </a:p>
          <a:p>
            <a:pPr marL="342900" lvl="0" indent="-342900" eaLnBrk="0" fontAlgn="base" hangingPunct="0">
              <a:spcBef>
                <a:spcPct val="0"/>
              </a:spcBef>
              <a:spcAft>
                <a:spcPct val="0"/>
              </a:spcAft>
              <a:buFont typeface="Arial" panose="020B0604020202020204" pitchFamily="34" charset="0"/>
              <a:buChar char="•"/>
            </a:pPr>
            <a:endParaRPr lang="en-US" altLang="en-US" sz="1050" dirty="0">
              <a:solidFill>
                <a:schemeClr val="bg1"/>
              </a:solidFill>
              <a:latin typeface="Inter" panose="02000503000000020004" pitchFamily="2" charset="0"/>
              <a:ea typeface="Inter" panose="02000503000000020004" pitchFamily="2"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dirty="0">
                <a:solidFill>
                  <a:schemeClr val="bg1"/>
                </a:solidFill>
                <a:latin typeface="Inter" panose="02000503000000020004" pitchFamily="2" charset="0"/>
                <a:ea typeface="Inter" panose="02000503000000020004" pitchFamily="2" charset="0"/>
              </a:rPr>
              <a:t>Standardization</a:t>
            </a:r>
          </a:p>
          <a:p>
            <a:pPr marL="342900" lvl="0" indent="-342900" eaLnBrk="0" fontAlgn="base" hangingPunct="0">
              <a:spcBef>
                <a:spcPct val="0"/>
              </a:spcBef>
              <a:spcAft>
                <a:spcPct val="0"/>
              </a:spcAft>
              <a:buFont typeface="Arial" panose="020B0604020202020204" pitchFamily="34" charset="0"/>
              <a:buChar char="•"/>
            </a:pPr>
            <a:endParaRPr lang="en-US" altLang="en-US" sz="2000" dirty="0">
              <a:solidFill>
                <a:schemeClr val="bg1"/>
              </a:solidFill>
              <a:latin typeface="Inter" panose="02000503000000020004" pitchFamily="2" charset="0"/>
              <a:ea typeface="Inter" panose="02000503000000020004" pitchFamily="2" charset="0"/>
            </a:endParaRPr>
          </a:p>
        </p:txBody>
      </p:sp>
      <p:pic>
        <p:nvPicPr>
          <p:cNvPr id="44" name="Graphic 43" descr="Chevron arrows with solid fill">
            <a:extLst>
              <a:ext uri="{FF2B5EF4-FFF2-40B4-BE49-F238E27FC236}">
                <a16:creationId xmlns:a16="http://schemas.microsoft.com/office/drawing/2014/main" id="{EDB3D4B4-6021-55FA-F8FF-B4C5F95B8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2488" y="4608496"/>
            <a:ext cx="1519557" cy="1024675"/>
          </a:xfrm>
          <a:prstGeom prst="rect">
            <a:avLst/>
          </a:prstGeom>
        </p:spPr>
      </p:pic>
      <p:pic>
        <p:nvPicPr>
          <p:cNvPr id="17" name="Picture 16" descr="A stack of green and red blocks&#10;&#10;AI-generated content may be incorrect.">
            <a:extLst>
              <a:ext uri="{FF2B5EF4-FFF2-40B4-BE49-F238E27FC236}">
                <a16:creationId xmlns:a16="http://schemas.microsoft.com/office/drawing/2014/main" id="{60132993-C8E8-597B-58FD-745122BA0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597" y="3822867"/>
            <a:ext cx="1102898" cy="1850998"/>
          </a:xfrm>
          <a:prstGeom prst="rect">
            <a:avLst/>
          </a:prstGeom>
        </p:spPr>
      </p:pic>
      <p:pic>
        <p:nvPicPr>
          <p:cNvPr id="24" name="Picture 23" descr="A blue line with dots and arrows&#10;&#10;AI-generated content may be incorrect.">
            <a:extLst>
              <a:ext uri="{FF2B5EF4-FFF2-40B4-BE49-F238E27FC236}">
                <a16:creationId xmlns:a16="http://schemas.microsoft.com/office/drawing/2014/main" id="{A3C9063B-B96D-8897-4D48-591E39B00E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660" y="4381669"/>
            <a:ext cx="1301027" cy="1301027"/>
          </a:xfrm>
          <a:prstGeom prst="rect">
            <a:avLst/>
          </a:prstGeom>
        </p:spPr>
      </p:pic>
    </p:spTree>
    <p:extLst>
      <p:ext uri="{BB962C8B-B14F-4D97-AF65-F5344CB8AC3E}">
        <p14:creationId xmlns:p14="http://schemas.microsoft.com/office/powerpoint/2010/main" val="372202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1D842-34FD-0E37-48E9-2DDB1762DC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F6EAAD-D0A7-70E6-7658-25F0AC7B53D8}"/>
              </a:ext>
            </a:extLst>
          </p:cNvPr>
          <p:cNvSpPr txBox="1"/>
          <p:nvPr/>
        </p:nvSpPr>
        <p:spPr>
          <a:xfrm>
            <a:off x="298545" y="214530"/>
            <a:ext cx="3679777" cy="830997"/>
          </a:xfrm>
          <a:prstGeom prst="rect">
            <a:avLst/>
          </a:prstGeom>
          <a:noFill/>
        </p:spPr>
        <p:txBody>
          <a:bodyPr wrap="square">
            <a:spAutoFit/>
          </a:bodyPr>
          <a:lstStyle/>
          <a:p>
            <a:r>
              <a:rPr lang="en-US" sz="4800" b="1" dirty="0">
                <a:solidFill>
                  <a:schemeClr val="bg1"/>
                </a:solidFill>
                <a:latin typeface="Bahnschrift SemiBold" panose="020B0502040204020203" pitchFamily="34" charset="0"/>
              </a:rPr>
              <a:t>The Pipeline</a:t>
            </a:r>
            <a:endParaRPr lang="en-IN" sz="3600" b="1" dirty="0">
              <a:solidFill>
                <a:schemeClr val="bg1"/>
              </a:solidFill>
              <a:latin typeface="Bahnschrift SemiBold" panose="020B0502040204020203" pitchFamily="34" charset="0"/>
              <a:ea typeface="Inter SemiBold" panose="02000503000000020004" pitchFamily="2" charset="0"/>
            </a:endParaRPr>
          </a:p>
        </p:txBody>
      </p:sp>
      <p:pic>
        <p:nvPicPr>
          <p:cNvPr id="8" name="Picture 7">
            <a:extLst>
              <a:ext uri="{FF2B5EF4-FFF2-40B4-BE49-F238E27FC236}">
                <a16:creationId xmlns:a16="http://schemas.microsoft.com/office/drawing/2014/main" id="{F3FE2CB9-8A01-1700-6CE4-9EE3818C87C3}"/>
              </a:ext>
            </a:extLst>
          </p:cNvPr>
          <p:cNvPicPr>
            <a:picLocks noChangeAspect="1"/>
          </p:cNvPicPr>
          <p:nvPr/>
        </p:nvPicPr>
        <p:blipFill>
          <a:blip r:embed="rId2"/>
          <a:stretch>
            <a:fillRect/>
          </a:stretch>
        </p:blipFill>
        <p:spPr>
          <a:xfrm>
            <a:off x="2910379" y="1366338"/>
            <a:ext cx="3274331" cy="5033034"/>
          </a:xfrm>
          <a:prstGeom prst="rect">
            <a:avLst/>
          </a:prstGeom>
        </p:spPr>
      </p:pic>
      <p:pic>
        <p:nvPicPr>
          <p:cNvPr id="11" name="Picture 10">
            <a:extLst>
              <a:ext uri="{FF2B5EF4-FFF2-40B4-BE49-F238E27FC236}">
                <a16:creationId xmlns:a16="http://schemas.microsoft.com/office/drawing/2014/main" id="{D388C813-855D-764A-22D8-C5F28FAFBC32}"/>
              </a:ext>
            </a:extLst>
          </p:cNvPr>
          <p:cNvPicPr>
            <a:picLocks noChangeAspect="1"/>
          </p:cNvPicPr>
          <p:nvPr/>
        </p:nvPicPr>
        <p:blipFill>
          <a:blip r:embed="rId3"/>
          <a:stretch>
            <a:fillRect/>
          </a:stretch>
        </p:blipFill>
        <p:spPr>
          <a:xfrm>
            <a:off x="6291618" y="2077185"/>
            <a:ext cx="3767955" cy="3611341"/>
          </a:xfrm>
          <a:prstGeom prst="rect">
            <a:avLst/>
          </a:prstGeom>
        </p:spPr>
      </p:pic>
      <p:pic>
        <p:nvPicPr>
          <p:cNvPr id="13" name="Picture 12">
            <a:extLst>
              <a:ext uri="{FF2B5EF4-FFF2-40B4-BE49-F238E27FC236}">
                <a16:creationId xmlns:a16="http://schemas.microsoft.com/office/drawing/2014/main" id="{3E9D6805-3A21-4F5B-0BD3-C2EA2A1A4578}"/>
              </a:ext>
            </a:extLst>
          </p:cNvPr>
          <p:cNvPicPr>
            <a:picLocks noChangeAspect="1"/>
          </p:cNvPicPr>
          <p:nvPr/>
        </p:nvPicPr>
        <p:blipFill>
          <a:blip r:embed="rId4"/>
          <a:stretch>
            <a:fillRect/>
          </a:stretch>
        </p:blipFill>
        <p:spPr>
          <a:xfrm>
            <a:off x="2803471" y="1522486"/>
            <a:ext cx="2908919" cy="4829234"/>
          </a:xfrm>
          <a:prstGeom prst="rect">
            <a:avLst/>
          </a:prstGeom>
        </p:spPr>
      </p:pic>
      <p:pic>
        <p:nvPicPr>
          <p:cNvPr id="15" name="Picture 14">
            <a:extLst>
              <a:ext uri="{FF2B5EF4-FFF2-40B4-BE49-F238E27FC236}">
                <a16:creationId xmlns:a16="http://schemas.microsoft.com/office/drawing/2014/main" id="{29EF0F08-E55C-DC7F-7D51-D4FA97D92FF3}"/>
              </a:ext>
            </a:extLst>
          </p:cNvPr>
          <p:cNvPicPr>
            <a:picLocks noChangeAspect="1"/>
          </p:cNvPicPr>
          <p:nvPr/>
        </p:nvPicPr>
        <p:blipFill>
          <a:blip r:embed="rId5"/>
          <a:stretch>
            <a:fillRect/>
          </a:stretch>
        </p:blipFill>
        <p:spPr>
          <a:xfrm>
            <a:off x="6291618" y="1101460"/>
            <a:ext cx="2908919" cy="5562790"/>
          </a:xfrm>
          <a:prstGeom prst="rect">
            <a:avLst/>
          </a:prstGeom>
        </p:spPr>
      </p:pic>
    </p:spTree>
    <p:extLst>
      <p:ext uri="{BB962C8B-B14F-4D97-AF65-F5344CB8AC3E}">
        <p14:creationId xmlns:p14="http://schemas.microsoft.com/office/powerpoint/2010/main" val="117816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399A1-B00C-1D36-F4C4-D842D58B48B6}"/>
            </a:ext>
          </a:extLst>
        </p:cNvPr>
        <p:cNvGrpSpPr/>
        <p:nvPr/>
      </p:nvGrpSpPr>
      <p:grpSpPr>
        <a:xfrm>
          <a:off x="0" y="0"/>
          <a:ext cx="0" cy="0"/>
          <a:chOff x="0" y="0"/>
          <a:chExt cx="0" cy="0"/>
        </a:xfrm>
      </p:grpSpPr>
      <p:pic>
        <p:nvPicPr>
          <p:cNvPr id="2" name="Picture Placeholder 31">
            <a:extLst>
              <a:ext uri="{FF2B5EF4-FFF2-40B4-BE49-F238E27FC236}">
                <a16:creationId xmlns:a16="http://schemas.microsoft.com/office/drawing/2014/main" id="{D989DFC6-15B1-7D60-DABA-49DE388FD3EF}"/>
              </a:ext>
            </a:extLst>
          </p:cNvPr>
          <p:cNvPicPr>
            <a:picLocks noChangeAspect="1"/>
          </p:cNvPicPr>
          <p:nvPr/>
        </p:nvPicPr>
        <p:blipFill>
          <a:blip r:embed="rId2"/>
          <a:srcRect l="1286" r="1286"/>
          <a:stretch>
            <a:fillRect/>
          </a:stretch>
        </p:blipFill>
        <p:spPr>
          <a:xfrm>
            <a:off x="3354470" y="615087"/>
            <a:ext cx="5483060" cy="5627827"/>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pic>
      <p:sp>
        <p:nvSpPr>
          <p:cNvPr id="3" name="Oval 2">
            <a:extLst>
              <a:ext uri="{FF2B5EF4-FFF2-40B4-BE49-F238E27FC236}">
                <a16:creationId xmlns:a16="http://schemas.microsoft.com/office/drawing/2014/main" id="{0783F69D-95B0-ABCA-DCF5-DC2E2FB9520D}"/>
              </a:ext>
            </a:extLst>
          </p:cNvPr>
          <p:cNvSpPr/>
          <p:nvPr/>
        </p:nvSpPr>
        <p:spPr>
          <a:xfrm>
            <a:off x="7322457" y="3059527"/>
            <a:ext cx="994229" cy="100447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BD281E"/>
                </a:solidFill>
                <a:latin typeface="Bahnschrift SemiBold" panose="020B0502040204020203" pitchFamily="34" charset="0"/>
              </a:rPr>
              <a:t>3</a:t>
            </a:r>
            <a:endParaRPr lang="en-IN" sz="7200" dirty="0">
              <a:solidFill>
                <a:srgbClr val="BD281E"/>
              </a:solidFill>
              <a:latin typeface="Bahnschrift SemiBold" panose="020B0502040204020203" pitchFamily="34" charset="0"/>
            </a:endParaRPr>
          </a:p>
        </p:txBody>
      </p:sp>
    </p:spTree>
    <p:extLst>
      <p:ext uri="{BB962C8B-B14F-4D97-AF65-F5344CB8AC3E}">
        <p14:creationId xmlns:p14="http://schemas.microsoft.com/office/powerpoint/2010/main" val="30210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0" y="1146163"/>
            <a:ext cx="3124105"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DC1762E9-CC19-EE6D-1C2F-9063052B10B2}"/>
              </a:ext>
            </a:extLst>
          </p:cNvPr>
          <p:cNvSpPr txBox="1"/>
          <p:nvPr/>
        </p:nvSpPr>
        <p:spPr>
          <a:xfrm>
            <a:off x="935973" y="1246370"/>
            <a:ext cx="2063385"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Gaussian Naïve Bayes</a:t>
            </a:r>
          </a:p>
        </p:txBody>
      </p:sp>
      <p:sp>
        <p:nvSpPr>
          <p:cNvPr id="66" name="TextBox 65">
            <a:extLst>
              <a:ext uri="{FF2B5EF4-FFF2-40B4-BE49-F238E27FC236}">
                <a16:creationId xmlns:a16="http://schemas.microsoft.com/office/drawing/2014/main" id="{CE331328-FF81-CEFE-157D-F91675ED8FDC}"/>
              </a:ext>
            </a:extLst>
          </p:cNvPr>
          <p:cNvSpPr txBox="1"/>
          <p:nvPr/>
        </p:nvSpPr>
        <p:spPr>
          <a:xfrm>
            <a:off x="1106846" y="2411466"/>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323B0BC9-7A40-FC2D-763E-C9840ACA0DC2}"/>
              </a:ext>
            </a:extLst>
          </p:cNvPr>
          <p:cNvSpPr txBox="1"/>
          <p:nvPr/>
        </p:nvSpPr>
        <p:spPr>
          <a:xfrm>
            <a:off x="1146480" y="3002972"/>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F1ED2C1A-32F7-A708-4EA1-55C7FA0AF060}"/>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9A8FC485-5BF6-7253-E775-E290546A9E61}"/>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0C6D035F-AE78-54DD-66A7-C4EEFCE7AC1B}"/>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38259E6-FFC4-3BE3-A816-CD6579190555}"/>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B0C8D7D-811A-1AFD-8CCE-93497935E18E}"/>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324931E-289D-E5DE-FEBA-A72A165FF241}"/>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1D4E89-9298-34D6-E9C4-521CF7B41334}"/>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CBDE8AB7-6136-4ACB-A083-A2A00E08A78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206CFC9-3A7A-813C-B57B-DAFF3866E860}"/>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A6901FBB-3EB0-00D6-6EDA-724861CB2D18}"/>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315D1B27-FF1A-82FA-D6AA-3A9A163E6FC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7B8A5081-F695-22B5-E673-C01ED0D2ADEB}"/>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140AC63F-6B83-D8FF-6F0C-A5A146831F00}"/>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D4B26D67-6910-119D-1CEB-4AEFC8090FAA}"/>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90D32615-8893-FFE7-C685-1D271BD21D97}"/>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EA25E7AA-7EB2-0432-7C59-8B26D4599061}"/>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B20EB19F-E406-AB91-AB2B-D64056F9D6A5}"/>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DA248879-96F4-4C32-FEA1-B09C287CD211}"/>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6C9FE127-0E22-2C71-FE2E-22332A7EE79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19974C7E-7B3C-3173-6D41-97426C45EEF9}"/>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B5DAFC64-54BC-96B6-7E15-E786891F5381}"/>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B7DB14A8-DAF6-4DCE-6936-E009E7A258C8}"/>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EA268A16-362E-7F8F-F42F-9B24AF9E4109}"/>
              </a:ext>
            </a:extLst>
          </p:cNvPr>
          <p:cNvSpPr/>
          <p:nvPr/>
        </p:nvSpPr>
        <p:spPr>
          <a:xfrm>
            <a:off x="645925" y="299837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4970A047-F7B3-E27B-750D-B8265193B8BA}"/>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4AB5C50-D082-54C7-E269-CC4287BC0E44}"/>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3E3C6533-A289-6242-46BD-44E95C7AE25F}"/>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2EC303F-3BD2-E557-5A04-D4D70C174B97}"/>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B364F16F-690A-835D-16A5-297B8ABDBB0A}"/>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40396D22-6B03-76F4-8736-2FCFFCCA890D}"/>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34D383C-0DC9-ACBA-C809-6572ED113F6B}"/>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21" name="TextBox 120">
            <a:extLst>
              <a:ext uri="{FF2B5EF4-FFF2-40B4-BE49-F238E27FC236}">
                <a16:creationId xmlns:a16="http://schemas.microsoft.com/office/drawing/2014/main" id="{E771FEA4-7ABD-4CBF-C87F-4DD4DBBDD199}"/>
              </a:ext>
            </a:extLst>
          </p:cNvPr>
          <p:cNvSpPr txBox="1"/>
          <p:nvPr/>
        </p:nvSpPr>
        <p:spPr>
          <a:xfrm>
            <a:off x="1106846" y="1807459"/>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sp>
        <p:nvSpPr>
          <p:cNvPr id="41" name="TextBox 40">
            <a:extLst>
              <a:ext uri="{FF2B5EF4-FFF2-40B4-BE49-F238E27FC236}">
                <a16:creationId xmlns:a16="http://schemas.microsoft.com/office/drawing/2014/main" id="{0003B1AF-1B8A-2161-E3F1-4EE374EEC4DF}"/>
              </a:ext>
            </a:extLst>
          </p:cNvPr>
          <p:cNvSpPr txBox="1"/>
          <p:nvPr/>
        </p:nvSpPr>
        <p:spPr>
          <a:xfrm>
            <a:off x="9133282" y="2158452"/>
            <a:ext cx="2753918" cy="707886"/>
          </a:xfrm>
          <a:prstGeom prst="rect">
            <a:avLst/>
          </a:prstGeom>
          <a:noFill/>
        </p:spPr>
        <p:txBody>
          <a:bodyPr wrap="square" rtlCol="0">
            <a:spAutoFit/>
          </a:bodyPr>
          <a:lstStyle/>
          <a:p>
            <a:r>
              <a:rPr lang="en-US" sz="2000" dirty="0" err="1">
                <a:solidFill>
                  <a:schemeClr val="bg1"/>
                </a:solidFill>
              </a:rPr>
              <a:t>SimpleImputer.strategy</a:t>
            </a:r>
            <a:r>
              <a:rPr lang="en-US" sz="2000" dirty="0">
                <a:solidFill>
                  <a:schemeClr val="bg1"/>
                </a:solidFill>
              </a:rPr>
              <a:t>: 'mean'</a:t>
            </a:r>
            <a:endParaRPr lang="en-IN" sz="2000" dirty="0">
              <a:solidFill>
                <a:schemeClr val="bg1"/>
              </a:solidFill>
              <a:latin typeface="Inter" panose="02000503000000020004" pitchFamily="2" charset="0"/>
              <a:ea typeface="Inter" panose="02000503000000020004" pitchFamily="2" charset="0"/>
            </a:endParaRPr>
          </a:p>
        </p:txBody>
      </p:sp>
      <p:sp>
        <p:nvSpPr>
          <p:cNvPr id="45" name="TextBox 44">
            <a:extLst>
              <a:ext uri="{FF2B5EF4-FFF2-40B4-BE49-F238E27FC236}">
                <a16:creationId xmlns:a16="http://schemas.microsoft.com/office/drawing/2014/main" id="{9C6829DC-2675-19DD-0E2F-9A6B6C471AC7}"/>
              </a:ext>
            </a:extLst>
          </p:cNvPr>
          <p:cNvSpPr txBox="1"/>
          <p:nvPr/>
        </p:nvSpPr>
        <p:spPr>
          <a:xfrm>
            <a:off x="9125474" y="3401305"/>
            <a:ext cx="2394523" cy="707886"/>
          </a:xfrm>
          <a:prstGeom prst="rect">
            <a:avLst/>
          </a:prstGeom>
          <a:noFill/>
        </p:spPr>
        <p:txBody>
          <a:bodyPr wrap="square" rtlCol="0">
            <a:spAutoFit/>
          </a:bodyPr>
          <a:lstStyle/>
          <a:p>
            <a:r>
              <a:rPr lang="en-US" sz="2000" dirty="0">
                <a:solidFill>
                  <a:schemeClr val="bg1"/>
                </a:solidFill>
              </a:rPr>
              <a:t>priors: </a:t>
            </a:r>
          </a:p>
          <a:p>
            <a:r>
              <a:rPr lang="en-US" sz="2000" dirty="0">
                <a:solidFill>
                  <a:schemeClr val="bg1"/>
                </a:solidFill>
              </a:rPr>
              <a:t>None</a:t>
            </a:r>
            <a:endParaRPr lang="en-IN" sz="2000" dirty="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F65C9F70-938A-C043-98AD-745D7EF6F568}"/>
              </a:ext>
            </a:extLst>
          </p:cNvPr>
          <p:cNvSpPr txBox="1"/>
          <p:nvPr/>
        </p:nvSpPr>
        <p:spPr>
          <a:xfrm>
            <a:off x="9194799" y="4428687"/>
            <a:ext cx="2567273" cy="707886"/>
          </a:xfrm>
          <a:prstGeom prst="rect">
            <a:avLst/>
          </a:prstGeom>
          <a:noFill/>
        </p:spPr>
        <p:txBody>
          <a:bodyPr wrap="square" rtlCol="0">
            <a:spAutoFit/>
          </a:bodyPr>
          <a:lstStyle/>
          <a:p>
            <a:r>
              <a:rPr lang="en-US" sz="2000" dirty="0" err="1">
                <a:solidFill>
                  <a:schemeClr val="bg1"/>
                </a:solidFill>
              </a:rPr>
              <a:t>var_smoothing</a:t>
            </a:r>
            <a:r>
              <a:rPr lang="en-US" sz="2000" dirty="0">
                <a:solidFill>
                  <a:schemeClr val="bg1"/>
                </a:solidFill>
              </a:rPr>
              <a:t> :</a:t>
            </a:r>
          </a:p>
          <a:p>
            <a:r>
              <a:rPr lang="en-US" sz="2000" dirty="0">
                <a:solidFill>
                  <a:schemeClr val="bg1"/>
                </a:solidFill>
              </a:rPr>
              <a:t>1e-9</a:t>
            </a:r>
            <a:endParaRPr lang="en-IN" sz="2000" dirty="0">
              <a:solidFill>
                <a:schemeClr val="bg1"/>
              </a:solidFill>
              <a:latin typeface="Inter" panose="02000503000000020004" pitchFamily="2" charset="0"/>
              <a:ea typeface="Inter" panose="02000503000000020004" pitchFamily="2" charset="0"/>
            </a:endParaRPr>
          </a:p>
        </p:txBody>
      </p:sp>
      <p:sp>
        <p:nvSpPr>
          <p:cNvPr id="50" name="Oval 49">
            <a:extLst>
              <a:ext uri="{FF2B5EF4-FFF2-40B4-BE49-F238E27FC236}">
                <a16:creationId xmlns:a16="http://schemas.microsoft.com/office/drawing/2014/main" id="{6A0F32AD-562F-4981-433C-6560FD842A18}"/>
              </a:ext>
            </a:extLst>
          </p:cNvPr>
          <p:cNvSpPr/>
          <p:nvPr/>
        </p:nvSpPr>
        <p:spPr>
          <a:xfrm>
            <a:off x="8357123" y="559658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4CEA77C1-22A4-368D-77CA-8F017AFFF364}"/>
              </a:ext>
            </a:extLst>
          </p:cNvPr>
          <p:cNvSpPr txBox="1"/>
          <p:nvPr/>
        </p:nvSpPr>
        <p:spPr>
          <a:xfrm>
            <a:off x="9189426" y="5722278"/>
            <a:ext cx="2664031" cy="707886"/>
          </a:xfrm>
          <a:prstGeom prst="rect">
            <a:avLst/>
          </a:prstGeom>
          <a:noFill/>
        </p:spPr>
        <p:txBody>
          <a:bodyPr wrap="square" rtlCol="0">
            <a:spAutoFit/>
          </a:bodyPr>
          <a:lstStyle/>
          <a:p>
            <a:r>
              <a:rPr lang="en-US" sz="2000" dirty="0" err="1">
                <a:solidFill>
                  <a:schemeClr val="bg1"/>
                </a:solidFill>
              </a:rPr>
              <a:t>train_test_split.stratify</a:t>
            </a:r>
            <a:r>
              <a:rPr lang="en-US" sz="2000" dirty="0">
                <a:solidFill>
                  <a:schemeClr val="bg1"/>
                </a:solidFill>
              </a:rPr>
              <a:t>:</a:t>
            </a:r>
          </a:p>
          <a:p>
            <a:r>
              <a:rPr lang="en-US" sz="2000" dirty="0">
                <a:solidFill>
                  <a:schemeClr val="bg1"/>
                </a:solidFill>
              </a:rPr>
              <a:t>y</a:t>
            </a:r>
          </a:p>
        </p:txBody>
      </p:sp>
      <p:grpSp>
        <p:nvGrpSpPr>
          <p:cNvPr id="9" name="Group 8">
            <a:extLst>
              <a:ext uri="{FF2B5EF4-FFF2-40B4-BE49-F238E27FC236}">
                <a16:creationId xmlns:a16="http://schemas.microsoft.com/office/drawing/2014/main" id="{F3B2D31A-7BCB-5776-21EC-0AFD0577FA41}"/>
              </a:ext>
            </a:extLst>
          </p:cNvPr>
          <p:cNvGrpSpPr/>
          <p:nvPr/>
        </p:nvGrpSpPr>
        <p:grpSpPr>
          <a:xfrm>
            <a:off x="8279465" y="4414343"/>
            <a:ext cx="768351" cy="768351"/>
            <a:chOff x="9194799" y="4440722"/>
            <a:chExt cx="768351" cy="768351"/>
          </a:xfrm>
        </p:grpSpPr>
        <p:sp>
          <p:nvSpPr>
            <p:cNvPr id="47" name="Oval 46">
              <a:extLst>
                <a:ext uri="{FF2B5EF4-FFF2-40B4-BE49-F238E27FC236}">
                  <a16:creationId xmlns:a16="http://schemas.microsoft.com/office/drawing/2014/main" id="{A830500E-47D6-E5F5-5648-2C93E064F11E}"/>
                </a:ext>
              </a:extLst>
            </p:cNvPr>
            <p:cNvSpPr/>
            <p:nvPr/>
          </p:nvSpPr>
          <p:spPr>
            <a:xfrm>
              <a:off x="9194799" y="444072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aphic 2">
              <a:extLst>
                <a:ext uri="{FF2B5EF4-FFF2-40B4-BE49-F238E27FC236}">
                  <a16:creationId xmlns:a16="http://schemas.microsoft.com/office/drawing/2014/main" id="{A45F7DE4-C245-D457-9F4E-CC2DC2135EA2}"/>
                </a:ext>
              </a:extLst>
            </p:cNvPr>
            <p:cNvGrpSpPr/>
            <p:nvPr/>
          </p:nvGrpSpPr>
          <p:grpSpPr>
            <a:xfrm>
              <a:off x="9426299" y="4690185"/>
              <a:ext cx="305350" cy="269425"/>
              <a:chOff x="3990975" y="1366327"/>
              <a:chExt cx="720000" cy="635294"/>
            </a:xfrm>
            <a:solidFill>
              <a:schemeClr val="bg1"/>
            </a:solidFill>
          </p:grpSpPr>
          <p:sp>
            <p:nvSpPr>
              <p:cNvPr id="53" name="Freeform: Shape 52">
                <a:extLst>
                  <a:ext uri="{FF2B5EF4-FFF2-40B4-BE49-F238E27FC236}">
                    <a16:creationId xmlns:a16="http://schemas.microsoft.com/office/drawing/2014/main" id="{61829405-240D-FC91-FA13-29B424BF4057}"/>
                  </a:ext>
                </a:extLst>
              </p:cNvPr>
              <p:cNvSpPr/>
              <p:nvPr/>
            </p:nvSpPr>
            <p:spPr>
              <a:xfrm>
                <a:off x="4088712"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9BB1D4-AD9B-8BBB-A2FA-89A579120468}"/>
                  </a:ext>
                </a:extLst>
              </p:cNvPr>
              <p:cNvSpPr/>
              <p:nvPr/>
            </p:nvSpPr>
            <p:spPr>
              <a:xfrm>
                <a:off x="4334685"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2F05C58-5A86-56FB-B31C-E630B55DC00C}"/>
                  </a:ext>
                </a:extLst>
              </p:cNvPr>
              <p:cNvSpPr/>
              <p:nvPr/>
            </p:nvSpPr>
            <p:spPr>
              <a:xfrm>
                <a:off x="4088712" y="1464065"/>
                <a:ext cx="443076" cy="32579"/>
              </a:xfrm>
              <a:custGeom>
                <a:avLst/>
                <a:gdLst>
                  <a:gd name="connsiteX0" fmla="*/ 426787 w 443076"/>
                  <a:gd name="connsiteY0" fmla="*/ 0 h 32579"/>
                  <a:gd name="connsiteX1" fmla="*/ 16290 w 443076"/>
                  <a:gd name="connsiteY1" fmla="*/ 0 h 32579"/>
                  <a:gd name="connsiteX2" fmla="*/ 0 w 443076"/>
                  <a:gd name="connsiteY2" fmla="*/ 16290 h 32579"/>
                  <a:gd name="connsiteX3" fmla="*/ 16290 w 443076"/>
                  <a:gd name="connsiteY3" fmla="*/ 32579 h 32579"/>
                  <a:gd name="connsiteX4" fmla="*/ 426787 w 443076"/>
                  <a:gd name="connsiteY4" fmla="*/ 32579 h 32579"/>
                  <a:gd name="connsiteX5" fmla="*/ 443077 w 443076"/>
                  <a:gd name="connsiteY5" fmla="*/ 16290 h 32579"/>
                  <a:gd name="connsiteX6" fmla="*/ 426787 w 443076"/>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76" h="32579">
                    <a:moveTo>
                      <a:pt x="426787" y="0"/>
                    </a:moveTo>
                    <a:lnTo>
                      <a:pt x="16290" y="0"/>
                    </a:lnTo>
                    <a:cubicBezTo>
                      <a:pt x="7293" y="0"/>
                      <a:pt x="0" y="7293"/>
                      <a:pt x="0" y="16290"/>
                    </a:cubicBezTo>
                    <a:cubicBezTo>
                      <a:pt x="0" y="25286"/>
                      <a:pt x="7293" y="32579"/>
                      <a:pt x="16290" y="32579"/>
                    </a:cubicBezTo>
                    <a:lnTo>
                      <a:pt x="426787" y="32579"/>
                    </a:lnTo>
                    <a:cubicBezTo>
                      <a:pt x="435782" y="32579"/>
                      <a:pt x="443077" y="25286"/>
                      <a:pt x="443077" y="16290"/>
                    </a:cubicBezTo>
                    <a:cubicBezTo>
                      <a:pt x="443077" y="7293"/>
                      <a:pt x="435782" y="0"/>
                      <a:pt x="426787" y="0"/>
                    </a:cubicBezTo>
                    <a:close/>
                  </a:path>
                </a:pathLst>
              </a:custGeom>
              <a:grpFill/>
              <a:ln w="161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05F6EC7-574F-D83B-47DD-CFCDDCEAD8D8}"/>
                  </a:ext>
                </a:extLst>
              </p:cNvPr>
              <p:cNvSpPr/>
              <p:nvPr/>
            </p:nvSpPr>
            <p:spPr>
              <a:xfrm>
                <a:off x="4334685" y="1545513"/>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F9428FB-3434-A35E-8E51-FC0B4ACD5029}"/>
                  </a:ext>
                </a:extLst>
              </p:cNvPr>
              <p:cNvSpPr/>
              <p:nvPr/>
            </p:nvSpPr>
            <p:spPr>
              <a:xfrm>
                <a:off x="4334685" y="1626961"/>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371C233-0B49-AF05-3DEE-2D0CF1397943}"/>
                  </a:ext>
                </a:extLst>
              </p:cNvPr>
              <p:cNvSpPr/>
              <p:nvPr/>
            </p:nvSpPr>
            <p:spPr>
              <a:xfrm>
                <a:off x="4334685" y="1708409"/>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1063490-209C-CC19-EEEB-11D15FFDD666}"/>
                  </a:ext>
                </a:extLst>
              </p:cNvPr>
              <p:cNvSpPr/>
              <p:nvPr/>
            </p:nvSpPr>
            <p:spPr>
              <a:xfrm>
                <a:off x="4334685"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F78A2A6A-DC75-BB83-B0E8-965171AFF12E}"/>
                  </a:ext>
                </a:extLst>
              </p:cNvPr>
              <p:cNvSpPr/>
              <p:nvPr/>
            </p:nvSpPr>
            <p:spPr>
              <a:xfrm>
                <a:off x="4088712"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EEEB18-435F-6C77-271B-DE1C12B61D27}"/>
                  </a:ext>
                </a:extLst>
              </p:cNvPr>
              <p:cNvSpPr/>
              <p:nvPr/>
            </p:nvSpPr>
            <p:spPr>
              <a:xfrm>
                <a:off x="4088712" y="1545513"/>
                <a:ext cx="197104" cy="197104"/>
              </a:xfrm>
              <a:custGeom>
                <a:avLst/>
                <a:gdLst>
                  <a:gd name="connsiteX0" fmla="*/ 180814 w 197104"/>
                  <a:gd name="connsiteY0" fmla="*/ 0 h 197104"/>
                  <a:gd name="connsiteX1" fmla="*/ 16290 w 197104"/>
                  <a:gd name="connsiteY1" fmla="*/ 0 h 197104"/>
                  <a:gd name="connsiteX2" fmla="*/ 0 w 197104"/>
                  <a:gd name="connsiteY2" fmla="*/ 16290 h 197104"/>
                  <a:gd name="connsiteX3" fmla="*/ 0 w 197104"/>
                  <a:gd name="connsiteY3" fmla="*/ 180814 h 197104"/>
                  <a:gd name="connsiteX4" fmla="*/ 16290 w 197104"/>
                  <a:gd name="connsiteY4" fmla="*/ 197104 h 197104"/>
                  <a:gd name="connsiteX5" fmla="*/ 180814 w 197104"/>
                  <a:gd name="connsiteY5" fmla="*/ 197104 h 197104"/>
                  <a:gd name="connsiteX6" fmla="*/ 197104 w 197104"/>
                  <a:gd name="connsiteY6" fmla="*/ 180814 h 197104"/>
                  <a:gd name="connsiteX7" fmla="*/ 197104 w 197104"/>
                  <a:gd name="connsiteY7" fmla="*/ 16290 h 197104"/>
                  <a:gd name="connsiteX8" fmla="*/ 180814 w 197104"/>
                  <a:gd name="connsiteY8" fmla="*/ 0 h 197104"/>
                  <a:gd name="connsiteX9" fmla="*/ 164525 w 197104"/>
                  <a:gd name="connsiteY9" fmla="*/ 164525 h 197104"/>
                  <a:gd name="connsiteX10" fmla="*/ 32579 w 197104"/>
                  <a:gd name="connsiteY10" fmla="*/ 164525 h 197104"/>
                  <a:gd name="connsiteX11" fmla="*/ 32579 w 197104"/>
                  <a:gd name="connsiteY11" fmla="*/ 32579 h 197104"/>
                  <a:gd name="connsiteX12" fmla="*/ 164525 w 197104"/>
                  <a:gd name="connsiteY12" fmla="*/ 32579 h 197104"/>
                  <a:gd name="connsiteX13" fmla="*/ 164525 w 197104"/>
                  <a:gd name="connsiteY13" fmla="*/ 164525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104" h="197104">
                    <a:moveTo>
                      <a:pt x="180814" y="0"/>
                    </a:moveTo>
                    <a:lnTo>
                      <a:pt x="16290" y="0"/>
                    </a:lnTo>
                    <a:cubicBezTo>
                      <a:pt x="7293" y="0"/>
                      <a:pt x="0" y="7293"/>
                      <a:pt x="0" y="16290"/>
                    </a:cubicBezTo>
                    <a:lnTo>
                      <a:pt x="0" y="180814"/>
                    </a:lnTo>
                    <a:cubicBezTo>
                      <a:pt x="0" y="189811"/>
                      <a:pt x="7293" y="197104"/>
                      <a:pt x="16290" y="197104"/>
                    </a:cubicBezTo>
                    <a:lnTo>
                      <a:pt x="180814" y="197104"/>
                    </a:lnTo>
                    <a:cubicBezTo>
                      <a:pt x="189811" y="197104"/>
                      <a:pt x="197104" y="189811"/>
                      <a:pt x="197104" y="180814"/>
                    </a:cubicBezTo>
                    <a:lnTo>
                      <a:pt x="197104" y="16290"/>
                    </a:lnTo>
                    <a:cubicBezTo>
                      <a:pt x="197104" y="7293"/>
                      <a:pt x="189811" y="0"/>
                      <a:pt x="180814" y="0"/>
                    </a:cubicBezTo>
                    <a:close/>
                    <a:moveTo>
                      <a:pt x="164525" y="164525"/>
                    </a:moveTo>
                    <a:lnTo>
                      <a:pt x="32579" y="164525"/>
                    </a:lnTo>
                    <a:lnTo>
                      <a:pt x="32579" y="32579"/>
                    </a:lnTo>
                    <a:lnTo>
                      <a:pt x="164525" y="32579"/>
                    </a:lnTo>
                    <a:lnTo>
                      <a:pt x="164525" y="164525"/>
                    </a:lnTo>
                    <a:close/>
                  </a:path>
                </a:pathLst>
              </a:custGeom>
              <a:grpFill/>
              <a:ln w="161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2C0AD8-2E0C-497A-E10D-5EC54B83A769}"/>
                  </a:ext>
                </a:extLst>
              </p:cNvPr>
              <p:cNvSpPr/>
              <p:nvPr/>
            </p:nvSpPr>
            <p:spPr>
              <a:xfrm>
                <a:off x="3990975" y="1366327"/>
                <a:ext cx="720000" cy="635294"/>
              </a:xfrm>
              <a:custGeom>
                <a:avLst/>
                <a:gdLst>
                  <a:gd name="connsiteX0" fmla="*/ 687421 w 720000"/>
                  <a:gd name="connsiteY0" fmla="*/ 81448 h 635294"/>
                  <a:gd name="connsiteX1" fmla="*/ 638552 w 720000"/>
                  <a:gd name="connsiteY1" fmla="*/ 81448 h 635294"/>
                  <a:gd name="connsiteX2" fmla="*/ 638552 w 720000"/>
                  <a:gd name="connsiteY2" fmla="*/ 32579 h 635294"/>
                  <a:gd name="connsiteX3" fmla="*/ 605973 w 720000"/>
                  <a:gd name="connsiteY3" fmla="*/ 0 h 635294"/>
                  <a:gd name="connsiteX4" fmla="*/ 32579 w 720000"/>
                  <a:gd name="connsiteY4" fmla="*/ 0 h 635294"/>
                  <a:gd name="connsiteX5" fmla="*/ 0 w 720000"/>
                  <a:gd name="connsiteY5" fmla="*/ 32579 h 635294"/>
                  <a:gd name="connsiteX6" fmla="*/ 0 w 720000"/>
                  <a:gd name="connsiteY6" fmla="*/ 553846 h 635294"/>
                  <a:gd name="connsiteX7" fmla="*/ 81448 w 720000"/>
                  <a:gd name="connsiteY7" fmla="*/ 635294 h 635294"/>
                  <a:gd name="connsiteX8" fmla="*/ 638552 w 720000"/>
                  <a:gd name="connsiteY8" fmla="*/ 635294 h 635294"/>
                  <a:gd name="connsiteX9" fmla="*/ 720000 w 720000"/>
                  <a:gd name="connsiteY9" fmla="*/ 553846 h 635294"/>
                  <a:gd name="connsiteX10" fmla="*/ 720000 w 720000"/>
                  <a:gd name="connsiteY10" fmla="*/ 114027 h 635294"/>
                  <a:gd name="connsiteX11" fmla="*/ 687421 w 720000"/>
                  <a:gd name="connsiteY11" fmla="*/ 81448 h 635294"/>
                  <a:gd name="connsiteX12" fmla="*/ 687421 w 720000"/>
                  <a:gd name="connsiteY12" fmla="*/ 553846 h 635294"/>
                  <a:gd name="connsiteX13" fmla="*/ 638552 w 720000"/>
                  <a:gd name="connsiteY13" fmla="*/ 602715 h 635294"/>
                  <a:gd name="connsiteX14" fmla="*/ 81448 w 720000"/>
                  <a:gd name="connsiteY14" fmla="*/ 602715 h 635294"/>
                  <a:gd name="connsiteX15" fmla="*/ 32579 w 720000"/>
                  <a:gd name="connsiteY15" fmla="*/ 553846 h 635294"/>
                  <a:gd name="connsiteX16" fmla="*/ 32579 w 720000"/>
                  <a:gd name="connsiteY16" fmla="*/ 32579 h 635294"/>
                  <a:gd name="connsiteX17" fmla="*/ 605973 w 720000"/>
                  <a:gd name="connsiteY17" fmla="*/ 32579 h 635294"/>
                  <a:gd name="connsiteX18" fmla="*/ 605973 w 720000"/>
                  <a:gd name="connsiteY18" fmla="*/ 529412 h 635294"/>
                  <a:gd name="connsiteX19" fmla="*/ 646697 w 720000"/>
                  <a:gd name="connsiteY19" fmla="*/ 570136 h 635294"/>
                  <a:gd name="connsiteX20" fmla="*/ 662986 w 720000"/>
                  <a:gd name="connsiteY20" fmla="*/ 553846 h 635294"/>
                  <a:gd name="connsiteX21" fmla="*/ 646697 w 720000"/>
                  <a:gd name="connsiteY21" fmla="*/ 537557 h 635294"/>
                  <a:gd name="connsiteX22" fmla="*/ 638552 w 720000"/>
                  <a:gd name="connsiteY22" fmla="*/ 529412 h 635294"/>
                  <a:gd name="connsiteX23" fmla="*/ 638552 w 720000"/>
                  <a:gd name="connsiteY23" fmla="*/ 114027 h 635294"/>
                  <a:gd name="connsiteX24" fmla="*/ 687421 w 720000"/>
                  <a:gd name="connsiteY24" fmla="*/ 114027 h 635294"/>
                  <a:gd name="connsiteX25" fmla="*/ 687421 w 720000"/>
                  <a:gd name="connsiteY25" fmla="*/ 553846 h 6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0000" h="635294">
                    <a:moveTo>
                      <a:pt x="687421" y="81448"/>
                    </a:moveTo>
                    <a:lnTo>
                      <a:pt x="638552" y="81448"/>
                    </a:lnTo>
                    <a:lnTo>
                      <a:pt x="638552" y="32579"/>
                    </a:lnTo>
                    <a:cubicBezTo>
                      <a:pt x="638552" y="14615"/>
                      <a:pt x="623937" y="0"/>
                      <a:pt x="605973" y="0"/>
                    </a:cubicBezTo>
                    <a:lnTo>
                      <a:pt x="32579" y="0"/>
                    </a:lnTo>
                    <a:cubicBezTo>
                      <a:pt x="14615" y="0"/>
                      <a:pt x="0" y="14615"/>
                      <a:pt x="0" y="32579"/>
                    </a:cubicBezTo>
                    <a:lnTo>
                      <a:pt x="0" y="553846"/>
                    </a:lnTo>
                    <a:cubicBezTo>
                      <a:pt x="0" y="598757"/>
                      <a:pt x="36538" y="635294"/>
                      <a:pt x="81448" y="635294"/>
                    </a:cubicBezTo>
                    <a:lnTo>
                      <a:pt x="638552" y="635294"/>
                    </a:lnTo>
                    <a:cubicBezTo>
                      <a:pt x="683462" y="635294"/>
                      <a:pt x="720000" y="598757"/>
                      <a:pt x="720000" y="553846"/>
                    </a:cubicBezTo>
                    <a:lnTo>
                      <a:pt x="720000" y="114027"/>
                    </a:lnTo>
                    <a:cubicBezTo>
                      <a:pt x="720000" y="96063"/>
                      <a:pt x="705385" y="81448"/>
                      <a:pt x="687421" y="81448"/>
                    </a:cubicBezTo>
                    <a:close/>
                    <a:moveTo>
                      <a:pt x="687421" y="553846"/>
                    </a:moveTo>
                    <a:cubicBezTo>
                      <a:pt x="687421" y="580792"/>
                      <a:pt x="665498" y="602715"/>
                      <a:pt x="638552" y="602715"/>
                    </a:cubicBezTo>
                    <a:lnTo>
                      <a:pt x="81448" y="602715"/>
                    </a:lnTo>
                    <a:cubicBezTo>
                      <a:pt x="54502" y="602715"/>
                      <a:pt x="32579" y="580792"/>
                      <a:pt x="32579" y="553846"/>
                    </a:cubicBezTo>
                    <a:lnTo>
                      <a:pt x="32579" y="32579"/>
                    </a:lnTo>
                    <a:lnTo>
                      <a:pt x="605973" y="32579"/>
                    </a:lnTo>
                    <a:lnTo>
                      <a:pt x="605973" y="529412"/>
                    </a:lnTo>
                    <a:cubicBezTo>
                      <a:pt x="605973" y="551867"/>
                      <a:pt x="624242" y="570136"/>
                      <a:pt x="646697" y="570136"/>
                    </a:cubicBezTo>
                    <a:cubicBezTo>
                      <a:pt x="655692" y="570136"/>
                      <a:pt x="662986" y="562843"/>
                      <a:pt x="662986" y="553846"/>
                    </a:cubicBezTo>
                    <a:cubicBezTo>
                      <a:pt x="662986" y="544849"/>
                      <a:pt x="655692" y="537557"/>
                      <a:pt x="646697" y="537557"/>
                    </a:cubicBezTo>
                    <a:cubicBezTo>
                      <a:pt x="642206" y="537557"/>
                      <a:pt x="638552" y="533903"/>
                      <a:pt x="638552" y="529412"/>
                    </a:cubicBezTo>
                    <a:lnTo>
                      <a:pt x="638552" y="114027"/>
                    </a:lnTo>
                    <a:lnTo>
                      <a:pt x="687421" y="114027"/>
                    </a:lnTo>
                    <a:lnTo>
                      <a:pt x="687421" y="553846"/>
                    </a:lnTo>
                    <a:close/>
                  </a:path>
                </a:pathLst>
              </a:custGeom>
              <a:grpFill/>
              <a:ln w="1616" cap="flat">
                <a:noFill/>
                <a:prstDash val="solid"/>
                <a:miter/>
              </a:ln>
            </p:spPr>
            <p:txBody>
              <a:bodyPr rtlCol="0" anchor="ctr"/>
              <a:lstStyle/>
              <a:p>
                <a:endParaRPr lang="en-IN"/>
              </a:p>
            </p:txBody>
          </p:sp>
        </p:grpSp>
      </p:grpSp>
      <p:grpSp>
        <p:nvGrpSpPr>
          <p:cNvPr id="63" name="Group 62">
            <a:extLst>
              <a:ext uri="{FF2B5EF4-FFF2-40B4-BE49-F238E27FC236}">
                <a16:creationId xmlns:a16="http://schemas.microsoft.com/office/drawing/2014/main" id="{DFBEF061-7D07-2FE1-D54A-911DB4B9A761}"/>
              </a:ext>
            </a:extLst>
          </p:cNvPr>
          <p:cNvGrpSpPr/>
          <p:nvPr/>
        </p:nvGrpSpPr>
        <p:grpSpPr>
          <a:xfrm>
            <a:off x="8588623" y="5835650"/>
            <a:ext cx="305350" cy="305350"/>
            <a:chOff x="3657600" y="990600"/>
            <a:chExt cx="720000" cy="720000"/>
          </a:xfrm>
          <a:solidFill>
            <a:schemeClr val="bg1"/>
          </a:solidFill>
        </p:grpSpPr>
        <p:sp>
          <p:nvSpPr>
            <p:cNvPr id="499" name="Freeform: Shape 498">
              <a:extLst>
                <a:ext uri="{FF2B5EF4-FFF2-40B4-BE49-F238E27FC236}">
                  <a16:creationId xmlns:a16="http://schemas.microsoft.com/office/drawing/2014/main" id="{99226B10-59C1-06E0-354D-CFB2A9AF125A}"/>
                </a:ext>
              </a:extLst>
            </p:cNvPr>
            <p:cNvSpPr/>
            <p:nvPr/>
          </p:nvSpPr>
          <p:spPr>
            <a:xfrm>
              <a:off x="3887959" y="1070217"/>
              <a:ext cx="186156" cy="186155"/>
            </a:xfrm>
            <a:custGeom>
              <a:avLst/>
              <a:gdLst>
                <a:gd name="connsiteX0" fmla="*/ 93078 w 186156"/>
                <a:gd name="connsiteY0" fmla="*/ 0 h 186155"/>
                <a:gd name="connsiteX1" fmla="*/ 0 w 186156"/>
                <a:gd name="connsiteY1" fmla="*/ 93078 h 186155"/>
                <a:gd name="connsiteX2" fmla="*/ 93078 w 186156"/>
                <a:gd name="connsiteY2" fmla="*/ 186155 h 186155"/>
                <a:gd name="connsiteX3" fmla="*/ 186157 w 186156"/>
                <a:gd name="connsiteY3" fmla="*/ 93078 h 186155"/>
                <a:gd name="connsiteX4" fmla="*/ 93078 w 186156"/>
                <a:gd name="connsiteY4" fmla="*/ 0 h 186155"/>
                <a:gd name="connsiteX5" fmla="*/ 93078 w 186156"/>
                <a:gd name="connsiteY5" fmla="*/ 143966 h 186155"/>
                <a:gd name="connsiteX6" fmla="*/ 42188 w 186156"/>
                <a:gd name="connsiteY6" fmla="*/ 93077 h 186155"/>
                <a:gd name="connsiteX7" fmla="*/ 93078 w 186156"/>
                <a:gd name="connsiteY7" fmla="*/ 42186 h 186155"/>
                <a:gd name="connsiteX8" fmla="*/ 143969 w 186156"/>
                <a:gd name="connsiteY8" fmla="*/ 93077 h 186155"/>
                <a:gd name="connsiteX9" fmla="*/ 93078 w 186156"/>
                <a:gd name="connsiteY9" fmla="*/ 143966 h 18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5">
                  <a:moveTo>
                    <a:pt x="93078" y="0"/>
                  </a:moveTo>
                  <a:cubicBezTo>
                    <a:pt x="41754" y="0"/>
                    <a:pt x="0" y="41754"/>
                    <a:pt x="0" y="93078"/>
                  </a:cubicBezTo>
                  <a:cubicBezTo>
                    <a:pt x="0" y="144401"/>
                    <a:pt x="41754" y="186155"/>
                    <a:pt x="93078" y="186155"/>
                  </a:cubicBezTo>
                  <a:cubicBezTo>
                    <a:pt x="144402" y="186155"/>
                    <a:pt x="186157" y="144401"/>
                    <a:pt x="186157" y="93078"/>
                  </a:cubicBezTo>
                  <a:cubicBezTo>
                    <a:pt x="186157" y="41754"/>
                    <a:pt x="144402" y="0"/>
                    <a:pt x="93078" y="0"/>
                  </a:cubicBezTo>
                  <a:close/>
                  <a:moveTo>
                    <a:pt x="93078" y="143966"/>
                  </a:moveTo>
                  <a:cubicBezTo>
                    <a:pt x="65017" y="143966"/>
                    <a:pt x="42188" y="121137"/>
                    <a:pt x="42188" y="93077"/>
                  </a:cubicBezTo>
                  <a:cubicBezTo>
                    <a:pt x="42188" y="65017"/>
                    <a:pt x="65017" y="42186"/>
                    <a:pt x="93078" y="42186"/>
                  </a:cubicBezTo>
                  <a:cubicBezTo>
                    <a:pt x="121140" y="42186"/>
                    <a:pt x="143969" y="65015"/>
                    <a:pt x="143969" y="93077"/>
                  </a:cubicBezTo>
                  <a:cubicBezTo>
                    <a:pt x="143969" y="121137"/>
                    <a:pt x="121140" y="143966"/>
                    <a:pt x="93078" y="143966"/>
                  </a:cubicBezTo>
                  <a:close/>
                </a:path>
              </a:pathLst>
            </a:custGeom>
            <a:grpFill/>
            <a:ln w="1395"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63305F05-2C60-A441-9E68-BE6536438BAF}"/>
                </a:ext>
              </a:extLst>
            </p:cNvPr>
            <p:cNvSpPr/>
            <p:nvPr/>
          </p:nvSpPr>
          <p:spPr>
            <a:xfrm>
              <a:off x="3737164" y="1220960"/>
              <a:ext cx="186156" cy="186153"/>
            </a:xfrm>
            <a:custGeom>
              <a:avLst/>
              <a:gdLst>
                <a:gd name="connsiteX0" fmla="*/ 93078 w 186156"/>
                <a:gd name="connsiteY0" fmla="*/ 0 h 186153"/>
                <a:gd name="connsiteX1" fmla="*/ 0 w 186156"/>
                <a:gd name="connsiteY1" fmla="*/ 93077 h 186153"/>
                <a:gd name="connsiteX2" fmla="*/ 93077 w 186156"/>
                <a:gd name="connsiteY2" fmla="*/ 186154 h 186153"/>
                <a:gd name="connsiteX3" fmla="*/ 186157 w 186156"/>
                <a:gd name="connsiteY3" fmla="*/ 93077 h 186153"/>
                <a:gd name="connsiteX4" fmla="*/ 93078 w 186156"/>
                <a:gd name="connsiteY4" fmla="*/ 0 h 186153"/>
                <a:gd name="connsiteX5" fmla="*/ 93078 w 186156"/>
                <a:gd name="connsiteY5" fmla="*/ 143966 h 186153"/>
                <a:gd name="connsiteX6" fmla="*/ 42189 w 186156"/>
                <a:gd name="connsiteY6" fmla="*/ 93077 h 186153"/>
                <a:gd name="connsiteX7" fmla="*/ 93078 w 186156"/>
                <a:gd name="connsiteY7" fmla="*/ 42188 h 186153"/>
                <a:gd name="connsiteX8" fmla="*/ 143969 w 186156"/>
                <a:gd name="connsiteY8" fmla="*/ 93077 h 186153"/>
                <a:gd name="connsiteX9" fmla="*/ 93078 w 186156"/>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7" y="186154"/>
                  </a:cubicBezTo>
                  <a:cubicBezTo>
                    <a:pt x="144399" y="186154"/>
                    <a:pt x="186157" y="144399"/>
                    <a:pt x="186157" y="93077"/>
                  </a:cubicBezTo>
                  <a:cubicBezTo>
                    <a:pt x="186157" y="41754"/>
                    <a:pt x="144402" y="0"/>
                    <a:pt x="93078" y="0"/>
                  </a:cubicBezTo>
                  <a:close/>
                  <a:moveTo>
                    <a:pt x="93078" y="143966"/>
                  </a:moveTo>
                  <a:cubicBezTo>
                    <a:pt x="65017" y="143966"/>
                    <a:pt x="42189" y="121137"/>
                    <a:pt x="42189" y="93077"/>
                  </a:cubicBezTo>
                  <a:cubicBezTo>
                    <a:pt x="42189" y="65017"/>
                    <a:pt x="65018" y="42188"/>
                    <a:pt x="93078" y="42188"/>
                  </a:cubicBezTo>
                  <a:cubicBezTo>
                    <a:pt x="121139" y="42188"/>
                    <a:pt x="143969" y="65017"/>
                    <a:pt x="143969" y="93077"/>
                  </a:cubicBezTo>
                  <a:cubicBezTo>
                    <a:pt x="143969" y="121137"/>
                    <a:pt x="121139" y="143966"/>
                    <a:pt x="93078" y="143966"/>
                  </a:cubicBezTo>
                  <a:close/>
                </a:path>
              </a:pathLst>
            </a:custGeom>
            <a:grpFill/>
            <a:ln w="1395"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5AC90F84-66E1-0C4F-BD21-614291E8E182}"/>
                </a:ext>
              </a:extLst>
            </p:cNvPr>
            <p:cNvSpPr/>
            <p:nvPr/>
          </p:nvSpPr>
          <p:spPr>
            <a:xfrm>
              <a:off x="3887959" y="1371702"/>
              <a:ext cx="186156" cy="186153"/>
            </a:xfrm>
            <a:custGeom>
              <a:avLst/>
              <a:gdLst>
                <a:gd name="connsiteX0" fmla="*/ 93078 w 186156"/>
                <a:gd name="connsiteY0" fmla="*/ 0 h 186153"/>
                <a:gd name="connsiteX1" fmla="*/ 0 w 186156"/>
                <a:gd name="connsiteY1" fmla="*/ 93077 h 186153"/>
                <a:gd name="connsiteX2" fmla="*/ 93078 w 186156"/>
                <a:gd name="connsiteY2" fmla="*/ 186154 h 186153"/>
                <a:gd name="connsiteX3" fmla="*/ 186157 w 186156"/>
                <a:gd name="connsiteY3" fmla="*/ 93077 h 186153"/>
                <a:gd name="connsiteX4" fmla="*/ 93078 w 186156"/>
                <a:gd name="connsiteY4" fmla="*/ 0 h 186153"/>
                <a:gd name="connsiteX5" fmla="*/ 93078 w 186156"/>
                <a:gd name="connsiteY5" fmla="*/ 143968 h 186153"/>
                <a:gd name="connsiteX6" fmla="*/ 42188 w 186156"/>
                <a:gd name="connsiteY6" fmla="*/ 93077 h 186153"/>
                <a:gd name="connsiteX7" fmla="*/ 93078 w 186156"/>
                <a:gd name="connsiteY7" fmla="*/ 42188 h 186153"/>
                <a:gd name="connsiteX8" fmla="*/ 143969 w 186156"/>
                <a:gd name="connsiteY8" fmla="*/ 93077 h 186153"/>
                <a:gd name="connsiteX9" fmla="*/ 93078 w 186156"/>
                <a:gd name="connsiteY9" fmla="*/ 143968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8" y="186154"/>
                  </a:cubicBezTo>
                  <a:cubicBezTo>
                    <a:pt x="144402" y="186154"/>
                    <a:pt x="186157" y="144399"/>
                    <a:pt x="186157" y="93077"/>
                  </a:cubicBezTo>
                  <a:cubicBezTo>
                    <a:pt x="186157" y="41754"/>
                    <a:pt x="144402" y="0"/>
                    <a:pt x="93078" y="0"/>
                  </a:cubicBezTo>
                  <a:close/>
                  <a:moveTo>
                    <a:pt x="93078" y="143968"/>
                  </a:moveTo>
                  <a:cubicBezTo>
                    <a:pt x="65017" y="143968"/>
                    <a:pt x="42188" y="121137"/>
                    <a:pt x="42188" y="93077"/>
                  </a:cubicBezTo>
                  <a:cubicBezTo>
                    <a:pt x="42188" y="65017"/>
                    <a:pt x="65017" y="42188"/>
                    <a:pt x="93078" y="42188"/>
                  </a:cubicBezTo>
                  <a:cubicBezTo>
                    <a:pt x="121140" y="42188"/>
                    <a:pt x="143969" y="65017"/>
                    <a:pt x="143969" y="93077"/>
                  </a:cubicBezTo>
                  <a:cubicBezTo>
                    <a:pt x="143969" y="121137"/>
                    <a:pt x="121140" y="143968"/>
                    <a:pt x="93078" y="143968"/>
                  </a:cubicBezTo>
                  <a:close/>
                </a:path>
              </a:pathLst>
            </a:custGeom>
            <a:grpFill/>
            <a:ln w="1395" cap="flat">
              <a:noFill/>
              <a:prstDash val="solid"/>
              <a:miter/>
            </a:ln>
          </p:spPr>
          <p:txBody>
            <a:bodyPr rtlCol="0" anchor="ctr"/>
            <a:lstStyle/>
            <a:p>
              <a:endParaRPr lang="en-IN" dirty="0"/>
            </a:p>
          </p:txBody>
        </p:sp>
        <p:sp>
          <p:nvSpPr>
            <p:cNvPr id="503" name="Freeform: Shape 502">
              <a:extLst>
                <a:ext uri="{FF2B5EF4-FFF2-40B4-BE49-F238E27FC236}">
                  <a16:creationId xmlns:a16="http://schemas.microsoft.com/office/drawing/2014/main" id="{7B730512-CB77-1C37-E5F5-490CB8CF6755}"/>
                </a:ext>
              </a:extLst>
            </p:cNvPr>
            <p:cNvSpPr/>
            <p:nvPr/>
          </p:nvSpPr>
          <p:spPr>
            <a:xfrm>
              <a:off x="4038754" y="1220960"/>
              <a:ext cx="186155" cy="186153"/>
            </a:xfrm>
            <a:custGeom>
              <a:avLst/>
              <a:gdLst>
                <a:gd name="connsiteX0" fmla="*/ 93078 w 186155"/>
                <a:gd name="connsiteY0" fmla="*/ 0 h 186153"/>
                <a:gd name="connsiteX1" fmla="*/ 0 w 186155"/>
                <a:gd name="connsiteY1" fmla="*/ 93077 h 186153"/>
                <a:gd name="connsiteX2" fmla="*/ 93078 w 186155"/>
                <a:gd name="connsiteY2" fmla="*/ 186154 h 186153"/>
                <a:gd name="connsiteX3" fmla="*/ 186155 w 186155"/>
                <a:gd name="connsiteY3" fmla="*/ 93077 h 186153"/>
                <a:gd name="connsiteX4" fmla="*/ 93078 w 186155"/>
                <a:gd name="connsiteY4" fmla="*/ 0 h 186153"/>
                <a:gd name="connsiteX5" fmla="*/ 93078 w 186155"/>
                <a:gd name="connsiteY5" fmla="*/ 143966 h 186153"/>
                <a:gd name="connsiteX6" fmla="*/ 42188 w 186155"/>
                <a:gd name="connsiteY6" fmla="*/ 93077 h 186153"/>
                <a:gd name="connsiteX7" fmla="*/ 93078 w 186155"/>
                <a:gd name="connsiteY7" fmla="*/ 42188 h 186153"/>
                <a:gd name="connsiteX8" fmla="*/ 143968 w 186155"/>
                <a:gd name="connsiteY8" fmla="*/ 93077 h 186153"/>
                <a:gd name="connsiteX9" fmla="*/ 93078 w 186155"/>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5" h="186153">
                  <a:moveTo>
                    <a:pt x="93078" y="0"/>
                  </a:moveTo>
                  <a:cubicBezTo>
                    <a:pt x="41756" y="0"/>
                    <a:pt x="0" y="41754"/>
                    <a:pt x="0" y="93077"/>
                  </a:cubicBezTo>
                  <a:cubicBezTo>
                    <a:pt x="0" y="144399"/>
                    <a:pt x="41754" y="186154"/>
                    <a:pt x="93078" y="186154"/>
                  </a:cubicBezTo>
                  <a:cubicBezTo>
                    <a:pt x="144402" y="186154"/>
                    <a:pt x="186155" y="144399"/>
                    <a:pt x="186155" y="93077"/>
                  </a:cubicBezTo>
                  <a:cubicBezTo>
                    <a:pt x="186155" y="41754"/>
                    <a:pt x="144401" y="0"/>
                    <a:pt x="93078" y="0"/>
                  </a:cubicBezTo>
                  <a:close/>
                  <a:moveTo>
                    <a:pt x="93078" y="143966"/>
                  </a:moveTo>
                  <a:cubicBezTo>
                    <a:pt x="65018" y="143966"/>
                    <a:pt x="42188" y="121137"/>
                    <a:pt x="42188" y="93077"/>
                  </a:cubicBezTo>
                  <a:cubicBezTo>
                    <a:pt x="42188" y="65017"/>
                    <a:pt x="65018" y="42188"/>
                    <a:pt x="93078" y="42188"/>
                  </a:cubicBezTo>
                  <a:cubicBezTo>
                    <a:pt x="121140" y="42188"/>
                    <a:pt x="143968" y="65017"/>
                    <a:pt x="143968" y="93077"/>
                  </a:cubicBezTo>
                  <a:cubicBezTo>
                    <a:pt x="143968" y="121137"/>
                    <a:pt x="121139" y="143966"/>
                    <a:pt x="93078" y="143966"/>
                  </a:cubicBezTo>
                  <a:close/>
                </a:path>
              </a:pathLst>
            </a:custGeom>
            <a:grpFill/>
            <a:ln w="1395"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B5452A87-2057-5A2B-F536-76F8D59D0510}"/>
                </a:ext>
              </a:extLst>
            </p:cNvPr>
            <p:cNvSpPr/>
            <p:nvPr/>
          </p:nvSpPr>
          <p:spPr>
            <a:xfrm>
              <a:off x="3949211" y="1282211"/>
              <a:ext cx="63652" cy="63651"/>
            </a:xfrm>
            <a:custGeom>
              <a:avLst/>
              <a:gdLst>
                <a:gd name="connsiteX0" fmla="*/ 31826 w 63652"/>
                <a:gd name="connsiteY0" fmla="*/ 0 h 63651"/>
                <a:gd name="connsiteX1" fmla="*/ 0 w 63652"/>
                <a:gd name="connsiteY1" fmla="*/ 31826 h 63651"/>
                <a:gd name="connsiteX2" fmla="*/ 31826 w 63652"/>
                <a:gd name="connsiteY2" fmla="*/ 63651 h 63651"/>
                <a:gd name="connsiteX3" fmla="*/ 63653 w 63652"/>
                <a:gd name="connsiteY3" fmla="*/ 31826 h 63651"/>
                <a:gd name="connsiteX4" fmla="*/ 31826 w 63652"/>
                <a:gd name="connsiteY4" fmla="*/ 0 h 63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2" h="63651">
                  <a:moveTo>
                    <a:pt x="31826" y="0"/>
                  </a:moveTo>
                  <a:cubicBezTo>
                    <a:pt x="14276" y="0"/>
                    <a:pt x="0" y="14278"/>
                    <a:pt x="0" y="31826"/>
                  </a:cubicBezTo>
                  <a:cubicBezTo>
                    <a:pt x="0" y="49375"/>
                    <a:pt x="14276" y="63651"/>
                    <a:pt x="31826" y="63651"/>
                  </a:cubicBezTo>
                  <a:cubicBezTo>
                    <a:pt x="49376" y="63651"/>
                    <a:pt x="63653" y="49375"/>
                    <a:pt x="63653" y="31826"/>
                  </a:cubicBezTo>
                  <a:cubicBezTo>
                    <a:pt x="63653" y="14278"/>
                    <a:pt x="49376" y="0"/>
                    <a:pt x="31826" y="0"/>
                  </a:cubicBezTo>
                  <a:close/>
                </a:path>
              </a:pathLst>
            </a:custGeom>
            <a:grpFill/>
            <a:ln w="1395"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EA0A3D9A-CEFB-E9EC-F01F-C8DEA8A251FB}"/>
                </a:ext>
              </a:extLst>
            </p:cNvPr>
            <p:cNvSpPr/>
            <p:nvPr/>
          </p:nvSpPr>
          <p:spPr>
            <a:xfrm>
              <a:off x="3657600" y="990600"/>
              <a:ext cx="720000" cy="720000"/>
            </a:xfrm>
            <a:custGeom>
              <a:avLst/>
              <a:gdLst>
                <a:gd name="connsiteX0" fmla="*/ 625781 w 720000"/>
                <a:gd name="connsiteY0" fmla="*/ 604688 h 720000"/>
                <a:gd name="connsiteX1" fmla="*/ 483425 w 720000"/>
                <a:gd name="connsiteY1" fmla="*/ 604688 h 720000"/>
                <a:gd name="connsiteX2" fmla="*/ 646875 w 720000"/>
                <a:gd name="connsiteY2" fmla="*/ 323438 h 720000"/>
                <a:gd name="connsiteX3" fmla="*/ 323438 w 720000"/>
                <a:gd name="connsiteY3" fmla="*/ 0 h 720000"/>
                <a:gd name="connsiteX4" fmla="*/ 0 w 720000"/>
                <a:gd name="connsiteY4" fmla="*/ 323438 h 720000"/>
                <a:gd name="connsiteX5" fmla="*/ 323438 w 720000"/>
                <a:gd name="connsiteY5" fmla="*/ 646875 h 720000"/>
                <a:gd name="connsiteX6" fmla="*/ 625781 w 720000"/>
                <a:gd name="connsiteY6" fmla="*/ 646875 h 720000"/>
                <a:gd name="connsiteX7" fmla="*/ 677813 w 720000"/>
                <a:gd name="connsiteY7" fmla="*/ 698906 h 720000"/>
                <a:gd name="connsiteX8" fmla="*/ 698906 w 720000"/>
                <a:gd name="connsiteY8" fmla="*/ 720000 h 720000"/>
                <a:gd name="connsiteX9" fmla="*/ 720000 w 720000"/>
                <a:gd name="connsiteY9" fmla="*/ 698906 h 720000"/>
                <a:gd name="connsiteX10" fmla="*/ 625781 w 720000"/>
                <a:gd name="connsiteY10" fmla="*/ 604688 h 720000"/>
                <a:gd name="connsiteX11" fmla="*/ 42188 w 720000"/>
                <a:gd name="connsiteY11" fmla="*/ 323438 h 720000"/>
                <a:gd name="connsiteX12" fmla="*/ 323438 w 720000"/>
                <a:gd name="connsiteY12" fmla="*/ 42188 h 720000"/>
                <a:gd name="connsiteX13" fmla="*/ 604688 w 720000"/>
                <a:gd name="connsiteY13" fmla="*/ 323438 h 720000"/>
                <a:gd name="connsiteX14" fmla="*/ 323438 w 720000"/>
                <a:gd name="connsiteY14" fmla="*/ 604688 h 720000"/>
                <a:gd name="connsiteX15" fmla="*/ 42188 w 720000"/>
                <a:gd name="connsiteY15" fmla="*/ 32343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000" h="720000">
                  <a:moveTo>
                    <a:pt x="625781" y="604688"/>
                  </a:moveTo>
                  <a:lnTo>
                    <a:pt x="483425" y="604688"/>
                  </a:lnTo>
                  <a:cubicBezTo>
                    <a:pt x="581598" y="548637"/>
                    <a:pt x="646875" y="443642"/>
                    <a:pt x="646875" y="323438"/>
                  </a:cubicBezTo>
                  <a:cubicBezTo>
                    <a:pt x="646875" y="144672"/>
                    <a:pt x="502217" y="0"/>
                    <a:pt x="323438" y="0"/>
                  </a:cubicBezTo>
                  <a:cubicBezTo>
                    <a:pt x="144672" y="0"/>
                    <a:pt x="0" y="144658"/>
                    <a:pt x="0" y="323438"/>
                  </a:cubicBezTo>
                  <a:cubicBezTo>
                    <a:pt x="0" y="502203"/>
                    <a:pt x="144658" y="646875"/>
                    <a:pt x="323438" y="646875"/>
                  </a:cubicBezTo>
                  <a:lnTo>
                    <a:pt x="625781" y="646875"/>
                  </a:lnTo>
                  <a:cubicBezTo>
                    <a:pt x="654472" y="646875"/>
                    <a:pt x="677813" y="670216"/>
                    <a:pt x="677813" y="698906"/>
                  </a:cubicBezTo>
                  <a:cubicBezTo>
                    <a:pt x="677813" y="710556"/>
                    <a:pt x="687257" y="720000"/>
                    <a:pt x="698906" y="720000"/>
                  </a:cubicBezTo>
                  <a:cubicBezTo>
                    <a:pt x="710556" y="720000"/>
                    <a:pt x="720000" y="710556"/>
                    <a:pt x="720000" y="698906"/>
                  </a:cubicBezTo>
                  <a:cubicBezTo>
                    <a:pt x="720000" y="646954"/>
                    <a:pt x="677734" y="604688"/>
                    <a:pt x="625781" y="604688"/>
                  </a:cubicBezTo>
                  <a:close/>
                  <a:moveTo>
                    <a:pt x="42188" y="323438"/>
                  </a:moveTo>
                  <a:cubicBezTo>
                    <a:pt x="42188" y="168356"/>
                    <a:pt x="168356" y="42188"/>
                    <a:pt x="323438" y="42188"/>
                  </a:cubicBezTo>
                  <a:cubicBezTo>
                    <a:pt x="478519" y="42188"/>
                    <a:pt x="604688" y="168356"/>
                    <a:pt x="604688" y="323438"/>
                  </a:cubicBezTo>
                  <a:cubicBezTo>
                    <a:pt x="604688" y="478519"/>
                    <a:pt x="478519" y="604688"/>
                    <a:pt x="323438" y="604688"/>
                  </a:cubicBezTo>
                  <a:cubicBezTo>
                    <a:pt x="168356" y="604688"/>
                    <a:pt x="42188" y="478519"/>
                    <a:pt x="42188" y="323438"/>
                  </a:cubicBezTo>
                  <a:close/>
                </a:path>
              </a:pathLst>
            </a:custGeom>
            <a:grpFill/>
            <a:ln w="1395" cap="flat">
              <a:noFill/>
              <a:prstDash val="solid"/>
              <a:miter/>
            </a:ln>
          </p:spPr>
          <p:txBody>
            <a:bodyPr rtlCol="0" anchor="ctr"/>
            <a:lstStyle/>
            <a:p>
              <a:endParaRPr lang="en-IN"/>
            </a:p>
          </p:txBody>
        </p:sp>
      </p:grpSp>
      <p:grpSp>
        <p:nvGrpSpPr>
          <p:cNvPr id="3" name="Group 2">
            <a:extLst>
              <a:ext uri="{FF2B5EF4-FFF2-40B4-BE49-F238E27FC236}">
                <a16:creationId xmlns:a16="http://schemas.microsoft.com/office/drawing/2014/main" id="{59757126-7459-FA71-5A6C-B96DFDF13C58}"/>
              </a:ext>
            </a:extLst>
          </p:cNvPr>
          <p:cNvGrpSpPr/>
          <p:nvPr/>
        </p:nvGrpSpPr>
        <p:grpSpPr>
          <a:xfrm>
            <a:off x="8268679" y="3315521"/>
            <a:ext cx="768351" cy="768351"/>
            <a:chOff x="9194799" y="3269355"/>
            <a:chExt cx="768351" cy="768351"/>
          </a:xfrm>
        </p:grpSpPr>
        <p:sp>
          <p:nvSpPr>
            <p:cNvPr id="44" name="Oval 43">
              <a:extLst>
                <a:ext uri="{FF2B5EF4-FFF2-40B4-BE49-F238E27FC236}">
                  <a16:creationId xmlns:a16="http://schemas.microsoft.com/office/drawing/2014/main" id="{8C37466B-E94E-9176-B9C6-6CE16C2F3DB7}"/>
                </a:ext>
              </a:extLst>
            </p:cNvPr>
            <p:cNvSpPr/>
            <p:nvPr/>
          </p:nvSpPr>
          <p:spPr>
            <a:xfrm>
              <a:off x="9194799" y="3269355"/>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7" name="Group 506">
              <a:extLst>
                <a:ext uri="{FF2B5EF4-FFF2-40B4-BE49-F238E27FC236}">
                  <a16:creationId xmlns:a16="http://schemas.microsoft.com/office/drawing/2014/main" id="{C6FA975D-671F-3AAE-1BD1-1F43C2A1ADF9}"/>
                </a:ext>
              </a:extLst>
            </p:cNvPr>
            <p:cNvGrpSpPr/>
            <p:nvPr/>
          </p:nvGrpSpPr>
          <p:grpSpPr>
            <a:xfrm>
              <a:off x="9426230" y="3553209"/>
              <a:ext cx="305488" cy="200642"/>
              <a:chOff x="4567237" y="2023847"/>
              <a:chExt cx="720325" cy="473103"/>
            </a:xfrm>
            <a:solidFill>
              <a:schemeClr val="bg1"/>
            </a:solidFill>
          </p:grpSpPr>
          <p:sp>
            <p:nvSpPr>
              <p:cNvPr id="510" name="Freeform: Shape 509">
                <a:extLst>
                  <a:ext uri="{FF2B5EF4-FFF2-40B4-BE49-F238E27FC236}">
                    <a16:creationId xmlns:a16="http://schemas.microsoft.com/office/drawing/2014/main" id="{C3CFB488-F23D-F31B-D89C-CB9B4DB3DF89}"/>
                  </a:ext>
                </a:extLst>
              </p:cNvPr>
              <p:cNvSpPr/>
              <p:nvPr/>
            </p:nvSpPr>
            <p:spPr>
              <a:xfrm>
                <a:off x="4567237" y="2023847"/>
                <a:ext cx="720325" cy="473103"/>
              </a:xfrm>
              <a:custGeom>
                <a:avLst/>
                <a:gdLst>
                  <a:gd name="connsiteX0" fmla="*/ 719939 w 720325"/>
                  <a:gd name="connsiteY0" fmla="*/ 327188 h 473103"/>
                  <a:gd name="connsiteX1" fmla="*/ 700200 w 720325"/>
                  <a:gd name="connsiteY1" fmla="*/ 197095 h 473103"/>
                  <a:gd name="connsiteX2" fmla="*/ 659826 w 720325"/>
                  <a:gd name="connsiteY2" fmla="*/ 87637 h 473103"/>
                  <a:gd name="connsiteX3" fmla="*/ 447191 w 720325"/>
                  <a:gd name="connsiteY3" fmla="*/ 15861 h 473103"/>
                  <a:gd name="connsiteX4" fmla="*/ 364649 w 720325"/>
                  <a:gd name="connsiteY4" fmla="*/ 32011 h 473103"/>
                  <a:gd name="connsiteX5" fmla="*/ 355677 w 720325"/>
                  <a:gd name="connsiteY5" fmla="*/ 32011 h 473103"/>
                  <a:gd name="connsiteX6" fmla="*/ 273135 w 720325"/>
                  <a:gd name="connsiteY6" fmla="*/ 15861 h 473103"/>
                  <a:gd name="connsiteX7" fmla="*/ 60499 w 720325"/>
                  <a:gd name="connsiteY7" fmla="*/ 88534 h 473103"/>
                  <a:gd name="connsiteX8" fmla="*/ 20125 w 720325"/>
                  <a:gd name="connsiteY8" fmla="*/ 197992 h 473103"/>
                  <a:gd name="connsiteX9" fmla="*/ 387 w 720325"/>
                  <a:gd name="connsiteY9" fmla="*/ 328086 h 473103"/>
                  <a:gd name="connsiteX10" fmla="*/ 12948 w 720325"/>
                  <a:gd name="connsiteY10" fmla="*/ 430366 h 473103"/>
                  <a:gd name="connsiteX11" fmla="*/ 56013 w 720325"/>
                  <a:gd name="connsiteY11" fmla="*/ 470740 h 473103"/>
                  <a:gd name="connsiteX12" fmla="*/ 113434 w 720325"/>
                  <a:gd name="connsiteY12" fmla="*/ 464460 h 473103"/>
                  <a:gd name="connsiteX13" fmla="*/ 228275 w 720325"/>
                  <a:gd name="connsiteY13" fmla="*/ 382815 h 473103"/>
                  <a:gd name="connsiteX14" fmla="*/ 360163 w 720325"/>
                  <a:gd name="connsiteY14" fmla="*/ 342441 h 473103"/>
                  <a:gd name="connsiteX15" fmla="*/ 492051 w 720325"/>
                  <a:gd name="connsiteY15" fmla="*/ 382815 h 473103"/>
                  <a:gd name="connsiteX16" fmla="*/ 606892 w 720325"/>
                  <a:gd name="connsiteY16" fmla="*/ 464460 h 473103"/>
                  <a:gd name="connsiteX17" fmla="*/ 664312 w 720325"/>
                  <a:gd name="connsiteY17" fmla="*/ 470740 h 473103"/>
                  <a:gd name="connsiteX18" fmla="*/ 707378 w 720325"/>
                  <a:gd name="connsiteY18" fmla="*/ 429469 h 473103"/>
                  <a:gd name="connsiteX19" fmla="*/ 719939 w 720325"/>
                  <a:gd name="connsiteY19" fmla="*/ 327188 h 473103"/>
                  <a:gd name="connsiteX20" fmla="*/ 676873 w 720325"/>
                  <a:gd name="connsiteY20" fmla="*/ 416908 h 473103"/>
                  <a:gd name="connsiteX21" fmla="*/ 655340 w 720325"/>
                  <a:gd name="connsiteY21" fmla="*/ 439338 h 473103"/>
                  <a:gd name="connsiteX22" fmla="*/ 618555 w 720325"/>
                  <a:gd name="connsiteY22" fmla="*/ 434852 h 473103"/>
                  <a:gd name="connsiteX23" fmla="*/ 514481 w 720325"/>
                  <a:gd name="connsiteY23" fmla="*/ 360385 h 473103"/>
                  <a:gd name="connsiteX24" fmla="*/ 360163 w 720325"/>
                  <a:gd name="connsiteY24" fmla="*/ 309245 h 473103"/>
                  <a:gd name="connsiteX25" fmla="*/ 204948 w 720325"/>
                  <a:gd name="connsiteY25" fmla="*/ 358590 h 473103"/>
                  <a:gd name="connsiteX26" fmla="*/ 100873 w 720325"/>
                  <a:gd name="connsiteY26" fmla="*/ 433058 h 473103"/>
                  <a:gd name="connsiteX27" fmla="*/ 64088 w 720325"/>
                  <a:gd name="connsiteY27" fmla="*/ 437544 h 473103"/>
                  <a:gd name="connsiteX28" fmla="*/ 42555 w 720325"/>
                  <a:gd name="connsiteY28" fmla="*/ 415114 h 473103"/>
                  <a:gd name="connsiteX29" fmla="*/ 33583 w 720325"/>
                  <a:gd name="connsiteY29" fmla="*/ 328983 h 473103"/>
                  <a:gd name="connsiteX30" fmla="*/ 52425 w 720325"/>
                  <a:gd name="connsiteY30" fmla="*/ 205170 h 473103"/>
                  <a:gd name="connsiteX31" fmla="*/ 90107 w 720325"/>
                  <a:gd name="connsiteY31" fmla="*/ 103787 h 473103"/>
                  <a:gd name="connsiteX32" fmla="*/ 265060 w 720325"/>
                  <a:gd name="connsiteY32" fmla="*/ 47263 h 473103"/>
                  <a:gd name="connsiteX33" fmla="*/ 352985 w 720325"/>
                  <a:gd name="connsiteY33" fmla="*/ 64310 h 473103"/>
                  <a:gd name="connsiteX34" fmla="*/ 354780 w 720325"/>
                  <a:gd name="connsiteY34" fmla="*/ 64310 h 473103"/>
                  <a:gd name="connsiteX35" fmla="*/ 364649 w 720325"/>
                  <a:gd name="connsiteY35" fmla="*/ 64310 h 473103"/>
                  <a:gd name="connsiteX36" fmla="*/ 366443 w 720325"/>
                  <a:gd name="connsiteY36" fmla="*/ 64310 h 473103"/>
                  <a:gd name="connsiteX37" fmla="*/ 455266 w 720325"/>
                  <a:gd name="connsiteY37" fmla="*/ 47263 h 473103"/>
                  <a:gd name="connsiteX38" fmla="*/ 630219 w 720325"/>
                  <a:gd name="connsiteY38" fmla="*/ 103787 h 473103"/>
                  <a:gd name="connsiteX39" fmla="*/ 667901 w 720325"/>
                  <a:gd name="connsiteY39" fmla="*/ 205170 h 473103"/>
                  <a:gd name="connsiteX40" fmla="*/ 686742 w 720325"/>
                  <a:gd name="connsiteY40" fmla="*/ 328983 h 473103"/>
                  <a:gd name="connsiteX41" fmla="*/ 676873 w 720325"/>
                  <a:gd name="connsiteY41" fmla="*/ 416908 h 47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0325" h="473103">
                    <a:moveTo>
                      <a:pt x="719939" y="327188"/>
                    </a:moveTo>
                    <a:cubicBezTo>
                      <a:pt x="718144" y="285917"/>
                      <a:pt x="710967" y="240160"/>
                      <a:pt x="700200" y="197095"/>
                    </a:cubicBezTo>
                    <a:cubicBezTo>
                      <a:pt x="689434" y="155824"/>
                      <a:pt x="675976" y="117245"/>
                      <a:pt x="659826" y="87637"/>
                    </a:cubicBezTo>
                    <a:cubicBezTo>
                      <a:pt x="597023" y="-22718"/>
                      <a:pt x="528836" y="-5671"/>
                      <a:pt x="447191" y="15861"/>
                    </a:cubicBezTo>
                    <a:cubicBezTo>
                      <a:pt x="421172" y="22142"/>
                      <a:pt x="393359" y="29319"/>
                      <a:pt x="364649" y="32011"/>
                    </a:cubicBezTo>
                    <a:lnTo>
                      <a:pt x="355677" y="32011"/>
                    </a:lnTo>
                    <a:cubicBezTo>
                      <a:pt x="326967" y="29319"/>
                      <a:pt x="299154" y="22142"/>
                      <a:pt x="273135" y="15861"/>
                    </a:cubicBezTo>
                    <a:cubicBezTo>
                      <a:pt x="191490" y="-4774"/>
                      <a:pt x="123303" y="-22718"/>
                      <a:pt x="60499" y="88534"/>
                    </a:cubicBezTo>
                    <a:cubicBezTo>
                      <a:pt x="44350" y="118142"/>
                      <a:pt x="29995" y="156721"/>
                      <a:pt x="20125" y="197992"/>
                    </a:cubicBezTo>
                    <a:cubicBezTo>
                      <a:pt x="9359" y="241058"/>
                      <a:pt x="2182" y="286815"/>
                      <a:pt x="387" y="328086"/>
                    </a:cubicBezTo>
                    <a:cubicBezTo>
                      <a:pt x="-1407" y="373843"/>
                      <a:pt x="3079" y="407039"/>
                      <a:pt x="12948" y="430366"/>
                    </a:cubicBezTo>
                    <a:cubicBezTo>
                      <a:pt x="22817" y="451899"/>
                      <a:pt x="37172" y="465357"/>
                      <a:pt x="56013" y="470740"/>
                    </a:cubicBezTo>
                    <a:cubicBezTo>
                      <a:pt x="73060" y="475226"/>
                      <a:pt x="92798" y="473431"/>
                      <a:pt x="113434" y="464460"/>
                    </a:cubicBezTo>
                    <a:cubicBezTo>
                      <a:pt x="148425" y="450104"/>
                      <a:pt x="188798" y="419600"/>
                      <a:pt x="228275" y="382815"/>
                    </a:cubicBezTo>
                    <a:cubicBezTo>
                      <a:pt x="256088" y="355899"/>
                      <a:pt x="308126" y="342441"/>
                      <a:pt x="360163" y="342441"/>
                    </a:cubicBezTo>
                    <a:cubicBezTo>
                      <a:pt x="412200" y="342441"/>
                      <a:pt x="464238" y="355899"/>
                      <a:pt x="492051" y="382815"/>
                    </a:cubicBezTo>
                    <a:cubicBezTo>
                      <a:pt x="531527" y="419600"/>
                      <a:pt x="571901" y="450104"/>
                      <a:pt x="606892" y="464460"/>
                    </a:cubicBezTo>
                    <a:cubicBezTo>
                      <a:pt x="627527" y="472534"/>
                      <a:pt x="647266" y="475226"/>
                      <a:pt x="664312" y="470740"/>
                    </a:cubicBezTo>
                    <a:cubicBezTo>
                      <a:pt x="682256" y="465357"/>
                      <a:pt x="697509" y="452796"/>
                      <a:pt x="707378" y="429469"/>
                    </a:cubicBezTo>
                    <a:cubicBezTo>
                      <a:pt x="717247" y="407039"/>
                      <a:pt x="721733" y="373843"/>
                      <a:pt x="719939" y="327188"/>
                    </a:cubicBezTo>
                    <a:close/>
                    <a:moveTo>
                      <a:pt x="676873" y="416908"/>
                    </a:moveTo>
                    <a:cubicBezTo>
                      <a:pt x="671490" y="429469"/>
                      <a:pt x="664312" y="436646"/>
                      <a:pt x="655340" y="439338"/>
                    </a:cubicBezTo>
                    <a:cubicBezTo>
                      <a:pt x="645471" y="442030"/>
                      <a:pt x="632911" y="440235"/>
                      <a:pt x="618555" y="434852"/>
                    </a:cubicBezTo>
                    <a:cubicBezTo>
                      <a:pt x="587154" y="422291"/>
                      <a:pt x="550369" y="394478"/>
                      <a:pt x="514481" y="360385"/>
                    </a:cubicBezTo>
                    <a:cubicBezTo>
                      <a:pt x="480387" y="326291"/>
                      <a:pt x="420275" y="309245"/>
                      <a:pt x="360163" y="309245"/>
                    </a:cubicBezTo>
                    <a:cubicBezTo>
                      <a:pt x="300051" y="309245"/>
                      <a:pt x="239939" y="326291"/>
                      <a:pt x="204948" y="358590"/>
                    </a:cubicBezTo>
                    <a:cubicBezTo>
                      <a:pt x="168163" y="392684"/>
                      <a:pt x="131378" y="421394"/>
                      <a:pt x="100873" y="433058"/>
                    </a:cubicBezTo>
                    <a:cubicBezTo>
                      <a:pt x="86518" y="438441"/>
                      <a:pt x="73957" y="441132"/>
                      <a:pt x="64088" y="437544"/>
                    </a:cubicBezTo>
                    <a:cubicBezTo>
                      <a:pt x="55116" y="434852"/>
                      <a:pt x="47939" y="427674"/>
                      <a:pt x="42555" y="415114"/>
                    </a:cubicBezTo>
                    <a:cubicBezTo>
                      <a:pt x="35378" y="398067"/>
                      <a:pt x="31789" y="370254"/>
                      <a:pt x="33583" y="328983"/>
                    </a:cubicBezTo>
                    <a:cubicBezTo>
                      <a:pt x="35378" y="290403"/>
                      <a:pt x="41658" y="246441"/>
                      <a:pt x="52425" y="205170"/>
                    </a:cubicBezTo>
                    <a:cubicBezTo>
                      <a:pt x="62294" y="166590"/>
                      <a:pt x="74854" y="130702"/>
                      <a:pt x="90107" y="103787"/>
                    </a:cubicBezTo>
                    <a:cubicBezTo>
                      <a:pt x="139453" y="14964"/>
                      <a:pt x="196873" y="29319"/>
                      <a:pt x="265060" y="47263"/>
                    </a:cubicBezTo>
                    <a:cubicBezTo>
                      <a:pt x="292873" y="54441"/>
                      <a:pt x="321583" y="61618"/>
                      <a:pt x="352985" y="64310"/>
                    </a:cubicBezTo>
                    <a:cubicBezTo>
                      <a:pt x="353883" y="64310"/>
                      <a:pt x="353883" y="64310"/>
                      <a:pt x="354780" y="64310"/>
                    </a:cubicBezTo>
                    <a:lnTo>
                      <a:pt x="364649" y="64310"/>
                    </a:lnTo>
                    <a:cubicBezTo>
                      <a:pt x="365546" y="64310"/>
                      <a:pt x="365546" y="64310"/>
                      <a:pt x="366443" y="64310"/>
                    </a:cubicBezTo>
                    <a:cubicBezTo>
                      <a:pt x="398742" y="61618"/>
                      <a:pt x="427453" y="54441"/>
                      <a:pt x="455266" y="47263"/>
                    </a:cubicBezTo>
                    <a:cubicBezTo>
                      <a:pt x="523453" y="30217"/>
                      <a:pt x="580873" y="14964"/>
                      <a:pt x="630219" y="103787"/>
                    </a:cubicBezTo>
                    <a:cubicBezTo>
                      <a:pt x="645471" y="130702"/>
                      <a:pt x="658032" y="165693"/>
                      <a:pt x="667901" y="205170"/>
                    </a:cubicBezTo>
                    <a:cubicBezTo>
                      <a:pt x="677770" y="246441"/>
                      <a:pt x="684948" y="289506"/>
                      <a:pt x="686742" y="328983"/>
                    </a:cubicBezTo>
                    <a:cubicBezTo>
                      <a:pt x="688537" y="370254"/>
                      <a:pt x="684948" y="398067"/>
                      <a:pt x="676873" y="416908"/>
                    </a:cubicBezTo>
                    <a:close/>
                  </a:path>
                </a:pathLst>
              </a:custGeom>
              <a:grpFill/>
              <a:ln w="2225"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DBC7FB0F-80B9-43C5-52B7-A9DB1327AEEF}"/>
                  </a:ext>
                </a:extLst>
              </p:cNvPr>
              <p:cNvSpPr/>
              <p:nvPr/>
            </p:nvSpPr>
            <p:spPr>
              <a:xfrm>
                <a:off x="4660036" y="2113278"/>
                <a:ext cx="200074" cy="199177"/>
              </a:xfrm>
              <a:custGeom>
                <a:avLst/>
                <a:gdLst>
                  <a:gd name="connsiteX0" fmla="*/ 184822 w 200074"/>
                  <a:gd name="connsiteY0" fmla="*/ 62804 h 199177"/>
                  <a:gd name="connsiteX1" fmla="*/ 152523 w 200074"/>
                  <a:gd name="connsiteY1" fmla="*/ 47551 h 199177"/>
                  <a:gd name="connsiteX2" fmla="*/ 138168 w 200074"/>
                  <a:gd name="connsiteY2" fmla="*/ 16150 h 199177"/>
                  <a:gd name="connsiteX3" fmla="*/ 137271 w 200074"/>
                  <a:gd name="connsiteY3" fmla="*/ 15252 h 199177"/>
                  <a:gd name="connsiteX4" fmla="*/ 100486 w 200074"/>
                  <a:gd name="connsiteY4" fmla="*/ 0 h 199177"/>
                  <a:gd name="connsiteX5" fmla="*/ 63701 w 200074"/>
                  <a:gd name="connsiteY5" fmla="*/ 15252 h 199177"/>
                  <a:gd name="connsiteX6" fmla="*/ 48449 w 200074"/>
                  <a:gd name="connsiteY6" fmla="*/ 47551 h 199177"/>
                  <a:gd name="connsiteX7" fmla="*/ 16150 w 200074"/>
                  <a:gd name="connsiteY7" fmla="*/ 61907 h 199177"/>
                  <a:gd name="connsiteX8" fmla="*/ 15252 w 200074"/>
                  <a:gd name="connsiteY8" fmla="*/ 62804 h 199177"/>
                  <a:gd name="connsiteX9" fmla="*/ 0 w 200074"/>
                  <a:gd name="connsiteY9" fmla="*/ 99589 h 199177"/>
                  <a:gd name="connsiteX10" fmla="*/ 15252 w 200074"/>
                  <a:gd name="connsiteY10" fmla="*/ 136374 h 199177"/>
                  <a:gd name="connsiteX11" fmla="*/ 48449 w 200074"/>
                  <a:gd name="connsiteY11" fmla="*/ 151626 h 199177"/>
                  <a:gd name="connsiteX12" fmla="*/ 63701 w 200074"/>
                  <a:gd name="connsiteY12" fmla="*/ 183925 h 199177"/>
                  <a:gd name="connsiteX13" fmla="*/ 100486 w 200074"/>
                  <a:gd name="connsiteY13" fmla="*/ 199178 h 199177"/>
                  <a:gd name="connsiteX14" fmla="*/ 137271 w 200074"/>
                  <a:gd name="connsiteY14" fmla="*/ 183925 h 199177"/>
                  <a:gd name="connsiteX15" fmla="*/ 152523 w 200074"/>
                  <a:gd name="connsiteY15" fmla="*/ 151626 h 199177"/>
                  <a:gd name="connsiteX16" fmla="*/ 184822 w 200074"/>
                  <a:gd name="connsiteY16" fmla="*/ 136374 h 199177"/>
                  <a:gd name="connsiteX17" fmla="*/ 200075 w 200074"/>
                  <a:gd name="connsiteY17" fmla="*/ 99589 h 199177"/>
                  <a:gd name="connsiteX18" fmla="*/ 184822 w 200074"/>
                  <a:gd name="connsiteY18" fmla="*/ 62804 h 199177"/>
                  <a:gd name="connsiteX19" fmla="*/ 162393 w 200074"/>
                  <a:gd name="connsiteY19" fmla="*/ 113047 h 199177"/>
                  <a:gd name="connsiteX20" fmla="*/ 148935 w 200074"/>
                  <a:gd name="connsiteY20" fmla="*/ 118430 h 199177"/>
                  <a:gd name="connsiteX21" fmla="*/ 136374 w 200074"/>
                  <a:gd name="connsiteY21" fmla="*/ 118430 h 199177"/>
                  <a:gd name="connsiteX22" fmla="*/ 119327 w 200074"/>
                  <a:gd name="connsiteY22" fmla="*/ 135477 h 199177"/>
                  <a:gd name="connsiteX23" fmla="*/ 119327 w 200074"/>
                  <a:gd name="connsiteY23" fmla="*/ 147140 h 199177"/>
                  <a:gd name="connsiteX24" fmla="*/ 113944 w 200074"/>
                  <a:gd name="connsiteY24" fmla="*/ 160598 h 199177"/>
                  <a:gd name="connsiteX25" fmla="*/ 100486 w 200074"/>
                  <a:gd name="connsiteY25" fmla="*/ 165981 h 199177"/>
                  <a:gd name="connsiteX26" fmla="*/ 87028 w 200074"/>
                  <a:gd name="connsiteY26" fmla="*/ 160598 h 199177"/>
                  <a:gd name="connsiteX27" fmla="*/ 81645 w 200074"/>
                  <a:gd name="connsiteY27" fmla="*/ 147140 h 199177"/>
                  <a:gd name="connsiteX28" fmla="*/ 81645 w 200074"/>
                  <a:gd name="connsiteY28" fmla="*/ 134579 h 199177"/>
                  <a:gd name="connsiteX29" fmla="*/ 64598 w 200074"/>
                  <a:gd name="connsiteY29" fmla="*/ 117533 h 199177"/>
                  <a:gd name="connsiteX30" fmla="*/ 52037 w 200074"/>
                  <a:gd name="connsiteY30" fmla="*/ 117533 h 199177"/>
                  <a:gd name="connsiteX31" fmla="*/ 38579 w 200074"/>
                  <a:gd name="connsiteY31" fmla="*/ 112150 h 199177"/>
                  <a:gd name="connsiteX32" fmla="*/ 33196 w 200074"/>
                  <a:gd name="connsiteY32" fmla="*/ 99589 h 199177"/>
                  <a:gd name="connsiteX33" fmla="*/ 38579 w 200074"/>
                  <a:gd name="connsiteY33" fmla="*/ 86131 h 199177"/>
                  <a:gd name="connsiteX34" fmla="*/ 39477 w 200074"/>
                  <a:gd name="connsiteY34" fmla="*/ 85234 h 199177"/>
                  <a:gd name="connsiteX35" fmla="*/ 52037 w 200074"/>
                  <a:gd name="connsiteY35" fmla="*/ 80748 h 199177"/>
                  <a:gd name="connsiteX36" fmla="*/ 64598 w 200074"/>
                  <a:gd name="connsiteY36" fmla="*/ 80748 h 199177"/>
                  <a:gd name="connsiteX37" fmla="*/ 81645 w 200074"/>
                  <a:gd name="connsiteY37" fmla="*/ 63701 h 199177"/>
                  <a:gd name="connsiteX38" fmla="*/ 81645 w 200074"/>
                  <a:gd name="connsiteY38" fmla="*/ 51140 h 199177"/>
                  <a:gd name="connsiteX39" fmla="*/ 87028 w 200074"/>
                  <a:gd name="connsiteY39" fmla="*/ 37682 h 199177"/>
                  <a:gd name="connsiteX40" fmla="*/ 100486 w 200074"/>
                  <a:gd name="connsiteY40" fmla="*/ 32299 h 199177"/>
                  <a:gd name="connsiteX41" fmla="*/ 113944 w 200074"/>
                  <a:gd name="connsiteY41" fmla="*/ 37682 h 199177"/>
                  <a:gd name="connsiteX42" fmla="*/ 114841 w 200074"/>
                  <a:gd name="connsiteY42" fmla="*/ 38579 h 199177"/>
                  <a:gd name="connsiteX43" fmla="*/ 119327 w 200074"/>
                  <a:gd name="connsiteY43" fmla="*/ 51140 h 199177"/>
                  <a:gd name="connsiteX44" fmla="*/ 119327 w 200074"/>
                  <a:gd name="connsiteY44" fmla="*/ 63701 h 199177"/>
                  <a:gd name="connsiteX45" fmla="*/ 136374 w 200074"/>
                  <a:gd name="connsiteY45" fmla="*/ 80748 h 199177"/>
                  <a:gd name="connsiteX46" fmla="*/ 148935 w 200074"/>
                  <a:gd name="connsiteY46" fmla="*/ 80748 h 199177"/>
                  <a:gd name="connsiteX47" fmla="*/ 162393 w 200074"/>
                  <a:gd name="connsiteY47" fmla="*/ 86131 h 199177"/>
                  <a:gd name="connsiteX48" fmla="*/ 167776 w 200074"/>
                  <a:gd name="connsiteY48" fmla="*/ 99589 h 199177"/>
                  <a:gd name="connsiteX49" fmla="*/ 162393 w 200074"/>
                  <a:gd name="connsiteY49" fmla="*/ 113047 h 1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0074" h="199177">
                    <a:moveTo>
                      <a:pt x="184822" y="62804"/>
                    </a:moveTo>
                    <a:cubicBezTo>
                      <a:pt x="175850" y="54729"/>
                      <a:pt x="165084" y="48449"/>
                      <a:pt x="152523" y="47551"/>
                    </a:cubicBezTo>
                    <a:cubicBezTo>
                      <a:pt x="151626" y="35888"/>
                      <a:pt x="146243" y="24224"/>
                      <a:pt x="138168" y="16150"/>
                    </a:cubicBezTo>
                    <a:lnTo>
                      <a:pt x="137271" y="15252"/>
                    </a:lnTo>
                    <a:cubicBezTo>
                      <a:pt x="127402" y="5383"/>
                      <a:pt x="114841" y="0"/>
                      <a:pt x="100486" y="0"/>
                    </a:cubicBezTo>
                    <a:cubicBezTo>
                      <a:pt x="86131" y="0"/>
                      <a:pt x="72673" y="6280"/>
                      <a:pt x="63701" y="15252"/>
                    </a:cubicBezTo>
                    <a:cubicBezTo>
                      <a:pt x="55626" y="23327"/>
                      <a:pt x="49346" y="34991"/>
                      <a:pt x="48449" y="47551"/>
                    </a:cubicBezTo>
                    <a:cubicBezTo>
                      <a:pt x="35888" y="48449"/>
                      <a:pt x="25121" y="53832"/>
                      <a:pt x="16150" y="61907"/>
                    </a:cubicBezTo>
                    <a:lnTo>
                      <a:pt x="15252" y="62804"/>
                    </a:lnTo>
                    <a:cubicBezTo>
                      <a:pt x="5383" y="72673"/>
                      <a:pt x="0" y="85234"/>
                      <a:pt x="0" y="99589"/>
                    </a:cubicBezTo>
                    <a:cubicBezTo>
                      <a:pt x="0" y="113944"/>
                      <a:pt x="6280" y="127402"/>
                      <a:pt x="15252" y="136374"/>
                    </a:cubicBezTo>
                    <a:cubicBezTo>
                      <a:pt x="24224" y="145346"/>
                      <a:pt x="34991" y="150729"/>
                      <a:pt x="48449" y="151626"/>
                    </a:cubicBezTo>
                    <a:cubicBezTo>
                      <a:pt x="49346" y="164187"/>
                      <a:pt x="54729" y="175850"/>
                      <a:pt x="63701" y="183925"/>
                    </a:cubicBezTo>
                    <a:cubicBezTo>
                      <a:pt x="73570" y="193794"/>
                      <a:pt x="86131" y="199178"/>
                      <a:pt x="100486" y="199178"/>
                    </a:cubicBezTo>
                    <a:cubicBezTo>
                      <a:pt x="114841" y="199178"/>
                      <a:pt x="128299" y="192897"/>
                      <a:pt x="137271" y="183925"/>
                    </a:cubicBezTo>
                    <a:cubicBezTo>
                      <a:pt x="145346" y="174953"/>
                      <a:pt x="151626" y="164187"/>
                      <a:pt x="152523" y="151626"/>
                    </a:cubicBezTo>
                    <a:cubicBezTo>
                      <a:pt x="165084" y="150729"/>
                      <a:pt x="176748" y="145346"/>
                      <a:pt x="184822" y="136374"/>
                    </a:cubicBezTo>
                    <a:cubicBezTo>
                      <a:pt x="194692" y="126505"/>
                      <a:pt x="200075" y="113944"/>
                      <a:pt x="200075" y="99589"/>
                    </a:cubicBezTo>
                    <a:cubicBezTo>
                      <a:pt x="200075" y="85234"/>
                      <a:pt x="193794" y="71776"/>
                      <a:pt x="184822" y="62804"/>
                    </a:cubicBezTo>
                    <a:close/>
                    <a:moveTo>
                      <a:pt x="162393" y="113047"/>
                    </a:moveTo>
                    <a:cubicBezTo>
                      <a:pt x="158804" y="116636"/>
                      <a:pt x="154318" y="118430"/>
                      <a:pt x="148935" y="118430"/>
                    </a:cubicBezTo>
                    <a:lnTo>
                      <a:pt x="136374" y="118430"/>
                    </a:lnTo>
                    <a:cubicBezTo>
                      <a:pt x="127402" y="118430"/>
                      <a:pt x="119327" y="125607"/>
                      <a:pt x="119327" y="135477"/>
                    </a:cubicBezTo>
                    <a:lnTo>
                      <a:pt x="119327" y="147140"/>
                    </a:lnTo>
                    <a:cubicBezTo>
                      <a:pt x="119327" y="152523"/>
                      <a:pt x="117533" y="157009"/>
                      <a:pt x="113944" y="160598"/>
                    </a:cubicBezTo>
                    <a:cubicBezTo>
                      <a:pt x="110355" y="164187"/>
                      <a:pt x="105869" y="165981"/>
                      <a:pt x="100486" y="165981"/>
                    </a:cubicBezTo>
                    <a:cubicBezTo>
                      <a:pt x="95103" y="165981"/>
                      <a:pt x="90617" y="164187"/>
                      <a:pt x="87028" y="160598"/>
                    </a:cubicBezTo>
                    <a:cubicBezTo>
                      <a:pt x="83439" y="157009"/>
                      <a:pt x="81645" y="152523"/>
                      <a:pt x="81645" y="147140"/>
                    </a:cubicBezTo>
                    <a:lnTo>
                      <a:pt x="81645" y="134579"/>
                    </a:lnTo>
                    <a:cubicBezTo>
                      <a:pt x="81645" y="125607"/>
                      <a:pt x="74467" y="117533"/>
                      <a:pt x="64598" y="117533"/>
                    </a:cubicBezTo>
                    <a:lnTo>
                      <a:pt x="52037" y="117533"/>
                    </a:lnTo>
                    <a:cubicBezTo>
                      <a:pt x="46654" y="117533"/>
                      <a:pt x="42168" y="115738"/>
                      <a:pt x="38579" y="112150"/>
                    </a:cubicBezTo>
                    <a:cubicBezTo>
                      <a:pt x="35888" y="109458"/>
                      <a:pt x="33196" y="104972"/>
                      <a:pt x="33196" y="99589"/>
                    </a:cubicBezTo>
                    <a:cubicBezTo>
                      <a:pt x="33196" y="94206"/>
                      <a:pt x="34991" y="89720"/>
                      <a:pt x="38579" y="86131"/>
                    </a:cubicBezTo>
                    <a:cubicBezTo>
                      <a:pt x="38579" y="86131"/>
                      <a:pt x="38579" y="86131"/>
                      <a:pt x="39477" y="85234"/>
                    </a:cubicBezTo>
                    <a:cubicBezTo>
                      <a:pt x="43065" y="82542"/>
                      <a:pt x="47551" y="80748"/>
                      <a:pt x="52037" y="80748"/>
                    </a:cubicBezTo>
                    <a:lnTo>
                      <a:pt x="64598" y="80748"/>
                    </a:lnTo>
                    <a:cubicBezTo>
                      <a:pt x="73570" y="80748"/>
                      <a:pt x="81645" y="73570"/>
                      <a:pt x="81645" y="63701"/>
                    </a:cubicBezTo>
                    <a:lnTo>
                      <a:pt x="81645" y="51140"/>
                    </a:lnTo>
                    <a:cubicBezTo>
                      <a:pt x="81645" y="45757"/>
                      <a:pt x="83439" y="41271"/>
                      <a:pt x="87028" y="37682"/>
                    </a:cubicBezTo>
                    <a:cubicBezTo>
                      <a:pt x="90617" y="34093"/>
                      <a:pt x="95103" y="32299"/>
                      <a:pt x="100486" y="32299"/>
                    </a:cubicBezTo>
                    <a:cubicBezTo>
                      <a:pt x="105869" y="32299"/>
                      <a:pt x="110355" y="34093"/>
                      <a:pt x="113944" y="37682"/>
                    </a:cubicBezTo>
                    <a:cubicBezTo>
                      <a:pt x="113944" y="37682"/>
                      <a:pt x="113944" y="37682"/>
                      <a:pt x="114841" y="38579"/>
                    </a:cubicBezTo>
                    <a:cubicBezTo>
                      <a:pt x="117533" y="42168"/>
                      <a:pt x="119327" y="46654"/>
                      <a:pt x="119327" y="51140"/>
                    </a:cubicBezTo>
                    <a:lnTo>
                      <a:pt x="119327" y="63701"/>
                    </a:lnTo>
                    <a:cubicBezTo>
                      <a:pt x="119327" y="72673"/>
                      <a:pt x="126505" y="80748"/>
                      <a:pt x="136374" y="80748"/>
                    </a:cubicBezTo>
                    <a:lnTo>
                      <a:pt x="148935" y="80748"/>
                    </a:lnTo>
                    <a:cubicBezTo>
                      <a:pt x="154318" y="80748"/>
                      <a:pt x="158804" y="82542"/>
                      <a:pt x="162393" y="86131"/>
                    </a:cubicBezTo>
                    <a:cubicBezTo>
                      <a:pt x="165981" y="89720"/>
                      <a:pt x="167776" y="94206"/>
                      <a:pt x="167776" y="99589"/>
                    </a:cubicBezTo>
                    <a:cubicBezTo>
                      <a:pt x="167776" y="104972"/>
                      <a:pt x="165981" y="109458"/>
                      <a:pt x="162393" y="113047"/>
                    </a:cubicBezTo>
                    <a:close/>
                  </a:path>
                </a:pathLst>
              </a:custGeom>
              <a:grpFill/>
              <a:ln w="22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B0466476-7885-A78D-0184-758C477A3E6F}"/>
                  </a:ext>
                </a:extLst>
              </p:cNvPr>
              <p:cNvSpPr/>
              <p:nvPr/>
            </p:nvSpPr>
            <p:spPr>
              <a:xfrm>
                <a:off x="5052111" y="2117764"/>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FED61148-DB2E-19E5-3DA0-D41818E9E047}"/>
                  </a:ext>
                </a:extLst>
              </p:cNvPr>
              <p:cNvSpPr/>
              <p:nvPr/>
            </p:nvSpPr>
            <p:spPr>
              <a:xfrm>
                <a:off x="5052111" y="2245166"/>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10327575-68A6-0496-64F2-79787DBEE339}"/>
                  </a:ext>
                </a:extLst>
              </p:cNvPr>
              <p:cNvSpPr/>
              <p:nvPr/>
            </p:nvSpPr>
            <p:spPr>
              <a:xfrm>
                <a:off x="4988410"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B38F6B9-F478-15B6-03CF-BF1CB49A6DEB}"/>
                  </a:ext>
                </a:extLst>
              </p:cNvPr>
              <p:cNvSpPr/>
              <p:nvPr/>
            </p:nvSpPr>
            <p:spPr>
              <a:xfrm>
                <a:off x="5115811"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8B59B8A0-9029-8737-0AF5-7FBF1179EFA2}"/>
              </a:ext>
            </a:extLst>
          </p:cNvPr>
          <p:cNvGrpSpPr/>
          <p:nvPr/>
        </p:nvGrpSpPr>
        <p:grpSpPr>
          <a:xfrm>
            <a:off x="8279465" y="2165101"/>
            <a:ext cx="768351" cy="768351"/>
            <a:chOff x="9194799" y="2097988"/>
            <a:chExt cx="768351" cy="768351"/>
          </a:xfrm>
        </p:grpSpPr>
        <p:sp>
          <p:nvSpPr>
            <p:cNvPr id="40" name="Oval 39">
              <a:extLst>
                <a:ext uri="{FF2B5EF4-FFF2-40B4-BE49-F238E27FC236}">
                  <a16:creationId xmlns:a16="http://schemas.microsoft.com/office/drawing/2014/main" id="{5F6C049C-5161-44F2-F873-490C6A8052F1}"/>
                </a:ext>
              </a:extLst>
            </p:cNvPr>
            <p:cNvSpPr/>
            <p:nvPr/>
          </p:nvSpPr>
          <p:spPr>
            <a:xfrm>
              <a:off x="9194799" y="209798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6" name="Graphic 4">
              <a:extLst>
                <a:ext uri="{FF2B5EF4-FFF2-40B4-BE49-F238E27FC236}">
                  <a16:creationId xmlns:a16="http://schemas.microsoft.com/office/drawing/2014/main" id="{5F04BBC6-69B7-196B-D480-13FFE4314B86}"/>
                </a:ext>
              </a:extLst>
            </p:cNvPr>
            <p:cNvGrpSpPr/>
            <p:nvPr/>
          </p:nvGrpSpPr>
          <p:grpSpPr>
            <a:xfrm>
              <a:off x="9435315" y="2338504"/>
              <a:ext cx="287318" cy="287318"/>
              <a:chOff x="2864295" y="197297"/>
              <a:chExt cx="677480" cy="677480"/>
            </a:xfrm>
            <a:noFill/>
          </p:grpSpPr>
          <p:sp>
            <p:nvSpPr>
              <p:cNvPr id="127" name="Freeform: Shape 126">
                <a:extLst>
                  <a:ext uri="{FF2B5EF4-FFF2-40B4-BE49-F238E27FC236}">
                    <a16:creationId xmlns:a16="http://schemas.microsoft.com/office/drawing/2014/main" id="{66121424-82F3-0338-6194-282C8498EA54}"/>
                  </a:ext>
                </a:extLst>
              </p:cNvPr>
              <p:cNvSpPr/>
              <p:nvPr/>
            </p:nvSpPr>
            <p:spPr>
              <a:xfrm flipV="1">
                <a:off x="3077940" y="748277"/>
                <a:ext cx="168667" cy="126500"/>
              </a:xfrm>
              <a:custGeom>
                <a:avLst/>
                <a:gdLst>
                  <a:gd name="connsiteX0" fmla="*/ 169030 w 168667"/>
                  <a:gd name="connsiteY0" fmla="*/ 63853 h 126500"/>
                  <a:gd name="connsiteX1" fmla="*/ 84696 w 168667"/>
                  <a:gd name="connsiteY1" fmla="*/ 603 h 126500"/>
                  <a:gd name="connsiteX2" fmla="*/ 363 w 168667"/>
                  <a:gd name="connsiteY2" fmla="*/ 63853 h 126500"/>
                  <a:gd name="connsiteX3" fmla="*/ 84696 w 168667"/>
                  <a:gd name="connsiteY3" fmla="*/ 127103 h 126500"/>
                  <a:gd name="connsiteX4" fmla="*/ 169030 w 168667"/>
                  <a:gd name="connsiteY4" fmla="*/ 6385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030" y="63853"/>
                    </a:moveTo>
                    <a:cubicBezTo>
                      <a:pt x="169030" y="28920"/>
                      <a:pt x="131272" y="603"/>
                      <a:pt x="84696" y="603"/>
                    </a:cubicBezTo>
                    <a:cubicBezTo>
                      <a:pt x="38120" y="603"/>
                      <a:pt x="363" y="28920"/>
                      <a:pt x="363" y="63853"/>
                    </a:cubicBezTo>
                    <a:cubicBezTo>
                      <a:pt x="363" y="98785"/>
                      <a:pt x="38120" y="127103"/>
                      <a:pt x="84696" y="127103"/>
                    </a:cubicBezTo>
                    <a:cubicBezTo>
                      <a:pt x="131272" y="127103"/>
                      <a:pt x="169030" y="98785"/>
                      <a:pt x="169030" y="63853"/>
                    </a:cubicBezTo>
                    <a:close/>
                  </a:path>
                </a:pathLst>
              </a:custGeom>
              <a:grpFill/>
              <a:ln w="12700" cap="rnd">
                <a:solidFill>
                  <a:schemeClr val="bg1"/>
                </a:solidFill>
                <a:prstDash val="solid"/>
                <a:round/>
              </a:ln>
            </p:spPr>
            <p:txBody>
              <a:bodyPr rtlCol="0" anchor="ctr"/>
              <a:lstStyle/>
              <a:p>
                <a:endParaRPr lang="en-IN"/>
              </a:p>
            </p:txBody>
          </p:sp>
          <p:sp>
            <p:nvSpPr>
              <p:cNvPr id="512" name="Freeform: Shape 511">
                <a:extLst>
                  <a:ext uri="{FF2B5EF4-FFF2-40B4-BE49-F238E27FC236}">
                    <a16:creationId xmlns:a16="http://schemas.microsoft.com/office/drawing/2014/main" id="{A5816AA5-7A23-6CBE-1A3A-5B8B59B15F37}"/>
                  </a:ext>
                </a:extLst>
              </p:cNvPr>
              <p:cNvSpPr/>
              <p:nvPr/>
            </p:nvSpPr>
            <p:spPr>
              <a:xfrm flipV="1">
                <a:off x="3373108" y="621776"/>
                <a:ext cx="168667" cy="126500"/>
              </a:xfrm>
              <a:custGeom>
                <a:avLst/>
                <a:gdLst>
                  <a:gd name="connsiteX0" fmla="*/ 169310 w 168667"/>
                  <a:gd name="connsiteY0" fmla="*/ 63733 h 126500"/>
                  <a:gd name="connsiteX1" fmla="*/ 84976 w 168667"/>
                  <a:gd name="connsiteY1" fmla="*/ 483 h 126500"/>
                  <a:gd name="connsiteX2" fmla="*/ 643 w 168667"/>
                  <a:gd name="connsiteY2" fmla="*/ 63733 h 126500"/>
                  <a:gd name="connsiteX3" fmla="*/ 84976 w 168667"/>
                  <a:gd name="connsiteY3" fmla="*/ 126983 h 126500"/>
                  <a:gd name="connsiteX4" fmla="*/ 169310 w 168667"/>
                  <a:gd name="connsiteY4" fmla="*/ 6373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310" y="63733"/>
                    </a:moveTo>
                    <a:cubicBezTo>
                      <a:pt x="169310" y="28800"/>
                      <a:pt x="131552" y="483"/>
                      <a:pt x="84976" y="483"/>
                    </a:cubicBezTo>
                    <a:cubicBezTo>
                      <a:pt x="38400" y="483"/>
                      <a:pt x="643" y="28800"/>
                      <a:pt x="643" y="63733"/>
                    </a:cubicBezTo>
                    <a:cubicBezTo>
                      <a:pt x="643" y="98665"/>
                      <a:pt x="38400" y="126983"/>
                      <a:pt x="84976" y="126983"/>
                    </a:cubicBezTo>
                    <a:cubicBezTo>
                      <a:pt x="131552" y="126983"/>
                      <a:pt x="169310" y="98665"/>
                      <a:pt x="169310" y="63733"/>
                    </a:cubicBezTo>
                    <a:close/>
                  </a:path>
                </a:pathLst>
              </a:custGeom>
              <a:grpFill/>
              <a:ln w="12700" cap="rnd">
                <a:solidFill>
                  <a:schemeClr val="bg1"/>
                </a:solidFill>
                <a:prstDash val="solid"/>
                <a:round/>
              </a:ln>
            </p:spPr>
            <p:txBody>
              <a:bodyPr rtlCol="0" anchor="ctr"/>
              <a:lstStyle/>
              <a:p>
                <a:endParaRPr lang="en-IN"/>
              </a:p>
            </p:txBody>
          </p:sp>
          <p:sp>
            <p:nvSpPr>
              <p:cNvPr id="513" name="Freeform: Shape 512">
                <a:extLst>
                  <a:ext uri="{FF2B5EF4-FFF2-40B4-BE49-F238E27FC236}">
                    <a16:creationId xmlns:a16="http://schemas.microsoft.com/office/drawing/2014/main" id="{330CC742-42F0-5212-9FCE-FCEB46A6951D}"/>
                  </a:ext>
                </a:extLst>
              </p:cNvPr>
              <p:cNvSpPr/>
              <p:nvPr/>
            </p:nvSpPr>
            <p:spPr>
              <a:xfrm flipV="1">
                <a:off x="3246607" y="326609"/>
                <a:ext cx="295167" cy="484918"/>
              </a:xfrm>
              <a:custGeom>
                <a:avLst/>
                <a:gdLst>
                  <a:gd name="connsiteX0" fmla="*/ 418 w 295167"/>
                  <a:gd name="connsiteY0" fmla="*/ 200 h 484918"/>
                  <a:gd name="connsiteX1" fmla="*/ 418 w 295167"/>
                  <a:gd name="connsiteY1" fmla="*/ 358618 h 484918"/>
                  <a:gd name="connsiteX2" fmla="*/ 295585 w 295167"/>
                  <a:gd name="connsiteY2" fmla="*/ 485118 h 484918"/>
                  <a:gd name="connsiteX3" fmla="*/ 295585 w 295167"/>
                  <a:gd name="connsiteY3" fmla="*/ 126701 h 484918"/>
                </a:gdLst>
                <a:ahLst/>
                <a:cxnLst>
                  <a:cxn ang="0">
                    <a:pos x="connsiteX0" y="connsiteY0"/>
                  </a:cxn>
                  <a:cxn ang="0">
                    <a:pos x="connsiteX1" y="connsiteY1"/>
                  </a:cxn>
                  <a:cxn ang="0">
                    <a:pos x="connsiteX2" y="connsiteY2"/>
                  </a:cxn>
                  <a:cxn ang="0">
                    <a:pos x="connsiteX3" y="connsiteY3"/>
                  </a:cxn>
                </a:cxnLst>
                <a:rect l="l" t="t" r="r" b="b"/>
                <a:pathLst>
                  <a:path w="295167" h="484918">
                    <a:moveTo>
                      <a:pt x="418" y="200"/>
                    </a:moveTo>
                    <a:lnTo>
                      <a:pt x="418" y="358618"/>
                    </a:lnTo>
                    <a:lnTo>
                      <a:pt x="295585" y="485118"/>
                    </a:lnTo>
                    <a:lnTo>
                      <a:pt x="295585" y="126701"/>
                    </a:lnTo>
                  </a:path>
                </a:pathLst>
              </a:custGeom>
              <a:grpFill/>
              <a:ln w="12700" cap="rnd">
                <a:solidFill>
                  <a:schemeClr val="bg1"/>
                </a:solidFill>
                <a:prstDash val="solid"/>
                <a:round/>
              </a:ln>
            </p:spPr>
            <p:txBody>
              <a:bodyPr rtlCol="0" anchor="ctr"/>
              <a:lstStyle/>
              <a:p>
                <a:endParaRPr lang="en-IN"/>
              </a:p>
            </p:txBody>
          </p:sp>
          <p:sp>
            <p:nvSpPr>
              <p:cNvPr id="515" name="Freeform: Shape 514">
                <a:extLst>
                  <a:ext uri="{FF2B5EF4-FFF2-40B4-BE49-F238E27FC236}">
                    <a16:creationId xmlns:a16="http://schemas.microsoft.com/office/drawing/2014/main" id="{C98BEE4B-C782-3E23-991A-DE520B6F027A}"/>
                  </a:ext>
                </a:extLst>
              </p:cNvPr>
              <p:cNvSpPr/>
              <p:nvPr/>
            </p:nvSpPr>
            <p:spPr>
              <a:xfrm flipV="1">
                <a:off x="3246607" y="410942"/>
                <a:ext cx="295167" cy="126500"/>
              </a:xfrm>
              <a:custGeom>
                <a:avLst/>
                <a:gdLst>
                  <a:gd name="connsiteX0" fmla="*/ 418 w 295167"/>
                  <a:gd name="connsiteY0" fmla="*/ 238 h 126500"/>
                  <a:gd name="connsiteX1" fmla="*/ 295585 w 295167"/>
                  <a:gd name="connsiteY1" fmla="*/ 126738 h 126500"/>
                </a:gdLst>
                <a:ahLst/>
                <a:cxnLst>
                  <a:cxn ang="0">
                    <a:pos x="connsiteX0" y="connsiteY0"/>
                  </a:cxn>
                  <a:cxn ang="0">
                    <a:pos x="connsiteX1" y="connsiteY1"/>
                  </a:cxn>
                </a:cxnLst>
                <a:rect l="l" t="t" r="r" b="b"/>
                <a:pathLst>
                  <a:path w="295167" h="126500">
                    <a:moveTo>
                      <a:pt x="418" y="238"/>
                    </a:moveTo>
                    <a:lnTo>
                      <a:pt x="295585" y="126738"/>
                    </a:lnTo>
                  </a:path>
                </a:pathLst>
              </a:custGeom>
              <a:grpFill/>
              <a:ln w="12700" cap="rnd">
                <a:solidFill>
                  <a:schemeClr val="bg1"/>
                </a:solidFill>
                <a:prstDash val="solid"/>
                <a:round/>
              </a:ln>
            </p:spPr>
            <p:txBody>
              <a:bodyPr rtlCol="0" anchor="ctr"/>
              <a:lstStyle/>
              <a:p>
                <a:endParaRPr lang="en-IN" dirty="0"/>
              </a:p>
            </p:txBody>
          </p:sp>
          <p:sp>
            <p:nvSpPr>
              <p:cNvPr id="516" name="Freeform: Shape 515">
                <a:extLst>
                  <a:ext uri="{FF2B5EF4-FFF2-40B4-BE49-F238E27FC236}">
                    <a16:creationId xmlns:a16="http://schemas.microsoft.com/office/drawing/2014/main" id="{216E38C5-0BBD-7BFD-A36B-5863D691CBA8}"/>
                  </a:ext>
                </a:extLst>
              </p:cNvPr>
              <p:cNvSpPr/>
              <p:nvPr/>
            </p:nvSpPr>
            <p:spPr>
              <a:xfrm flipV="1">
                <a:off x="2864295" y="492465"/>
                <a:ext cx="168667" cy="126500"/>
              </a:xfrm>
              <a:custGeom>
                <a:avLst/>
                <a:gdLst>
                  <a:gd name="connsiteX0" fmla="*/ 168827 w 168667"/>
                  <a:gd name="connsiteY0" fmla="*/ 63610 h 126500"/>
                  <a:gd name="connsiteX1" fmla="*/ 84494 w 168667"/>
                  <a:gd name="connsiteY1" fmla="*/ 360 h 126500"/>
                  <a:gd name="connsiteX2" fmla="*/ 160 w 168667"/>
                  <a:gd name="connsiteY2" fmla="*/ 63610 h 126500"/>
                  <a:gd name="connsiteX3" fmla="*/ 84494 w 168667"/>
                  <a:gd name="connsiteY3" fmla="*/ 126860 h 126500"/>
                  <a:gd name="connsiteX4" fmla="*/ 168827 w 168667"/>
                  <a:gd name="connsiteY4" fmla="*/ 63610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8827" y="63610"/>
                    </a:moveTo>
                    <a:cubicBezTo>
                      <a:pt x="168827" y="28678"/>
                      <a:pt x="131070" y="360"/>
                      <a:pt x="84494" y="360"/>
                    </a:cubicBezTo>
                    <a:cubicBezTo>
                      <a:pt x="37918" y="360"/>
                      <a:pt x="160" y="28678"/>
                      <a:pt x="160" y="63610"/>
                    </a:cubicBezTo>
                    <a:cubicBezTo>
                      <a:pt x="160" y="98543"/>
                      <a:pt x="37918" y="126860"/>
                      <a:pt x="84494" y="126860"/>
                    </a:cubicBezTo>
                    <a:cubicBezTo>
                      <a:pt x="131070" y="126860"/>
                      <a:pt x="168827" y="98543"/>
                      <a:pt x="168827" y="63610"/>
                    </a:cubicBezTo>
                    <a:close/>
                  </a:path>
                </a:pathLst>
              </a:custGeom>
              <a:grpFill/>
              <a:ln w="12700" cap="rnd">
                <a:solidFill>
                  <a:schemeClr val="bg1"/>
                </a:solidFill>
                <a:prstDash val="solid"/>
                <a:round/>
              </a:ln>
            </p:spPr>
            <p:txBody>
              <a:bodyPr rtlCol="0" anchor="ctr"/>
              <a:lstStyle/>
              <a:p>
                <a:endParaRPr lang="en-IN"/>
              </a:p>
            </p:txBody>
          </p:sp>
          <p:sp>
            <p:nvSpPr>
              <p:cNvPr id="518" name="Freeform: Shape 517">
                <a:extLst>
                  <a:ext uri="{FF2B5EF4-FFF2-40B4-BE49-F238E27FC236}">
                    <a16:creationId xmlns:a16="http://schemas.microsoft.com/office/drawing/2014/main" id="{3E705D79-A936-D462-4F8A-66277E7D5869}"/>
                  </a:ext>
                </a:extLst>
              </p:cNvPr>
              <p:cNvSpPr/>
              <p:nvPr/>
            </p:nvSpPr>
            <p:spPr>
              <a:xfrm flipV="1">
                <a:off x="3032961" y="197297"/>
                <a:ext cx="1054" cy="358417"/>
              </a:xfrm>
              <a:custGeom>
                <a:avLst/>
                <a:gdLst>
                  <a:gd name="connsiteX0" fmla="*/ 180 w 1054"/>
                  <a:gd name="connsiteY0" fmla="*/ 63 h 358417"/>
                  <a:gd name="connsiteX1" fmla="*/ 180 w 1054"/>
                  <a:gd name="connsiteY1" fmla="*/ 358480 h 358417"/>
                </a:gdLst>
                <a:ahLst/>
                <a:cxnLst>
                  <a:cxn ang="0">
                    <a:pos x="connsiteX0" y="connsiteY0"/>
                  </a:cxn>
                  <a:cxn ang="0">
                    <a:pos x="connsiteX1" y="connsiteY1"/>
                  </a:cxn>
                </a:cxnLst>
                <a:rect l="l" t="t" r="r" b="b"/>
                <a:pathLst>
                  <a:path w="1054" h="358417">
                    <a:moveTo>
                      <a:pt x="180" y="63"/>
                    </a:moveTo>
                    <a:lnTo>
                      <a:pt x="180" y="358480"/>
                    </a:lnTo>
                  </a:path>
                </a:pathLst>
              </a:custGeom>
              <a:grpFill/>
              <a:ln w="12700" cap="rnd">
                <a:solidFill>
                  <a:schemeClr val="bg1"/>
                </a:solidFill>
                <a:prstDash val="solid"/>
                <a:round/>
              </a:ln>
            </p:spPr>
            <p:txBody>
              <a:bodyPr rtlCol="0" anchor="ctr"/>
              <a:lstStyle/>
              <a:p>
                <a:endParaRPr lang="en-IN"/>
              </a:p>
            </p:txBody>
          </p:sp>
          <p:sp>
            <p:nvSpPr>
              <p:cNvPr id="519" name="Freeform: Shape 518">
                <a:extLst>
                  <a:ext uri="{FF2B5EF4-FFF2-40B4-BE49-F238E27FC236}">
                    <a16:creationId xmlns:a16="http://schemas.microsoft.com/office/drawing/2014/main" id="{855F3B4E-5893-DC3A-612A-417809F34DFA}"/>
                  </a:ext>
                </a:extLst>
              </p:cNvPr>
              <p:cNvSpPr/>
              <p:nvPr/>
            </p:nvSpPr>
            <p:spPr>
              <a:xfrm flipV="1">
                <a:off x="3032962" y="197297"/>
                <a:ext cx="126500" cy="295167"/>
              </a:xfrm>
              <a:custGeom>
                <a:avLst/>
                <a:gdLst>
                  <a:gd name="connsiteX0" fmla="*/ 195 w 126500"/>
                  <a:gd name="connsiteY0" fmla="*/ 295433 h 295167"/>
                  <a:gd name="connsiteX1" fmla="*/ 126695 w 126500"/>
                  <a:gd name="connsiteY1" fmla="*/ 84599 h 295167"/>
                  <a:gd name="connsiteX2" fmla="*/ 84529 w 126500"/>
                  <a:gd name="connsiteY2" fmla="*/ 265 h 295167"/>
                </a:gdLst>
                <a:ahLst/>
                <a:cxnLst>
                  <a:cxn ang="0">
                    <a:pos x="connsiteX0" y="connsiteY0"/>
                  </a:cxn>
                  <a:cxn ang="0">
                    <a:pos x="connsiteX1" y="connsiteY1"/>
                  </a:cxn>
                  <a:cxn ang="0">
                    <a:pos x="connsiteX2" y="connsiteY2"/>
                  </a:cxn>
                </a:cxnLst>
                <a:rect l="l" t="t" r="r" b="b"/>
                <a:pathLst>
                  <a:path w="126500" h="295167">
                    <a:moveTo>
                      <a:pt x="195" y="295433"/>
                    </a:moveTo>
                    <a:cubicBezTo>
                      <a:pt x="195" y="295433"/>
                      <a:pt x="126695" y="168932"/>
                      <a:pt x="126695" y="84599"/>
                    </a:cubicBezTo>
                    <a:cubicBezTo>
                      <a:pt x="126695" y="42432"/>
                      <a:pt x="84529" y="265"/>
                      <a:pt x="84529" y="265"/>
                    </a:cubicBezTo>
                  </a:path>
                </a:pathLst>
              </a:custGeom>
              <a:grpFill/>
              <a:ln w="12700" cap="rnd">
                <a:solidFill>
                  <a:schemeClr val="bg1"/>
                </a:solidFill>
                <a:prstDash val="solid"/>
                <a:round/>
              </a:ln>
            </p:spPr>
            <p:txBody>
              <a:bodyPr rtlCol="0" anchor="ctr"/>
              <a:lstStyle/>
              <a:p>
                <a:endParaRPr lang="en-IN"/>
              </a:p>
            </p:txBody>
          </p:sp>
        </p:grpSp>
      </p:grpSp>
      <p:sp>
        <p:nvSpPr>
          <p:cNvPr id="521" name="TextBox 520">
            <a:extLst>
              <a:ext uri="{FF2B5EF4-FFF2-40B4-BE49-F238E27FC236}">
                <a16:creationId xmlns:a16="http://schemas.microsoft.com/office/drawing/2014/main" id="{42C98CE9-7036-60FA-0294-039695B089B8}"/>
              </a:ext>
            </a:extLst>
          </p:cNvPr>
          <p:cNvSpPr txBox="1"/>
          <p:nvPr/>
        </p:nvSpPr>
        <p:spPr>
          <a:xfrm>
            <a:off x="3378910" y="986486"/>
            <a:ext cx="8062333" cy="846257"/>
          </a:xfrm>
          <a:prstGeom prst="rect">
            <a:avLst/>
          </a:prstGeom>
          <a:noFill/>
        </p:spPr>
        <p:txBody>
          <a:bodyPr wrap="square" rtlCol="0">
            <a:spAutoFit/>
          </a:bodyPr>
          <a:lstStyle/>
          <a:p>
            <a:pPr>
              <a:lnSpc>
                <a:spcPct val="120000"/>
              </a:lnSpc>
            </a:pPr>
            <a:r>
              <a:rPr lang="en-US" sz="1400" dirty="0">
                <a:solidFill>
                  <a:schemeClr val="bg1"/>
                </a:solidFill>
                <a:latin typeface="Inter" panose="02000503000000020004" pitchFamily="2" charset="0"/>
                <a:ea typeface="Inter" panose="02000503000000020004" pitchFamily="2" charset="0"/>
              </a:rPr>
              <a:t>Models each feature as a class-conditional Gaussian and uses Bayes’ theorem with a conditional independence assumption to compute posterior probabilities, yielding a fast generative classifier that’s often a strong baseline.</a:t>
            </a:r>
            <a:endParaRPr lang="en-IN" sz="14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CF921F8E-04C1-62BE-088E-A83A26A49444}"/>
              </a:ext>
            </a:extLst>
          </p:cNvPr>
          <p:cNvSpPr txBox="1"/>
          <p:nvPr/>
        </p:nvSpPr>
        <p:spPr>
          <a:xfrm>
            <a:off x="3208210" y="356069"/>
            <a:ext cx="3858942" cy="584775"/>
          </a:xfrm>
          <a:prstGeom prst="rect">
            <a:avLst/>
          </a:prstGeom>
          <a:noFill/>
        </p:spPr>
        <p:txBody>
          <a:bodyPr wrap="none" rtlCol="0">
            <a:spAutoFit/>
          </a:bodyPr>
          <a:lstStyle/>
          <a:p>
            <a:r>
              <a:rPr lang="en-US" sz="3200" b="1" dirty="0">
                <a:solidFill>
                  <a:schemeClr val="bg1"/>
                </a:solidFill>
              </a:rPr>
              <a:t>Gaussian Naive Bayes</a:t>
            </a:r>
            <a:endParaRPr lang="en-IN" sz="3200" b="1" dirty="0">
              <a:solidFill>
                <a:schemeClr val="bg1"/>
              </a:solidFill>
              <a:latin typeface="Inter SemiBold" panose="02000503000000020004" pitchFamily="2" charset="0"/>
              <a:ea typeface="Inter SemiBold" panose="02000503000000020004" pitchFamily="2" charset="0"/>
            </a:endParaRPr>
          </a:p>
        </p:txBody>
      </p:sp>
      <p:pic>
        <p:nvPicPr>
          <p:cNvPr id="35" name="Picture 34">
            <a:extLst>
              <a:ext uri="{FF2B5EF4-FFF2-40B4-BE49-F238E27FC236}">
                <a16:creationId xmlns:a16="http://schemas.microsoft.com/office/drawing/2014/main" id="{9C6E2E86-46AB-41F8-AE91-B24AA0AD9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358" y="2719243"/>
            <a:ext cx="4890233" cy="2355462"/>
          </a:xfrm>
          <a:prstGeom prst="rect">
            <a:avLst/>
          </a:prstGeom>
        </p:spPr>
      </p:pic>
      <p:sp>
        <p:nvSpPr>
          <p:cNvPr id="36" name="Rectangle 35">
            <a:extLst>
              <a:ext uri="{FF2B5EF4-FFF2-40B4-BE49-F238E27FC236}">
                <a16:creationId xmlns:a16="http://schemas.microsoft.com/office/drawing/2014/main" id="{E8A17477-EF94-4D9D-2191-E13EEB7A4A19}"/>
              </a:ext>
            </a:extLst>
          </p:cNvPr>
          <p:cNvSpPr/>
          <p:nvPr/>
        </p:nvSpPr>
        <p:spPr>
          <a:xfrm>
            <a:off x="5370897" y="3216332"/>
            <a:ext cx="837398" cy="3322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1B11D22-C98D-3DA3-C05A-374E5D68B0E7}"/>
              </a:ext>
            </a:extLst>
          </p:cNvPr>
          <p:cNvGrpSpPr/>
          <p:nvPr/>
        </p:nvGrpSpPr>
        <p:grpSpPr>
          <a:xfrm>
            <a:off x="674551" y="3618135"/>
            <a:ext cx="1588056" cy="307777"/>
            <a:chOff x="674551" y="3618135"/>
            <a:chExt cx="1588056" cy="307777"/>
          </a:xfrm>
        </p:grpSpPr>
        <p:sp>
          <p:nvSpPr>
            <p:cNvPr id="5" name="Graphic 13">
              <a:extLst>
                <a:ext uri="{FF2B5EF4-FFF2-40B4-BE49-F238E27FC236}">
                  <a16:creationId xmlns:a16="http://schemas.microsoft.com/office/drawing/2014/main" id="{7EA4DA4E-672E-F407-0DDD-89087C9990C2}"/>
                </a:ext>
              </a:extLst>
            </p:cNvPr>
            <p:cNvSpPr/>
            <p:nvPr/>
          </p:nvSpPr>
          <p:spPr>
            <a:xfrm>
              <a:off x="674551" y="3635763"/>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6" name="TextBox 5">
              <a:extLst>
                <a:ext uri="{FF2B5EF4-FFF2-40B4-BE49-F238E27FC236}">
                  <a16:creationId xmlns:a16="http://schemas.microsoft.com/office/drawing/2014/main" id="{7D2BD28E-907F-D30B-62CE-D7C4D7E11E09}"/>
                </a:ext>
              </a:extLst>
            </p:cNvPr>
            <p:cNvSpPr txBox="1"/>
            <p:nvPr/>
          </p:nvSpPr>
          <p:spPr>
            <a:xfrm>
              <a:off x="1077667" y="3618135"/>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204175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E4016-0A85-B812-3952-3AD664CDD1F5}"/>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592E2A4-E88D-9E63-948B-F6F0FE11BB1E}"/>
              </a:ext>
            </a:extLst>
          </p:cNvPr>
          <p:cNvSpPr/>
          <p:nvPr/>
        </p:nvSpPr>
        <p:spPr>
          <a:xfrm>
            <a:off x="0" y="1693879"/>
            <a:ext cx="3124105"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9CCCA957-0F81-120D-1EC4-B7C003869F57}"/>
              </a:ext>
            </a:extLst>
          </p:cNvPr>
          <p:cNvSpPr txBox="1"/>
          <p:nvPr/>
        </p:nvSpPr>
        <p:spPr>
          <a:xfrm>
            <a:off x="935973" y="1246370"/>
            <a:ext cx="2063385"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Gaussian Naïve Bayes</a:t>
            </a:r>
          </a:p>
        </p:txBody>
      </p:sp>
      <p:sp>
        <p:nvSpPr>
          <p:cNvPr id="66" name="TextBox 65">
            <a:extLst>
              <a:ext uri="{FF2B5EF4-FFF2-40B4-BE49-F238E27FC236}">
                <a16:creationId xmlns:a16="http://schemas.microsoft.com/office/drawing/2014/main" id="{EBDDBDDD-329D-0D93-6A56-FFEB130140F5}"/>
              </a:ext>
            </a:extLst>
          </p:cNvPr>
          <p:cNvSpPr txBox="1"/>
          <p:nvPr/>
        </p:nvSpPr>
        <p:spPr>
          <a:xfrm>
            <a:off x="1106846" y="2411466"/>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EB33BC53-3663-F962-6C71-40692D8BFE98}"/>
              </a:ext>
            </a:extLst>
          </p:cNvPr>
          <p:cNvSpPr txBox="1"/>
          <p:nvPr/>
        </p:nvSpPr>
        <p:spPr>
          <a:xfrm>
            <a:off x="1100850" y="2998376"/>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D5E3A412-59AD-D179-5341-58F9ADF41542}"/>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A66CB4B8-227A-68A8-06CB-0819E04EF40F}"/>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9B52D28-8FA8-7D43-7CD3-D59D659B4347}"/>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F6EE6BA-05FC-BFF4-EA47-A37D1CC4698D}"/>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7EBF8C9-82BE-B19D-B05E-558AEA0B4EC3}"/>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9CA1425-D410-E22C-E300-044EA4CA4279}"/>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7A6B2334-D49D-E7B2-950D-D1B98EB47B20}"/>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0C6E3D2E-C1CA-53A1-067E-5A09FAAC93D4}"/>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DCE1037-AE33-94BD-EB4D-133695D787EC}"/>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4701FD96-1E5E-9481-5808-2D966A540610}"/>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D2A4D5E4-81C3-5CE2-984C-C6C1C8482B62}"/>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3ECA4E1C-C8BA-A716-BFC8-64BC50FB1D01}"/>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A80D7C19-3AA4-C53C-D8C5-994A9BE606E7}"/>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11BC98B9-BB7B-BE21-EE36-C0C07A6BB7F0}"/>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E15FF76C-2DC4-A098-F9A6-60C15D6FBA3A}"/>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C7C3DE2E-59FE-DFB2-46D4-6F51F5B55D4C}"/>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7ABE3232-246A-56FE-290F-68AA2F7CC8A1}"/>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D8E33541-AFF5-93AB-81ED-8134E683A134}"/>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D07F7166-611E-08E6-BB7F-4C559644468D}"/>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5CDDC767-A36A-9AF8-0577-F901EE60562F}"/>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641D6382-2B7D-FBB0-C816-F8BA0F016633}"/>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D3CFE06F-5FFD-9198-DF48-934FD27D739A}"/>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6ABCD2AE-9A4C-8473-3BC0-E73235BDA533}"/>
              </a:ext>
            </a:extLst>
          </p:cNvPr>
          <p:cNvSpPr/>
          <p:nvPr/>
        </p:nvSpPr>
        <p:spPr>
          <a:xfrm>
            <a:off x="645925" y="299837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4B50D59F-3326-7472-BCA7-84FAF0DB7DBE}"/>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CEF1B38D-0583-DB4F-6F66-CB8B8C69D02E}"/>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88D9EC9B-4B8D-B230-D226-9FA5522B7A98}"/>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69D62162-0CAA-5050-FD65-84C9D5E48946}"/>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DB0B3599-CB71-F168-B215-C9669DFCD301}"/>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2CE42369-E25E-3F40-8F7E-2B406D75F8BC}"/>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7B8E5AD3-3C78-6509-2B04-B17F07AF1786}"/>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21" name="TextBox 120">
            <a:extLst>
              <a:ext uri="{FF2B5EF4-FFF2-40B4-BE49-F238E27FC236}">
                <a16:creationId xmlns:a16="http://schemas.microsoft.com/office/drawing/2014/main" id="{D3F4022C-F049-FA43-07EE-45838EA6CF6C}"/>
              </a:ext>
            </a:extLst>
          </p:cNvPr>
          <p:cNvSpPr txBox="1"/>
          <p:nvPr/>
        </p:nvSpPr>
        <p:spPr>
          <a:xfrm>
            <a:off x="1106846" y="1807459"/>
            <a:ext cx="1762021" cy="307777"/>
          </a:xfrm>
          <a:prstGeom prst="rect">
            <a:avLst/>
          </a:prstGeom>
          <a:noFill/>
        </p:spPr>
        <p:txBody>
          <a:bodyPr wrap="none" rtlCol="0">
            <a:spAutoFit/>
          </a:bodyPr>
          <a:lstStyle/>
          <a:p>
            <a:r>
              <a:rPr lang="en-IN" sz="1400" dirty="0" err="1">
                <a:solidFill>
                  <a:schemeClr val="bg1"/>
                </a:solidFill>
                <a:latin typeface="Inter" panose="02000503000000020004" pitchFamily="2" charset="0"/>
                <a:ea typeface="Inter" panose="02000503000000020004" pitchFamily="2" charset="0"/>
              </a:rPr>
              <a:t>XGBoost</a:t>
            </a:r>
            <a:r>
              <a:rPr lang="en-IN" sz="1400" dirty="0">
                <a:solidFill>
                  <a:schemeClr val="bg1"/>
                </a:solidFill>
                <a:latin typeface="Inter" panose="02000503000000020004" pitchFamily="2" charset="0"/>
                <a:ea typeface="Inter" panose="02000503000000020004" pitchFamily="2" charset="0"/>
              </a:rPr>
              <a:t> Classifier</a:t>
            </a:r>
          </a:p>
        </p:txBody>
      </p:sp>
      <p:grpSp>
        <p:nvGrpSpPr>
          <p:cNvPr id="4" name="Group 3">
            <a:extLst>
              <a:ext uri="{FF2B5EF4-FFF2-40B4-BE49-F238E27FC236}">
                <a16:creationId xmlns:a16="http://schemas.microsoft.com/office/drawing/2014/main" id="{E2CD13F4-7F21-CA3B-D49C-93C9E6DBD9FF}"/>
              </a:ext>
            </a:extLst>
          </p:cNvPr>
          <p:cNvGrpSpPr/>
          <p:nvPr/>
        </p:nvGrpSpPr>
        <p:grpSpPr>
          <a:xfrm>
            <a:off x="8164557" y="2418524"/>
            <a:ext cx="3618521" cy="4332177"/>
            <a:chOff x="8268679" y="2158452"/>
            <a:chExt cx="3618521" cy="4332177"/>
          </a:xfrm>
        </p:grpSpPr>
        <p:sp>
          <p:nvSpPr>
            <p:cNvPr id="41" name="TextBox 40">
              <a:extLst>
                <a:ext uri="{FF2B5EF4-FFF2-40B4-BE49-F238E27FC236}">
                  <a16:creationId xmlns:a16="http://schemas.microsoft.com/office/drawing/2014/main" id="{2ACF008B-C8AF-7460-8B06-7F4039985BE2}"/>
                </a:ext>
              </a:extLst>
            </p:cNvPr>
            <p:cNvSpPr txBox="1"/>
            <p:nvPr/>
          </p:nvSpPr>
          <p:spPr>
            <a:xfrm>
              <a:off x="9133282" y="2158452"/>
              <a:ext cx="2753918" cy="707886"/>
            </a:xfrm>
            <a:prstGeom prst="rect">
              <a:avLst/>
            </a:prstGeom>
            <a:noFill/>
          </p:spPr>
          <p:txBody>
            <a:bodyPr wrap="square" rtlCol="0">
              <a:spAutoFit/>
            </a:bodyPr>
            <a:lstStyle/>
            <a:p>
              <a:r>
                <a:rPr lang="en-US" sz="2000" dirty="0">
                  <a:solidFill>
                    <a:schemeClr val="bg1"/>
                  </a:solidFill>
                </a:rPr>
                <a:t>Objective: '</a:t>
              </a:r>
              <a:r>
                <a:rPr lang="en-US" sz="2000" dirty="0" err="1">
                  <a:solidFill>
                    <a:schemeClr val="bg1"/>
                  </a:solidFill>
                </a:rPr>
                <a:t>multi:softprob</a:t>
              </a:r>
              <a:r>
                <a:rPr lang="en-US" sz="2000" dirty="0">
                  <a:solidFill>
                    <a:schemeClr val="bg1"/>
                  </a:solidFill>
                </a:rPr>
                <a:t>'</a:t>
              </a:r>
              <a:endParaRPr lang="en-IN" sz="2000" dirty="0">
                <a:solidFill>
                  <a:schemeClr val="bg1"/>
                </a:solidFill>
                <a:latin typeface="Inter" panose="02000503000000020004" pitchFamily="2" charset="0"/>
                <a:ea typeface="Inter" panose="02000503000000020004" pitchFamily="2" charset="0"/>
              </a:endParaRPr>
            </a:p>
          </p:txBody>
        </p:sp>
        <p:sp>
          <p:nvSpPr>
            <p:cNvPr id="45" name="TextBox 44">
              <a:extLst>
                <a:ext uri="{FF2B5EF4-FFF2-40B4-BE49-F238E27FC236}">
                  <a16:creationId xmlns:a16="http://schemas.microsoft.com/office/drawing/2014/main" id="{42B3D8EF-EF76-6E4B-7FC9-974415883890}"/>
                </a:ext>
              </a:extLst>
            </p:cNvPr>
            <p:cNvSpPr txBox="1"/>
            <p:nvPr/>
          </p:nvSpPr>
          <p:spPr>
            <a:xfrm>
              <a:off x="9125474" y="3401305"/>
              <a:ext cx="2394523" cy="707886"/>
            </a:xfrm>
            <a:prstGeom prst="rect">
              <a:avLst/>
            </a:prstGeom>
            <a:noFill/>
          </p:spPr>
          <p:txBody>
            <a:bodyPr wrap="square" rtlCol="0">
              <a:spAutoFit/>
            </a:bodyPr>
            <a:lstStyle/>
            <a:p>
              <a:r>
                <a:rPr lang="en-US" sz="2000" dirty="0" err="1">
                  <a:solidFill>
                    <a:schemeClr val="bg1"/>
                  </a:solidFill>
                </a:rPr>
                <a:t>eval_metric</a:t>
              </a:r>
              <a:r>
                <a:rPr lang="en-US" sz="2000" dirty="0">
                  <a:solidFill>
                    <a:schemeClr val="bg1"/>
                  </a:solidFill>
                </a:rPr>
                <a:t>: '</a:t>
              </a:r>
              <a:r>
                <a:rPr lang="en-US" sz="2000" dirty="0" err="1">
                  <a:solidFill>
                    <a:schemeClr val="bg1"/>
                  </a:solidFill>
                </a:rPr>
                <a:t>mlogloss</a:t>
              </a:r>
              <a:r>
                <a:rPr lang="en-US" sz="2000" dirty="0">
                  <a:solidFill>
                    <a:schemeClr val="bg1"/>
                  </a:solidFill>
                </a:rPr>
                <a:t>'</a:t>
              </a:r>
              <a:endParaRPr lang="en-IN" sz="2000" dirty="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F749C2FC-3D4E-4110-342C-96F08F5AAC1B}"/>
                </a:ext>
              </a:extLst>
            </p:cNvPr>
            <p:cNvSpPr txBox="1"/>
            <p:nvPr/>
          </p:nvSpPr>
          <p:spPr>
            <a:xfrm>
              <a:off x="9194799" y="4428687"/>
              <a:ext cx="2567273" cy="707886"/>
            </a:xfrm>
            <a:prstGeom prst="rect">
              <a:avLst/>
            </a:prstGeom>
            <a:noFill/>
          </p:spPr>
          <p:txBody>
            <a:bodyPr wrap="square" rtlCol="0">
              <a:spAutoFit/>
            </a:bodyPr>
            <a:lstStyle/>
            <a:p>
              <a:r>
                <a:rPr lang="en-US" sz="2000" dirty="0" err="1">
                  <a:solidFill>
                    <a:schemeClr val="bg1"/>
                  </a:solidFill>
                </a:rPr>
                <a:t>use_label_encoder</a:t>
              </a:r>
              <a:r>
                <a:rPr lang="en-US" sz="2000" dirty="0">
                  <a:solidFill>
                    <a:schemeClr val="bg1"/>
                  </a:solidFill>
                </a:rPr>
                <a:t>: False</a:t>
              </a:r>
              <a:endParaRPr lang="en-IN" sz="2000" dirty="0">
                <a:solidFill>
                  <a:schemeClr val="bg1"/>
                </a:solidFill>
                <a:latin typeface="Inter" panose="02000503000000020004" pitchFamily="2" charset="0"/>
                <a:ea typeface="Inter" panose="02000503000000020004" pitchFamily="2" charset="0"/>
              </a:endParaRPr>
            </a:p>
          </p:txBody>
        </p:sp>
        <p:sp>
          <p:nvSpPr>
            <p:cNvPr id="50" name="Oval 49">
              <a:extLst>
                <a:ext uri="{FF2B5EF4-FFF2-40B4-BE49-F238E27FC236}">
                  <a16:creationId xmlns:a16="http://schemas.microsoft.com/office/drawing/2014/main" id="{E3BC5F3B-6149-5678-8CEB-911F15E21E64}"/>
                </a:ext>
              </a:extLst>
            </p:cNvPr>
            <p:cNvSpPr/>
            <p:nvPr/>
          </p:nvSpPr>
          <p:spPr>
            <a:xfrm>
              <a:off x="8334885" y="572227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BB93E037-659C-49C9-7D97-8A2CD1F4E5D7}"/>
                </a:ext>
              </a:extLst>
            </p:cNvPr>
            <p:cNvSpPr txBox="1"/>
            <p:nvPr/>
          </p:nvSpPr>
          <p:spPr>
            <a:xfrm>
              <a:off x="9189426" y="5722278"/>
              <a:ext cx="2664031" cy="707886"/>
            </a:xfrm>
            <a:prstGeom prst="rect">
              <a:avLst/>
            </a:prstGeom>
            <a:noFill/>
          </p:spPr>
          <p:txBody>
            <a:bodyPr wrap="square" rtlCol="0">
              <a:spAutoFit/>
            </a:bodyPr>
            <a:lstStyle/>
            <a:p>
              <a:r>
                <a:rPr lang="en-US" sz="2000" dirty="0" err="1">
                  <a:solidFill>
                    <a:schemeClr val="bg1"/>
                  </a:solidFill>
                </a:rPr>
                <a:t>early_stopping_rounds</a:t>
              </a:r>
              <a:r>
                <a:rPr lang="en-US" sz="2000" dirty="0">
                  <a:solidFill>
                    <a:schemeClr val="bg1"/>
                  </a:solidFill>
                </a:rPr>
                <a:t>: 10</a:t>
              </a:r>
            </a:p>
          </p:txBody>
        </p:sp>
        <p:grpSp>
          <p:nvGrpSpPr>
            <p:cNvPr id="9" name="Group 8">
              <a:extLst>
                <a:ext uri="{FF2B5EF4-FFF2-40B4-BE49-F238E27FC236}">
                  <a16:creationId xmlns:a16="http://schemas.microsoft.com/office/drawing/2014/main" id="{B22EF158-E086-8B03-81B8-BF6410B3D389}"/>
                </a:ext>
              </a:extLst>
            </p:cNvPr>
            <p:cNvGrpSpPr/>
            <p:nvPr/>
          </p:nvGrpSpPr>
          <p:grpSpPr>
            <a:xfrm>
              <a:off x="8279465" y="4414343"/>
              <a:ext cx="768351" cy="768351"/>
              <a:chOff x="9194799" y="4440722"/>
              <a:chExt cx="768351" cy="768351"/>
            </a:xfrm>
          </p:grpSpPr>
          <p:sp>
            <p:nvSpPr>
              <p:cNvPr id="47" name="Oval 46">
                <a:extLst>
                  <a:ext uri="{FF2B5EF4-FFF2-40B4-BE49-F238E27FC236}">
                    <a16:creationId xmlns:a16="http://schemas.microsoft.com/office/drawing/2014/main" id="{7108328C-BD69-DB9F-9007-9116EF104D94}"/>
                  </a:ext>
                </a:extLst>
              </p:cNvPr>
              <p:cNvSpPr/>
              <p:nvPr/>
            </p:nvSpPr>
            <p:spPr>
              <a:xfrm>
                <a:off x="9194799" y="444072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aphic 2">
                <a:extLst>
                  <a:ext uri="{FF2B5EF4-FFF2-40B4-BE49-F238E27FC236}">
                    <a16:creationId xmlns:a16="http://schemas.microsoft.com/office/drawing/2014/main" id="{03B76E56-D731-0AE1-7CE7-73F01CEB061F}"/>
                  </a:ext>
                </a:extLst>
              </p:cNvPr>
              <p:cNvGrpSpPr/>
              <p:nvPr/>
            </p:nvGrpSpPr>
            <p:grpSpPr>
              <a:xfrm>
                <a:off x="9426299" y="4690185"/>
                <a:ext cx="305350" cy="269425"/>
                <a:chOff x="3990975" y="1366327"/>
                <a:chExt cx="720000" cy="635294"/>
              </a:xfrm>
              <a:solidFill>
                <a:schemeClr val="bg1"/>
              </a:solidFill>
            </p:grpSpPr>
            <p:sp>
              <p:nvSpPr>
                <p:cNvPr id="53" name="Freeform: Shape 52">
                  <a:extLst>
                    <a:ext uri="{FF2B5EF4-FFF2-40B4-BE49-F238E27FC236}">
                      <a16:creationId xmlns:a16="http://schemas.microsoft.com/office/drawing/2014/main" id="{7F8EBBBE-B4F4-BFAF-4749-D793F27EF80D}"/>
                    </a:ext>
                  </a:extLst>
                </p:cNvPr>
                <p:cNvSpPr/>
                <p:nvPr/>
              </p:nvSpPr>
              <p:spPr>
                <a:xfrm>
                  <a:off x="4088712"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C37F7458-B45E-C8DE-79CF-F87BD0C376E9}"/>
                    </a:ext>
                  </a:extLst>
                </p:cNvPr>
                <p:cNvSpPr/>
                <p:nvPr/>
              </p:nvSpPr>
              <p:spPr>
                <a:xfrm>
                  <a:off x="4334685"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1D507E8-B2DE-F7B2-CC7C-847BF0E8FF74}"/>
                    </a:ext>
                  </a:extLst>
                </p:cNvPr>
                <p:cNvSpPr/>
                <p:nvPr/>
              </p:nvSpPr>
              <p:spPr>
                <a:xfrm>
                  <a:off x="4088712" y="1464065"/>
                  <a:ext cx="443076" cy="32579"/>
                </a:xfrm>
                <a:custGeom>
                  <a:avLst/>
                  <a:gdLst>
                    <a:gd name="connsiteX0" fmla="*/ 426787 w 443076"/>
                    <a:gd name="connsiteY0" fmla="*/ 0 h 32579"/>
                    <a:gd name="connsiteX1" fmla="*/ 16290 w 443076"/>
                    <a:gd name="connsiteY1" fmla="*/ 0 h 32579"/>
                    <a:gd name="connsiteX2" fmla="*/ 0 w 443076"/>
                    <a:gd name="connsiteY2" fmla="*/ 16290 h 32579"/>
                    <a:gd name="connsiteX3" fmla="*/ 16290 w 443076"/>
                    <a:gd name="connsiteY3" fmla="*/ 32579 h 32579"/>
                    <a:gd name="connsiteX4" fmla="*/ 426787 w 443076"/>
                    <a:gd name="connsiteY4" fmla="*/ 32579 h 32579"/>
                    <a:gd name="connsiteX5" fmla="*/ 443077 w 443076"/>
                    <a:gd name="connsiteY5" fmla="*/ 16290 h 32579"/>
                    <a:gd name="connsiteX6" fmla="*/ 426787 w 443076"/>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76" h="32579">
                      <a:moveTo>
                        <a:pt x="426787" y="0"/>
                      </a:moveTo>
                      <a:lnTo>
                        <a:pt x="16290" y="0"/>
                      </a:lnTo>
                      <a:cubicBezTo>
                        <a:pt x="7293" y="0"/>
                        <a:pt x="0" y="7293"/>
                        <a:pt x="0" y="16290"/>
                      </a:cubicBezTo>
                      <a:cubicBezTo>
                        <a:pt x="0" y="25286"/>
                        <a:pt x="7293" y="32579"/>
                        <a:pt x="16290" y="32579"/>
                      </a:cubicBezTo>
                      <a:lnTo>
                        <a:pt x="426787" y="32579"/>
                      </a:lnTo>
                      <a:cubicBezTo>
                        <a:pt x="435782" y="32579"/>
                        <a:pt x="443077" y="25286"/>
                        <a:pt x="443077" y="16290"/>
                      </a:cubicBezTo>
                      <a:cubicBezTo>
                        <a:pt x="443077" y="7293"/>
                        <a:pt x="435782" y="0"/>
                        <a:pt x="426787" y="0"/>
                      </a:cubicBezTo>
                      <a:close/>
                    </a:path>
                  </a:pathLst>
                </a:custGeom>
                <a:grpFill/>
                <a:ln w="161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676BD32-EE42-ACEE-C610-EEFDBD473687}"/>
                    </a:ext>
                  </a:extLst>
                </p:cNvPr>
                <p:cNvSpPr/>
                <p:nvPr/>
              </p:nvSpPr>
              <p:spPr>
                <a:xfrm>
                  <a:off x="4334685" y="1545513"/>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37B2CCC-4016-F238-843A-0F7D6D3B649A}"/>
                    </a:ext>
                  </a:extLst>
                </p:cNvPr>
                <p:cNvSpPr/>
                <p:nvPr/>
              </p:nvSpPr>
              <p:spPr>
                <a:xfrm>
                  <a:off x="4334685" y="1626961"/>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86E870D7-17B8-AD80-6C7D-B96992B9146F}"/>
                    </a:ext>
                  </a:extLst>
                </p:cNvPr>
                <p:cNvSpPr/>
                <p:nvPr/>
              </p:nvSpPr>
              <p:spPr>
                <a:xfrm>
                  <a:off x="4334685" y="1708409"/>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5261469-4309-3BDF-A0A5-78C38C45F2E6}"/>
                    </a:ext>
                  </a:extLst>
                </p:cNvPr>
                <p:cNvSpPr/>
                <p:nvPr/>
              </p:nvSpPr>
              <p:spPr>
                <a:xfrm>
                  <a:off x="4334685"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2DD8D91A-09A6-A316-50FF-6BF76C84EE40}"/>
                    </a:ext>
                  </a:extLst>
                </p:cNvPr>
                <p:cNvSpPr/>
                <p:nvPr/>
              </p:nvSpPr>
              <p:spPr>
                <a:xfrm>
                  <a:off x="4088712"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BA5F4DF-03C8-1EBA-7FF1-3A0E63EBD75C}"/>
                    </a:ext>
                  </a:extLst>
                </p:cNvPr>
                <p:cNvSpPr/>
                <p:nvPr/>
              </p:nvSpPr>
              <p:spPr>
                <a:xfrm>
                  <a:off x="4088712" y="1545513"/>
                  <a:ext cx="197104" cy="197104"/>
                </a:xfrm>
                <a:custGeom>
                  <a:avLst/>
                  <a:gdLst>
                    <a:gd name="connsiteX0" fmla="*/ 180814 w 197104"/>
                    <a:gd name="connsiteY0" fmla="*/ 0 h 197104"/>
                    <a:gd name="connsiteX1" fmla="*/ 16290 w 197104"/>
                    <a:gd name="connsiteY1" fmla="*/ 0 h 197104"/>
                    <a:gd name="connsiteX2" fmla="*/ 0 w 197104"/>
                    <a:gd name="connsiteY2" fmla="*/ 16290 h 197104"/>
                    <a:gd name="connsiteX3" fmla="*/ 0 w 197104"/>
                    <a:gd name="connsiteY3" fmla="*/ 180814 h 197104"/>
                    <a:gd name="connsiteX4" fmla="*/ 16290 w 197104"/>
                    <a:gd name="connsiteY4" fmla="*/ 197104 h 197104"/>
                    <a:gd name="connsiteX5" fmla="*/ 180814 w 197104"/>
                    <a:gd name="connsiteY5" fmla="*/ 197104 h 197104"/>
                    <a:gd name="connsiteX6" fmla="*/ 197104 w 197104"/>
                    <a:gd name="connsiteY6" fmla="*/ 180814 h 197104"/>
                    <a:gd name="connsiteX7" fmla="*/ 197104 w 197104"/>
                    <a:gd name="connsiteY7" fmla="*/ 16290 h 197104"/>
                    <a:gd name="connsiteX8" fmla="*/ 180814 w 197104"/>
                    <a:gd name="connsiteY8" fmla="*/ 0 h 197104"/>
                    <a:gd name="connsiteX9" fmla="*/ 164525 w 197104"/>
                    <a:gd name="connsiteY9" fmla="*/ 164525 h 197104"/>
                    <a:gd name="connsiteX10" fmla="*/ 32579 w 197104"/>
                    <a:gd name="connsiteY10" fmla="*/ 164525 h 197104"/>
                    <a:gd name="connsiteX11" fmla="*/ 32579 w 197104"/>
                    <a:gd name="connsiteY11" fmla="*/ 32579 h 197104"/>
                    <a:gd name="connsiteX12" fmla="*/ 164525 w 197104"/>
                    <a:gd name="connsiteY12" fmla="*/ 32579 h 197104"/>
                    <a:gd name="connsiteX13" fmla="*/ 164525 w 197104"/>
                    <a:gd name="connsiteY13" fmla="*/ 164525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104" h="197104">
                      <a:moveTo>
                        <a:pt x="180814" y="0"/>
                      </a:moveTo>
                      <a:lnTo>
                        <a:pt x="16290" y="0"/>
                      </a:lnTo>
                      <a:cubicBezTo>
                        <a:pt x="7293" y="0"/>
                        <a:pt x="0" y="7293"/>
                        <a:pt x="0" y="16290"/>
                      </a:cubicBezTo>
                      <a:lnTo>
                        <a:pt x="0" y="180814"/>
                      </a:lnTo>
                      <a:cubicBezTo>
                        <a:pt x="0" y="189811"/>
                        <a:pt x="7293" y="197104"/>
                        <a:pt x="16290" y="197104"/>
                      </a:cubicBezTo>
                      <a:lnTo>
                        <a:pt x="180814" y="197104"/>
                      </a:lnTo>
                      <a:cubicBezTo>
                        <a:pt x="189811" y="197104"/>
                        <a:pt x="197104" y="189811"/>
                        <a:pt x="197104" y="180814"/>
                      </a:cubicBezTo>
                      <a:lnTo>
                        <a:pt x="197104" y="16290"/>
                      </a:lnTo>
                      <a:cubicBezTo>
                        <a:pt x="197104" y="7293"/>
                        <a:pt x="189811" y="0"/>
                        <a:pt x="180814" y="0"/>
                      </a:cubicBezTo>
                      <a:close/>
                      <a:moveTo>
                        <a:pt x="164525" y="164525"/>
                      </a:moveTo>
                      <a:lnTo>
                        <a:pt x="32579" y="164525"/>
                      </a:lnTo>
                      <a:lnTo>
                        <a:pt x="32579" y="32579"/>
                      </a:lnTo>
                      <a:lnTo>
                        <a:pt x="164525" y="32579"/>
                      </a:lnTo>
                      <a:lnTo>
                        <a:pt x="164525" y="164525"/>
                      </a:lnTo>
                      <a:close/>
                    </a:path>
                  </a:pathLst>
                </a:custGeom>
                <a:grpFill/>
                <a:ln w="161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17D62AB-A262-7E86-3362-90BCE2166DE1}"/>
                    </a:ext>
                  </a:extLst>
                </p:cNvPr>
                <p:cNvSpPr/>
                <p:nvPr/>
              </p:nvSpPr>
              <p:spPr>
                <a:xfrm>
                  <a:off x="3990975" y="1366327"/>
                  <a:ext cx="720000" cy="635294"/>
                </a:xfrm>
                <a:custGeom>
                  <a:avLst/>
                  <a:gdLst>
                    <a:gd name="connsiteX0" fmla="*/ 687421 w 720000"/>
                    <a:gd name="connsiteY0" fmla="*/ 81448 h 635294"/>
                    <a:gd name="connsiteX1" fmla="*/ 638552 w 720000"/>
                    <a:gd name="connsiteY1" fmla="*/ 81448 h 635294"/>
                    <a:gd name="connsiteX2" fmla="*/ 638552 w 720000"/>
                    <a:gd name="connsiteY2" fmla="*/ 32579 h 635294"/>
                    <a:gd name="connsiteX3" fmla="*/ 605973 w 720000"/>
                    <a:gd name="connsiteY3" fmla="*/ 0 h 635294"/>
                    <a:gd name="connsiteX4" fmla="*/ 32579 w 720000"/>
                    <a:gd name="connsiteY4" fmla="*/ 0 h 635294"/>
                    <a:gd name="connsiteX5" fmla="*/ 0 w 720000"/>
                    <a:gd name="connsiteY5" fmla="*/ 32579 h 635294"/>
                    <a:gd name="connsiteX6" fmla="*/ 0 w 720000"/>
                    <a:gd name="connsiteY6" fmla="*/ 553846 h 635294"/>
                    <a:gd name="connsiteX7" fmla="*/ 81448 w 720000"/>
                    <a:gd name="connsiteY7" fmla="*/ 635294 h 635294"/>
                    <a:gd name="connsiteX8" fmla="*/ 638552 w 720000"/>
                    <a:gd name="connsiteY8" fmla="*/ 635294 h 635294"/>
                    <a:gd name="connsiteX9" fmla="*/ 720000 w 720000"/>
                    <a:gd name="connsiteY9" fmla="*/ 553846 h 635294"/>
                    <a:gd name="connsiteX10" fmla="*/ 720000 w 720000"/>
                    <a:gd name="connsiteY10" fmla="*/ 114027 h 635294"/>
                    <a:gd name="connsiteX11" fmla="*/ 687421 w 720000"/>
                    <a:gd name="connsiteY11" fmla="*/ 81448 h 635294"/>
                    <a:gd name="connsiteX12" fmla="*/ 687421 w 720000"/>
                    <a:gd name="connsiteY12" fmla="*/ 553846 h 635294"/>
                    <a:gd name="connsiteX13" fmla="*/ 638552 w 720000"/>
                    <a:gd name="connsiteY13" fmla="*/ 602715 h 635294"/>
                    <a:gd name="connsiteX14" fmla="*/ 81448 w 720000"/>
                    <a:gd name="connsiteY14" fmla="*/ 602715 h 635294"/>
                    <a:gd name="connsiteX15" fmla="*/ 32579 w 720000"/>
                    <a:gd name="connsiteY15" fmla="*/ 553846 h 635294"/>
                    <a:gd name="connsiteX16" fmla="*/ 32579 w 720000"/>
                    <a:gd name="connsiteY16" fmla="*/ 32579 h 635294"/>
                    <a:gd name="connsiteX17" fmla="*/ 605973 w 720000"/>
                    <a:gd name="connsiteY17" fmla="*/ 32579 h 635294"/>
                    <a:gd name="connsiteX18" fmla="*/ 605973 w 720000"/>
                    <a:gd name="connsiteY18" fmla="*/ 529412 h 635294"/>
                    <a:gd name="connsiteX19" fmla="*/ 646697 w 720000"/>
                    <a:gd name="connsiteY19" fmla="*/ 570136 h 635294"/>
                    <a:gd name="connsiteX20" fmla="*/ 662986 w 720000"/>
                    <a:gd name="connsiteY20" fmla="*/ 553846 h 635294"/>
                    <a:gd name="connsiteX21" fmla="*/ 646697 w 720000"/>
                    <a:gd name="connsiteY21" fmla="*/ 537557 h 635294"/>
                    <a:gd name="connsiteX22" fmla="*/ 638552 w 720000"/>
                    <a:gd name="connsiteY22" fmla="*/ 529412 h 635294"/>
                    <a:gd name="connsiteX23" fmla="*/ 638552 w 720000"/>
                    <a:gd name="connsiteY23" fmla="*/ 114027 h 635294"/>
                    <a:gd name="connsiteX24" fmla="*/ 687421 w 720000"/>
                    <a:gd name="connsiteY24" fmla="*/ 114027 h 635294"/>
                    <a:gd name="connsiteX25" fmla="*/ 687421 w 720000"/>
                    <a:gd name="connsiteY25" fmla="*/ 553846 h 6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0000" h="635294">
                      <a:moveTo>
                        <a:pt x="687421" y="81448"/>
                      </a:moveTo>
                      <a:lnTo>
                        <a:pt x="638552" y="81448"/>
                      </a:lnTo>
                      <a:lnTo>
                        <a:pt x="638552" y="32579"/>
                      </a:lnTo>
                      <a:cubicBezTo>
                        <a:pt x="638552" y="14615"/>
                        <a:pt x="623937" y="0"/>
                        <a:pt x="605973" y="0"/>
                      </a:cubicBezTo>
                      <a:lnTo>
                        <a:pt x="32579" y="0"/>
                      </a:lnTo>
                      <a:cubicBezTo>
                        <a:pt x="14615" y="0"/>
                        <a:pt x="0" y="14615"/>
                        <a:pt x="0" y="32579"/>
                      </a:cubicBezTo>
                      <a:lnTo>
                        <a:pt x="0" y="553846"/>
                      </a:lnTo>
                      <a:cubicBezTo>
                        <a:pt x="0" y="598757"/>
                        <a:pt x="36538" y="635294"/>
                        <a:pt x="81448" y="635294"/>
                      </a:cubicBezTo>
                      <a:lnTo>
                        <a:pt x="638552" y="635294"/>
                      </a:lnTo>
                      <a:cubicBezTo>
                        <a:pt x="683462" y="635294"/>
                        <a:pt x="720000" y="598757"/>
                        <a:pt x="720000" y="553846"/>
                      </a:cubicBezTo>
                      <a:lnTo>
                        <a:pt x="720000" y="114027"/>
                      </a:lnTo>
                      <a:cubicBezTo>
                        <a:pt x="720000" y="96063"/>
                        <a:pt x="705385" y="81448"/>
                        <a:pt x="687421" y="81448"/>
                      </a:cubicBezTo>
                      <a:close/>
                      <a:moveTo>
                        <a:pt x="687421" y="553846"/>
                      </a:moveTo>
                      <a:cubicBezTo>
                        <a:pt x="687421" y="580792"/>
                        <a:pt x="665498" y="602715"/>
                        <a:pt x="638552" y="602715"/>
                      </a:cubicBezTo>
                      <a:lnTo>
                        <a:pt x="81448" y="602715"/>
                      </a:lnTo>
                      <a:cubicBezTo>
                        <a:pt x="54502" y="602715"/>
                        <a:pt x="32579" y="580792"/>
                        <a:pt x="32579" y="553846"/>
                      </a:cubicBezTo>
                      <a:lnTo>
                        <a:pt x="32579" y="32579"/>
                      </a:lnTo>
                      <a:lnTo>
                        <a:pt x="605973" y="32579"/>
                      </a:lnTo>
                      <a:lnTo>
                        <a:pt x="605973" y="529412"/>
                      </a:lnTo>
                      <a:cubicBezTo>
                        <a:pt x="605973" y="551867"/>
                        <a:pt x="624242" y="570136"/>
                        <a:pt x="646697" y="570136"/>
                      </a:cubicBezTo>
                      <a:cubicBezTo>
                        <a:pt x="655692" y="570136"/>
                        <a:pt x="662986" y="562843"/>
                        <a:pt x="662986" y="553846"/>
                      </a:cubicBezTo>
                      <a:cubicBezTo>
                        <a:pt x="662986" y="544849"/>
                        <a:pt x="655692" y="537557"/>
                        <a:pt x="646697" y="537557"/>
                      </a:cubicBezTo>
                      <a:cubicBezTo>
                        <a:pt x="642206" y="537557"/>
                        <a:pt x="638552" y="533903"/>
                        <a:pt x="638552" y="529412"/>
                      </a:cubicBezTo>
                      <a:lnTo>
                        <a:pt x="638552" y="114027"/>
                      </a:lnTo>
                      <a:lnTo>
                        <a:pt x="687421" y="114027"/>
                      </a:lnTo>
                      <a:lnTo>
                        <a:pt x="687421" y="553846"/>
                      </a:lnTo>
                      <a:close/>
                    </a:path>
                  </a:pathLst>
                </a:custGeom>
                <a:grpFill/>
                <a:ln w="1616" cap="flat">
                  <a:noFill/>
                  <a:prstDash val="solid"/>
                  <a:miter/>
                </a:ln>
              </p:spPr>
              <p:txBody>
                <a:bodyPr rtlCol="0" anchor="ctr"/>
                <a:lstStyle/>
                <a:p>
                  <a:endParaRPr lang="en-IN"/>
                </a:p>
              </p:txBody>
            </p:sp>
          </p:grpSp>
        </p:grpSp>
        <p:grpSp>
          <p:nvGrpSpPr>
            <p:cNvPr id="3" name="Group 2">
              <a:extLst>
                <a:ext uri="{FF2B5EF4-FFF2-40B4-BE49-F238E27FC236}">
                  <a16:creationId xmlns:a16="http://schemas.microsoft.com/office/drawing/2014/main" id="{E4934C2B-684F-2E04-30AF-0F003EBEC6C3}"/>
                </a:ext>
              </a:extLst>
            </p:cNvPr>
            <p:cNvGrpSpPr/>
            <p:nvPr/>
          </p:nvGrpSpPr>
          <p:grpSpPr>
            <a:xfrm>
              <a:off x="8268679" y="3315521"/>
              <a:ext cx="768351" cy="768351"/>
              <a:chOff x="9194799" y="3269355"/>
              <a:chExt cx="768351" cy="768351"/>
            </a:xfrm>
          </p:grpSpPr>
          <p:sp>
            <p:nvSpPr>
              <p:cNvPr id="44" name="Oval 43">
                <a:extLst>
                  <a:ext uri="{FF2B5EF4-FFF2-40B4-BE49-F238E27FC236}">
                    <a16:creationId xmlns:a16="http://schemas.microsoft.com/office/drawing/2014/main" id="{B8C1BA57-C5FA-D62C-2247-B858A0AB7342}"/>
                  </a:ext>
                </a:extLst>
              </p:cNvPr>
              <p:cNvSpPr/>
              <p:nvPr/>
            </p:nvSpPr>
            <p:spPr>
              <a:xfrm>
                <a:off x="9194799" y="3269355"/>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7" name="Group 506">
                <a:extLst>
                  <a:ext uri="{FF2B5EF4-FFF2-40B4-BE49-F238E27FC236}">
                    <a16:creationId xmlns:a16="http://schemas.microsoft.com/office/drawing/2014/main" id="{8A0B539B-7210-E6DC-60C0-0894BE97F674}"/>
                  </a:ext>
                </a:extLst>
              </p:cNvPr>
              <p:cNvGrpSpPr/>
              <p:nvPr/>
            </p:nvGrpSpPr>
            <p:grpSpPr>
              <a:xfrm>
                <a:off x="9426230" y="3553209"/>
                <a:ext cx="305488" cy="200642"/>
                <a:chOff x="4567237" y="2023847"/>
                <a:chExt cx="720325" cy="473103"/>
              </a:xfrm>
              <a:solidFill>
                <a:schemeClr val="bg1"/>
              </a:solidFill>
            </p:grpSpPr>
            <p:sp>
              <p:nvSpPr>
                <p:cNvPr id="510" name="Freeform: Shape 509">
                  <a:extLst>
                    <a:ext uri="{FF2B5EF4-FFF2-40B4-BE49-F238E27FC236}">
                      <a16:creationId xmlns:a16="http://schemas.microsoft.com/office/drawing/2014/main" id="{11D3E0FD-3B1E-9117-8969-EBF901458C70}"/>
                    </a:ext>
                  </a:extLst>
                </p:cNvPr>
                <p:cNvSpPr/>
                <p:nvPr/>
              </p:nvSpPr>
              <p:spPr>
                <a:xfrm>
                  <a:off x="4567237" y="2023847"/>
                  <a:ext cx="720325" cy="473103"/>
                </a:xfrm>
                <a:custGeom>
                  <a:avLst/>
                  <a:gdLst>
                    <a:gd name="connsiteX0" fmla="*/ 719939 w 720325"/>
                    <a:gd name="connsiteY0" fmla="*/ 327188 h 473103"/>
                    <a:gd name="connsiteX1" fmla="*/ 700200 w 720325"/>
                    <a:gd name="connsiteY1" fmla="*/ 197095 h 473103"/>
                    <a:gd name="connsiteX2" fmla="*/ 659826 w 720325"/>
                    <a:gd name="connsiteY2" fmla="*/ 87637 h 473103"/>
                    <a:gd name="connsiteX3" fmla="*/ 447191 w 720325"/>
                    <a:gd name="connsiteY3" fmla="*/ 15861 h 473103"/>
                    <a:gd name="connsiteX4" fmla="*/ 364649 w 720325"/>
                    <a:gd name="connsiteY4" fmla="*/ 32011 h 473103"/>
                    <a:gd name="connsiteX5" fmla="*/ 355677 w 720325"/>
                    <a:gd name="connsiteY5" fmla="*/ 32011 h 473103"/>
                    <a:gd name="connsiteX6" fmla="*/ 273135 w 720325"/>
                    <a:gd name="connsiteY6" fmla="*/ 15861 h 473103"/>
                    <a:gd name="connsiteX7" fmla="*/ 60499 w 720325"/>
                    <a:gd name="connsiteY7" fmla="*/ 88534 h 473103"/>
                    <a:gd name="connsiteX8" fmla="*/ 20125 w 720325"/>
                    <a:gd name="connsiteY8" fmla="*/ 197992 h 473103"/>
                    <a:gd name="connsiteX9" fmla="*/ 387 w 720325"/>
                    <a:gd name="connsiteY9" fmla="*/ 328086 h 473103"/>
                    <a:gd name="connsiteX10" fmla="*/ 12948 w 720325"/>
                    <a:gd name="connsiteY10" fmla="*/ 430366 h 473103"/>
                    <a:gd name="connsiteX11" fmla="*/ 56013 w 720325"/>
                    <a:gd name="connsiteY11" fmla="*/ 470740 h 473103"/>
                    <a:gd name="connsiteX12" fmla="*/ 113434 w 720325"/>
                    <a:gd name="connsiteY12" fmla="*/ 464460 h 473103"/>
                    <a:gd name="connsiteX13" fmla="*/ 228275 w 720325"/>
                    <a:gd name="connsiteY13" fmla="*/ 382815 h 473103"/>
                    <a:gd name="connsiteX14" fmla="*/ 360163 w 720325"/>
                    <a:gd name="connsiteY14" fmla="*/ 342441 h 473103"/>
                    <a:gd name="connsiteX15" fmla="*/ 492051 w 720325"/>
                    <a:gd name="connsiteY15" fmla="*/ 382815 h 473103"/>
                    <a:gd name="connsiteX16" fmla="*/ 606892 w 720325"/>
                    <a:gd name="connsiteY16" fmla="*/ 464460 h 473103"/>
                    <a:gd name="connsiteX17" fmla="*/ 664312 w 720325"/>
                    <a:gd name="connsiteY17" fmla="*/ 470740 h 473103"/>
                    <a:gd name="connsiteX18" fmla="*/ 707378 w 720325"/>
                    <a:gd name="connsiteY18" fmla="*/ 429469 h 473103"/>
                    <a:gd name="connsiteX19" fmla="*/ 719939 w 720325"/>
                    <a:gd name="connsiteY19" fmla="*/ 327188 h 473103"/>
                    <a:gd name="connsiteX20" fmla="*/ 676873 w 720325"/>
                    <a:gd name="connsiteY20" fmla="*/ 416908 h 473103"/>
                    <a:gd name="connsiteX21" fmla="*/ 655340 w 720325"/>
                    <a:gd name="connsiteY21" fmla="*/ 439338 h 473103"/>
                    <a:gd name="connsiteX22" fmla="*/ 618555 w 720325"/>
                    <a:gd name="connsiteY22" fmla="*/ 434852 h 473103"/>
                    <a:gd name="connsiteX23" fmla="*/ 514481 w 720325"/>
                    <a:gd name="connsiteY23" fmla="*/ 360385 h 473103"/>
                    <a:gd name="connsiteX24" fmla="*/ 360163 w 720325"/>
                    <a:gd name="connsiteY24" fmla="*/ 309245 h 473103"/>
                    <a:gd name="connsiteX25" fmla="*/ 204948 w 720325"/>
                    <a:gd name="connsiteY25" fmla="*/ 358590 h 473103"/>
                    <a:gd name="connsiteX26" fmla="*/ 100873 w 720325"/>
                    <a:gd name="connsiteY26" fmla="*/ 433058 h 473103"/>
                    <a:gd name="connsiteX27" fmla="*/ 64088 w 720325"/>
                    <a:gd name="connsiteY27" fmla="*/ 437544 h 473103"/>
                    <a:gd name="connsiteX28" fmla="*/ 42555 w 720325"/>
                    <a:gd name="connsiteY28" fmla="*/ 415114 h 473103"/>
                    <a:gd name="connsiteX29" fmla="*/ 33583 w 720325"/>
                    <a:gd name="connsiteY29" fmla="*/ 328983 h 473103"/>
                    <a:gd name="connsiteX30" fmla="*/ 52425 w 720325"/>
                    <a:gd name="connsiteY30" fmla="*/ 205170 h 473103"/>
                    <a:gd name="connsiteX31" fmla="*/ 90107 w 720325"/>
                    <a:gd name="connsiteY31" fmla="*/ 103787 h 473103"/>
                    <a:gd name="connsiteX32" fmla="*/ 265060 w 720325"/>
                    <a:gd name="connsiteY32" fmla="*/ 47263 h 473103"/>
                    <a:gd name="connsiteX33" fmla="*/ 352985 w 720325"/>
                    <a:gd name="connsiteY33" fmla="*/ 64310 h 473103"/>
                    <a:gd name="connsiteX34" fmla="*/ 354780 w 720325"/>
                    <a:gd name="connsiteY34" fmla="*/ 64310 h 473103"/>
                    <a:gd name="connsiteX35" fmla="*/ 364649 w 720325"/>
                    <a:gd name="connsiteY35" fmla="*/ 64310 h 473103"/>
                    <a:gd name="connsiteX36" fmla="*/ 366443 w 720325"/>
                    <a:gd name="connsiteY36" fmla="*/ 64310 h 473103"/>
                    <a:gd name="connsiteX37" fmla="*/ 455266 w 720325"/>
                    <a:gd name="connsiteY37" fmla="*/ 47263 h 473103"/>
                    <a:gd name="connsiteX38" fmla="*/ 630219 w 720325"/>
                    <a:gd name="connsiteY38" fmla="*/ 103787 h 473103"/>
                    <a:gd name="connsiteX39" fmla="*/ 667901 w 720325"/>
                    <a:gd name="connsiteY39" fmla="*/ 205170 h 473103"/>
                    <a:gd name="connsiteX40" fmla="*/ 686742 w 720325"/>
                    <a:gd name="connsiteY40" fmla="*/ 328983 h 473103"/>
                    <a:gd name="connsiteX41" fmla="*/ 676873 w 720325"/>
                    <a:gd name="connsiteY41" fmla="*/ 416908 h 47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0325" h="473103">
                      <a:moveTo>
                        <a:pt x="719939" y="327188"/>
                      </a:moveTo>
                      <a:cubicBezTo>
                        <a:pt x="718144" y="285917"/>
                        <a:pt x="710967" y="240160"/>
                        <a:pt x="700200" y="197095"/>
                      </a:cubicBezTo>
                      <a:cubicBezTo>
                        <a:pt x="689434" y="155824"/>
                        <a:pt x="675976" y="117245"/>
                        <a:pt x="659826" y="87637"/>
                      </a:cubicBezTo>
                      <a:cubicBezTo>
                        <a:pt x="597023" y="-22718"/>
                        <a:pt x="528836" y="-5671"/>
                        <a:pt x="447191" y="15861"/>
                      </a:cubicBezTo>
                      <a:cubicBezTo>
                        <a:pt x="421172" y="22142"/>
                        <a:pt x="393359" y="29319"/>
                        <a:pt x="364649" y="32011"/>
                      </a:cubicBezTo>
                      <a:lnTo>
                        <a:pt x="355677" y="32011"/>
                      </a:lnTo>
                      <a:cubicBezTo>
                        <a:pt x="326967" y="29319"/>
                        <a:pt x="299154" y="22142"/>
                        <a:pt x="273135" y="15861"/>
                      </a:cubicBezTo>
                      <a:cubicBezTo>
                        <a:pt x="191490" y="-4774"/>
                        <a:pt x="123303" y="-22718"/>
                        <a:pt x="60499" y="88534"/>
                      </a:cubicBezTo>
                      <a:cubicBezTo>
                        <a:pt x="44350" y="118142"/>
                        <a:pt x="29995" y="156721"/>
                        <a:pt x="20125" y="197992"/>
                      </a:cubicBezTo>
                      <a:cubicBezTo>
                        <a:pt x="9359" y="241058"/>
                        <a:pt x="2182" y="286815"/>
                        <a:pt x="387" y="328086"/>
                      </a:cubicBezTo>
                      <a:cubicBezTo>
                        <a:pt x="-1407" y="373843"/>
                        <a:pt x="3079" y="407039"/>
                        <a:pt x="12948" y="430366"/>
                      </a:cubicBezTo>
                      <a:cubicBezTo>
                        <a:pt x="22817" y="451899"/>
                        <a:pt x="37172" y="465357"/>
                        <a:pt x="56013" y="470740"/>
                      </a:cubicBezTo>
                      <a:cubicBezTo>
                        <a:pt x="73060" y="475226"/>
                        <a:pt x="92798" y="473431"/>
                        <a:pt x="113434" y="464460"/>
                      </a:cubicBezTo>
                      <a:cubicBezTo>
                        <a:pt x="148425" y="450104"/>
                        <a:pt x="188798" y="419600"/>
                        <a:pt x="228275" y="382815"/>
                      </a:cubicBezTo>
                      <a:cubicBezTo>
                        <a:pt x="256088" y="355899"/>
                        <a:pt x="308126" y="342441"/>
                        <a:pt x="360163" y="342441"/>
                      </a:cubicBezTo>
                      <a:cubicBezTo>
                        <a:pt x="412200" y="342441"/>
                        <a:pt x="464238" y="355899"/>
                        <a:pt x="492051" y="382815"/>
                      </a:cubicBezTo>
                      <a:cubicBezTo>
                        <a:pt x="531527" y="419600"/>
                        <a:pt x="571901" y="450104"/>
                        <a:pt x="606892" y="464460"/>
                      </a:cubicBezTo>
                      <a:cubicBezTo>
                        <a:pt x="627527" y="472534"/>
                        <a:pt x="647266" y="475226"/>
                        <a:pt x="664312" y="470740"/>
                      </a:cubicBezTo>
                      <a:cubicBezTo>
                        <a:pt x="682256" y="465357"/>
                        <a:pt x="697509" y="452796"/>
                        <a:pt x="707378" y="429469"/>
                      </a:cubicBezTo>
                      <a:cubicBezTo>
                        <a:pt x="717247" y="407039"/>
                        <a:pt x="721733" y="373843"/>
                        <a:pt x="719939" y="327188"/>
                      </a:cubicBezTo>
                      <a:close/>
                      <a:moveTo>
                        <a:pt x="676873" y="416908"/>
                      </a:moveTo>
                      <a:cubicBezTo>
                        <a:pt x="671490" y="429469"/>
                        <a:pt x="664312" y="436646"/>
                        <a:pt x="655340" y="439338"/>
                      </a:cubicBezTo>
                      <a:cubicBezTo>
                        <a:pt x="645471" y="442030"/>
                        <a:pt x="632911" y="440235"/>
                        <a:pt x="618555" y="434852"/>
                      </a:cubicBezTo>
                      <a:cubicBezTo>
                        <a:pt x="587154" y="422291"/>
                        <a:pt x="550369" y="394478"/>
                        <a:pt x="514481" y="360385"/>
                      </a:cubicBezTo>
                      <a:cubicBezTo>
                        <a:pt x="480387" y="326291"/>
                        <a:pt x="420275" y="309245"/>
                        <a:pt x="360163" y="309245"/>
                      </a:cubicBezTo>
                      <a:cubicBezTo>
                        <a:pt x="300051" y="309245"/>
                        <a:pt x="239939" y="326291"/>
                        <a:pt x="204948" y="358590"/>
                      </a:cubicBezTo>
                      <a:cubicBezTo>
                        <a:pt x="168163" y="392684"/>
                        <a:pt x="131378" y="421394"/>
                        <a:pt x="100873" y="433058"/>
                      </a:cubicBezTo>
                      <a:cubicBezTo>
                        <a:pt x="86518" y="438441"/>
                        <a:pt x="73957" y="441132"/>
                        <a:pt x="64088" y="437544"/>
                      </a:cubicBezTo>
                      <a:cubicBezTo>
                        <a:pt x="55116" y="434852"/>
                        <a:pt x="47939" y="427674"/>
                        <a:pt x="42555" y="415114"/>
                      </a:cubicBezTo>
                      <a:cubicBezTo>
                        <a:pt x="35378" y="398067"/>
                        <a:pt x="31789" y="370254"/>
                        <a:pt x="33583" y="328983"/>
                      </a:cubicBezTo>
                      <a:cubicBezTo>
                        <a:pt x="35378" y="290403"/>
                        <a:pt x="41658" y="246441"/>
                        <a:pt x="52425" y="205170"/>
                      </a:cubicBezTo>
                      <a:cubicBezTo>
                        <a:pt x="62294" y="166590"/>
                        <a:pt x="74854" y="130702"/>
                        <a:pt x="90107" y="103787"/>
                      </a:cubicBezTo>
                      <a:cubicBezTo>
                        <a:pt x="139453" y="14964"/>
                        <a:pt x="196873" y="29319"/>
                        <a:pt x="265060" y="47263"/>
                      </a:cubicBezTo>
                      <a:cubicBezTo>
                        <a:pt x="292873" y="54441"/>
                        <a:pt x="321583" y="61618"/>
                        <a:pt x="352985" y="64310"/>
                      </a:cubicBezTo>
                      <a:cubicBezTo>
                        <a:pt x="353883" y="64310"/>
                        <a:pt x="353883" y="64310"/>
                        <a:pt x="354780" y="64310"/>
                      </a:cubicBezTo>
                      <a:lnTo>
                        <a:pt x="364649" y="64310"/>
                      </a:lnTo>
                      <a:cubicBezTo>
                        <a:pt x="365546" y="64310"/>
                        <a:pt x="365546" y="64310"/>
                        <a:pt x="366443" y="64310"/>
                      </a:cubicBezTo>
                      <a:cubicBezTo>
                        <a:pt x="398742" y="61618"/>
                        <a:pt x="427453" y="54441"/>
                        <a:pt x="455266" y="47263"/>
                      </a:cubicBezTo>
                      <a:cubicBezTo>
                        <a:pt x="523453" y="30217"/>
                        <a:pt x="580873" y="14964"/>
                        <a:pt x="630219" y="103787"/>
                      </a:cubicBezTo>
                      <a:cubicBezTo>
                        <a:pt x="645471" y="130702"/>
                        <a:pt x="658032" y="165693"/>
                        <a:pt x="667901" y="205170"/>
                      </a:cubicBezTo>
                      <a:cubicBezTo>
                        <a:pt x="677770" y="246441"/>
                        <a:pt x="684948" y="289506"/>
                        <a:pt x="686742" y="328983"/>
                      </a:cubicBezTo>
                      <a:cubicBezTo>
                        <a:pt x="688537" y="370254"/>
                        <a:pt x="684948" y="398067"/>
                        <a:pt x="676873" y="416908"/>
                      </a:cubicBezTo>
                      <a:close/>
                    </a:path>
                  </a:pathLst>
                </a:custGeom>
                <a:grpFill/>
                <a:ln w="2225"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0BF71A46-1CAC-E7FB-0403-D9CE1074DA32}"/>
                    </a:ext>
                  </a:extLst>
                </p:cNvPr>
                <p:cNvSpPr/>
                <p:nvPr/>
              </p:nvSpPr>
              <p:spPr>
                <a:xfrm>
                  <a:off x="4660036" y="2113278"/>
                  <a:ext cx="200074" cy="199177"/>
                </a:xfrm>
                <a:custGeom>
                  <a:avLst/>
                  <a:gdLst>
                    <a:gd name="connsiteX0" fmla="*/ 184822 w 200074"/>
                    <a:gd name="connsiteY0" fmla="*/ 62804 h 199177"/>
                    <a:gd name="connsiteX1" fmla="*/ 152523 w 200074"/>
                    <a:gd name="connsiteY1" fmla="*/ 47551 h 199177"/>
                    <a:gd name="connsiteX2" fmla="*/ 138168 w 200074"/>
                    <a:gd name="connsiteY2" fmla="*/ 16150 h 199177"/>
                    <a:gd name="connsiteX3" fmla="*/ 137271 w 200074"/>
                    <a:gd name="connsiteY3" fmla="*/ 15252 h 199177"/>
                    <a:gd name="connsiteX4" fmla="*/ 100486 w 200074"/>
                    <a:gd name="connsiteY4" fmla="*/ 0 h 199177"/>
                    <a:gd name="connsiteX5" fmla="*/ 63701 w 200074"/>
                    <a:gd name="connsiteY5" fmla="*/ 15252 h 199177"/>
                    <a:gd name="connsiteX6" fmla="*/ 48449 w 200074"/>
                    <a:gd name="connsiteY6" fmla="*/ 47551 h 199177"/>
                    <a:gd name="connsiteX7" fmla="*/ 16150 w 200074"/>
                    <a:gd name="connsiteY7" fmla="*/ 61907 h 199177"/>
                    <a:gd name="connsiteX8" fmla="*/ 15252 w 200074"/>
                    <a:gd name="connsiteY8" fmla="*/ 62804 h 199177"/>
                    <a:gd name="connsiteX9" fmla="*/ 0 w 200074"/>
                    <a:gd name="connsiteY9" fmla="*/ 99589 h 199177"/>
                    <a:gd name="connsiteX10" fmla="*/ 15252 w 200074"/>
                    <a:gd name="connsiteY10" fmla="*/ 136374 h 199177"/>
                    <a:gd name="connsiteX11" fmla="*/ 48449 w 200074"/>
                    <a:gd name="connsiteY11" fmla="*/ 151626 h 199177"/>
                    <a:gd name="connsiteX12" fmla="*/ 63701 w 200074"/>
                    <a:gd name="connsiteY12" fmla="*/ 183925 h 199177"/>
                    <a:gd name="connsiteX13" fmla="*/ 100486 w 200074"/>
                    <a:gd name="connsiteY13" fmla="*/ 199178 h 199177"/>
                    <a:gd name="connsiteX14" fmla="*/ 137271 w 200074"/>
                    <a:gd name="connsiteY14" fmla="*/ 183925 h 199177"/>
                    <a:gd name="connsiteX15" fmla="*/ 152523 w 200074"/>
                    <a:gd name="connsiteY15" fmla="*/ 151626 h 199177"/>
                    <a:gd name="connsiteX16" fmla="*/ 184822 w 200074"/>
                    <a:gd name="connsiteY16" fmla="*/ 136374 h 199177"/>
                    <a:gd name="connsiteX17" fmla="*/ 200075 w 200074"/>
                    <a:gd name="connsiteY17" fmla="*/ 99589 h 199177"/>
                    <a:gd name="connsiteX18" fmla="*/ 184822 w 200074"/>
                    <a:gd name="connsiteY18" fmla="*/ 62804 h 199177"/>
                    <a:gd name="connsiteX19" fmla="*/ 162393 w 200074"/>
                    <a:gd name="connsiteY19" fmla="*/ 113047 h 199177"/>
                    <a:gd name="connsiteX20" fmla="*/ 148935 w 200074"/>
                    <a:gd name="connsiteY20" fmla="*/ 118430 h 199177"/>
                    <a:gd name="connsiteX21" fmla="*/ 136374 w 200074"/>
                    <a:gd name="connsiteY21" fmla="*/ 118430 h 199177"/>
                    <a:gd name="connsiteX22" fmla="*/ 119327 w 200074"/>
                    <a:gd name="connsiteY22" fmla="*/ 135477 h 199177"/>
                    <a:gd name="connsiteX23" fmla="*/ 119327 w 200074"/>
                    <a:gd name="connsiteY23" fmla="*/ 147140 h 199177"/>
                    <a:gd name="connsiteX24" fmla="*/ 113944 w 200074"/>
                    <a:gd name="connsiteY24" fmla="*/ 160598 h 199177"/>
                    <a:gd name="connsiteX25" fmla="*/ 100486 w 200074"/>
                    <a:gd name="connsiteY25" fmla="*/ 165981 h 199177"/>
                    <a:gd name="connsiteX26" fmla="*/ 87028 w 200074"/>
                    <a:gd name="connsiteY26" fmla="*/ 160598 h 199177"/>
                    <a:gd name="connsiteX27" fmla="*/ 81645 w 200074"/>
                    <a:gd name="connsiteY27" fmla="*/ 147140 h 199177"/>
                    <a:gd name="connsiteX28" fmla="*/ 81645 w 200074"/>
                    <a:gd name="connsiteY28" fmla="*/ 134579 h 199177"/>
                    <a:gd name="connsiteX29" fmla="*/ 64598 w 200074"/>
                    <a:gd name="connsiteY29" fmla="*/ 117533 h 199177"/>
                    <a:gd name="connsiteX30" fmla="*/ 52037 w 200074"/>
                    <a:gd name="connsiteY30" fmla="*/ 117533 h 199177"/>
                    <a:gd name="connsiteX31" fmla="*/ 38579 w 200074"/>
                    <a:gd name="connsiteY31" fmla="*/ 112150 h 199177"/>
                    <a:gd name="connsiteX32" fmla="*/ 33196 w 200074"/>
                    <a:gd name="connsiteY32" fmla="*/ 99589 h 199177"/>
                    <a:gd name="connsiteX33" fmla="*/ 38579 w 200074"/>
                    <a:gd name="connsiteY33" fmla="*/ 86131 h 199177"/>
                    <a:gd name="connsiteX34" fmla="*/ 39477 w 200074"/>
                    <a:gd name="connsiteY34" fmla="*/ 85234 h 199177"/>
                    <a:gd name="connsiteX35" fmla="*/ 52037 w 200074"/>
                    <a:gd name="connsiteY35" fmla="*/ 80748 h 199177"/>
                    <a:gd name="connsiteX36" fmla="*/ 64598 w 200074"/>
                    <a:gd name="connsiteY36" fmla="*/ 80748 h 199177"/>
                    <a:gd name="connsiteX37" fmla="*/ 81645 w 200074"/>
                    <a:gd name="connsiteY37" fmla="*/ 63701 h 199177"/>
                    <a:gd name="connsiteX38" fmla="*/ 81645 w 200074"/>
                    <a:gd name="connsiteY38" fmla="*/ 51140 h 199177"/>
                    <a:gd name="connsiteX39" fmla="*/ 87028 w 200074"/>
                    <a:gd name="connsiteY39" fmla="*/ 37682 h 199177"/>
                    <a:gd name="connsiteX40" fmla="*/ 100486 w 200074"/>
                    <a:gd name="connsiteY40" fmla="*/ 32299 h 199177"/>
                    <a:gd name="connsiteX41" fmla="*/ 113944 w 200074"/>
                    <a:gd name="connsiteY41" fmla="*/ 37682 h 199177"/>
                    <a:gd name="connsiteX42" fmla="*/ 114841 w 200074"/>
                    <a:gd name="connsiteY42" fmla="*/ 38579 h 199177"/>
                    <a:gd name="connsiteX43" fmla="*/ 119327 w 200074"/>
                    <a:gd name="connsiteY43" fmla="*/ 51140 h 199177"/>
                    <a:gd name="connsiteX44" fmla="*/ 119327 w 200074"/>
                    <a:gd name="connsiteY44" fmla="*/ 63701 h 199177"/>
                    <a:gd name="connsiteX45" fmla="*/ 136374 w 200074"/>
                    <a:gd name="connsiteY45" fmla="*/ 80748 h 199177"/>
                    <a:gd name="connsiteX46" fmla="*/ 148935 w 200074"/>
                    <a:gd name="connsiteY46" fmla="*/ 80748 h 199177"/>
                    <a:gd name="connsiteX47" fmla="*/ 162393 w 200074"/>
                    <a:gd name="connsiteY47" fmla="*/ 86131 h 199177"/>
                    <a:gd name="connsiteX48" fmla="*/ 167776 w 200074"/>
                    <a:gd name="connsiteY48" fmla="*/ 99589 h 199177"/>
                    <a:gd name="connsiteX49" fmla="*/ 162393 w 200074"/>
                    <a:gd name="connsiteY49" fmla="*/ 113047 h 1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0074" h="199177">
                      <a:moveTo>
                        <a:pt x="184822" y="62804"/>
                      </a:moveTo>
                      <a:cubicBezTo>
                        <a:pt x="175850" y="54729"/>
                        <a:pt x="165084" y="48449"/>
                        <a:pt x="152523" y="47551"/>
                      </a:cubicBezTo>
                      <a:cubicBezTo>
                        <a:pt x="151626" y="35888"/>
                        <a:pt x="146243" y="24224"/>
                        <a:pt x="138168" y="16150"/>
                      </a:cubicBezTo>
                      <a:lnTo>
                        <a:pt x="137271" y="15252"/>
                      </a:lnTo>
                      <a:cubicBezTo>
                        <a:pt x="127402" y="5383"/>
                        <a:pt x="114841" y="0"/>
                        <a:pt x="100486" y="0"/>
                      </a:cubicBezTo>
                      <a:cubicBezTo>
                        <a:pt x="86131" y="0"/>
                        <a:pt x="72673" y="6280"/>
                        <a:pt x="63701" y="15252"/>
                      </a:cubicBezTo>
                      <a:cubicBezTo>
                        <a:pt x="55626" y="23327"/>
                        <a:pt x="49346" y="34991"/>
                        <a:pt x="48449" y="47551"/>
                      </a:cubicBezTo>
                      <a:cubicBezTo>
                        <a:pt x="35888" y="48449"/>
                        <a:pt x="25121" y="53832"/>
                        <a:pt x="16150" y="61907"/>
                      </a:cubicBezTo>
                      <a:lnTo>
                        <a:pt x="15252" y="62804"/>
                      </a:lnTo>
                      <a:cubicBezTo>
                        <a:pt x="5383" y="72673"/>
                        <a:pt x="0" y="85234"/>
                        <a:pt x="0" y="99589"/>
                      </a:cubicBezTo>
                      <a:cubicBezTo>
                        <a:pt x="0" y="113944"/>
                        <a:pt x="6280" y="127402"/>
                        <a:pt x="15252" y="136374"/>
                      </a:cubicBezTo>
                      <a:cubicBezTo>
                        <a:pt x="24224" y="145346"/>
                        <a:pt x="34991" y="150729"/>
                        <a:pt x="48449" y="151626"/>
                      </a:cubicBezTo>
                      <a:cubicBezTo>
                        <a:pt x="49346" y="164187"/>
                        <a:pt x="54729" y="175850"/>
                        <a:pt x="63701" y="183925"/>
                      </a:cubicBezTo>
                      <a:cubicBezTo>
                        <a:pt x="73570" y="193794"/>
                        <a:pt x="86131" y="199178"/>
                        <a:pt x="100486" y="199178"/>
                      </a:cubicBezTo>
                      <a:cubicBezTo>
                        <a:pt x="114841" y="199178"/>
                        <a:pt x="128299" y="192897"/>
                        <a:pt x="137271" y="183925"/>
                      </a:cubicBezTo>
                      <a:cubicBezTo>
                        <a:pt x="145346" y="174953"/>
                        <a:pt x="151626" y="164187"/>
                        <a:pt x="152523" y="151626"/>
                      </a:cubicBezTo>
                      <a:cubicBezTo>
                        <a:pt x="165084" y="150729"/>
                        <a:pt x="176748" y="145346"/>
                        <a:pt x="184822" y="136374"/>
                      </a:cubicBezTo>
                      <a:cubicBezTo>
                        <a:pt x="194692" y="126505"/>
                        <a:pt x="200075" y="113944"/>
                        <a:pt x="200075" y="99589"/>
                      </a:cubicBezTo>
                      <a:cubicBezTo>
                        <a:pt x="200075" y="85234"/>
                        <a:pt x="193794" y="71776"/>
                        <a:pt x="184822" y="62804"/>
                      </a:cubicBezTo>
                      <a:close/>
                      <a:moveTo>
                        <a:pt x="162393" y="113047"/>
                      </a:moveTo>
                      <a:cubicBezTo>
                        <a:pt x="158804" y="116636"/>
                        <a:pt x="154318" y="118430"/>
                        <a:pt x="148935" y="118430"/>
                      </a:cubicBezTo>
                      <a:lnTo>
                        <a:pt x="136374" y="118430"/>
                      </a:lnTo>
                      <a:cubicBezTo>
                        <a:pt x="127402" y="118430"/>
                        <a:pt x="119327" y="125607"/>
                        <a:pt x="119327" y="135477"/>
                      </a:cubicBezTo>
                      <a:lnTo>
                        <a:pt x="119327" y="147140"/>
                      </a:lnTo>
                      <a:cubicBezTo>
                        <a:pt x="119327" y="152523"/>
                        <a:pt x="117533" y="157009"/>
                        <a:pt x="113944" y="160598"/>
                      </a:cubicBezTo>
                      <a:cubicBezTo>
                        <a:pt x="110355" y="164187"/>
                        <a:pt x="105869" y="165981"/>
                        <a:pt x="100486" y="165981"/>
                      </a:cubicBezTo>
                      <a:cubicBezTo>
                        <a:pt x="95103" y="165981"/>
                        <a:pt x="90617" y="164187"/>
                        <a:pt x="87028" y="160598"/>
                      </a:cubicBezTo>
                      <a:cubicBezTo>
                        <a:pt x="83439" y="157009"/>
                        <a:pt x="81645" y="152523"/>
                        <a:pt x="81645" y="147140"/>
                      </a:cubicBezTo>
                      <a:lnTo>
                        <a:pt x="81645" y="134579"/>
                      </a:lnTo>
                      <a:cubicBezTo>
                        <a:pt x="81645" y="125607"/>
                        <a:pt x="74467" y="117533"/>
                        <a:pt x="64598" y="117533"/>
                      </a:cubicBezTo>
                      <a:lnTo>
                        <a:pt x="52037" y="117533"/>
                      </a:lnTo>
                      <a:cubicBezTo>
                        <a:pt x="46654" y="117533"/>
                        <a:pt x="42168" y="115738"/>
                        <a:pt x="38579" y="112150"/>
                      </a:cubicBezTo>
                      <a:cubicBezTo>
                        <a:pt x="35888" y="109458"/>
                        <a:pt x="33196" y="104972"/>
                        <a:pt x="33196" y="99589"/>
                      </a:cubicBezTo>
                      <a:cubicBezTo>
                        <a:pt x="33196" y="94206"/>
                        <a:pt x="34991" y="89720"/>
                        <a:pt x="38579" y="86131"/>
                      </a:cubicBezTo>
                      <a:cubicBezTo>
                        <a:pt x="38579" y="86131"/>
                        <a:pt x="38579" y="86131"/>
                        <a:pt x="39477" y="85234"/>
                      </a:cubicBezTo>
                      <a:cubicBezTo>
                        <a:pt x="43065" y="82542"/>
                        <a:pt x="47551" y="80748"/>
                        <a:pt x="52037" y="80748"/>
                      </a:cubicBezTo>
                      <a:lnTo>
                        <a:pt x="64598" y="80748"/>
                      </a:lnTo>
                      <a:cubicBezTo>
                        <a:pt x="73570" y="80748"/>
                        <a:pt x="81645" y="73570"/>
                        <a:pt x="81645" y="63701"/>
                      </a:cubicBezTo>
                      <a:lnTo>
                        <a:pt x="81645" y="51140"/>
                      </a:lnTo>
                      <a:cubicBezTo>
                        <a:pt x="81645" y="45757"/>
                        <a:pt x="83439" y="41271"/>
                        <a:pt x="87028" y="37682"/>
                      </a:cubicBezTo>
                      <a:cubicBezTo>
                        <a:pt x="90617" y="34093"/>
                        <a:pt x="95103" y="32299"/>
                        <a:pt x="100486" y="32299"/>
                      </a:cubicBezTo>
                      <a:cubicBezTo>
                        <a:pt x="105869" y="32299"/>
                        <a:pt x="110355" y="34093"/>
                        <a:pt x="113944" y="37682"/>
                      </a:cubicBezTo>
                      <a:cubicBezTo>
                        <a:pt x="113944" y="37682"/>
                        <a:pt x="113944" y="37682"/>
                        <a:pt x="114841" y="38579"/>
                      </a:cubicBezTo>
                      <a:cubicBezTo>
                        <a:pt x="117533" y="42168"/>
                        <a:pt x="119327" y="46654"/>
                        <a:pt x="119327" y="51140"/>
                      </a:cubicBezTo>
                      <a:lnTo>
                        <a:pt x="119327" y="63701"/>
                      </a:lnTo>
                      <a:cubicBezTo>
                        <a:pt x="119327" y="72673"/>
                        <a:pt x="126505" y="80748"/>
                        <a:pt x="136374" y="80748"/>
                      </a:cubicBezTo>
                      <a:lnTo>
                        <a:pt x="148935" y="80748"/>
                      </a:lnTo>
                      <a:cubicBezTo>
                        <a:pt x="154318" y="80748"/>
                        <a:pt x="158804" y="82542"/>
                        <a:pt x="162393" y="86131"/>
                      </a:cubicBezTo>
                      <a:cubicBezTo>
                        <a:pt x="165981" y="89720"/>
                        <a:pt x="167776" y="94206"/>
                        <a:pt x="167776" y="99589"/>
                      </a:cubicBezTo>
                      <a:cubicBezTo>
                        <a:pt x="167776" y="104972"/>
                        <a:pt x="165981" y="109458"/>
                        <a:pt x="162393" y="113047"/>
                      </a:cubicBezTo>
                      <a:close/>
                    </a:path>
                  </a:pathLst>
                </a:custGeom>
                <a:grpFill/>
                <a:ln w="22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F78DA468-7204-3810-4560-1DE9366F5F52}"/>
                    </a:ext>
                  </a:extLst>
                </p:cNvPr>
                <p:cNvSpPr/>
                <p:nvPr/>
              </p:nvSpPr>
              <p:spPr>
                <a:xfrm>
                  <a:off x="5052111" y="2117764"/>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036215D-03C7-2EF9-B580-F292B5044B74}"/>
                    </a:ext>
                  </a:extLst>
                </p:cNvPr>
                <p:cNvSpPr/>
                <p:nvPr/>
              </p:nvSpPr>
              <p:spPr>
                <a:xfrm>
                  <a:off x="5052111" y="2245166"/>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47640312-C617-8746-034D-C8A860FA4BE2}"/>
                    </a:ext>
                  </a:extLst>
                </p:cNvPr>
                <p:cNvSpPr/>
                <p:nvPr/>
              </p:nvSpPr>
              <p:spPr>
                <a:xfrm>
                  <a:off x="4988410"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304299BD-D0B9-B611-AC6B-DB4594FEFE2D}"/>
                    </a:ext>
                  </a:extLst>
                </p:cNvPr>
                <p:cNvSpPr/>
                <p:nvPr/>
              </p:nvSpPr>
              <p:spPr>
                <a:xfrm>
                  <a:off x="5115811"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BF2CF834-CE4F-1B6B-E714-4511CA6467D8}"/>
                </a:ext>
              </a:extLst>
            </p:cNvPr>
            <p:cNvGrpSpPr/>
            <p:nvPr/>
          </p:nvGrpSpPr>
          <p:grpSpPr>
            <a:xfrm>
              <a:off x="8279465" y="2165101"/>
              <a:ext cx="768351" cy="768351"/>
              <a:chOff x="9194799" y="2097988"/>
              <a:chExt cx="768351" cy="768351"/>
            </a:xfrm>
          </p:grpSpPr>
          <p:sp>
            <p:nvSpPr>
              <p:cNvPr id="40" name="Oval 39">
                <a:extLst>
                  <a:ext uri="{FF2B5EF4-FFF2-40B4-BE49-F238E27FC236}">
                    <a16:creationId xmlns:a16="http://schemas.microsoft.com/office/drawing/2014/main" id="{9B4C6075-215E-9AB5-25A9-BA130AB44458}"/>
                  </a:ext>
                </a:extLst>
              </p:cNvPr>
              <p:cNvSpPr/>
              <p:nvPr/>
            </p:nvSpPr>
            <p:spPr>
              <a:xfrm>
                <a:off x="9194799" y="209798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6" name="Graphic 4">
                <a:extLst>
                  <a:ext uri="{FF2B5EF4-FFF2-40B4-BE49-F238E27FC236}">
                    <a16:creationId xmlns:a16="http://schemas.microsoft.com/office/drawing/2014/main" id="{9BFA1758-9A0A-32B8-33A6-5B575116E415}"/>
                  </a:ext>
                </a:extLst>
              </p:cNvPr>
              <p:cNvGrpSpPr/>
              <p:nvPr/>
            </p:nvGrpSpPr>
            <p:grpSpPr>
              <a:xfrm>
                <a:off x="9435315" y="2338504"/>
                <a:ext cx="287318" cy="287318"/>
                <a:chOff x="2864295" y="197297"/>
                <a:chExt cx="677480" cy="677480"/>
              </a:xfrm>
              <a:noFill/>
            </p:grpSpPr>
            <p:sp>
              <p:nvSpPr>
                <p:cNvPr id="127" name="Freeform: Shape 126">
                  <a:extLst>
                    <a:ext uri="{FF2B5EF4-FFF2-40B4-BE49-F238E27FC236}">
                      <a16:creationId xmlns:a16="http://schemas.microsoft.com/office/drawing/2014/main" id="{FDA21CA4-0CE1-03B7-0155-365906864DD1}"/>
                    </a:ext>
                  </a:extLst>
                </p:cNvPr>
                <p:cNvSpPr/>
                <p:nvPr/>
              </p:nvSpPr>
              <p:spPr>
                <a:xfrm flipV="1">
                  <a:off x="3077940" y="748277"/>
                  <a:ext cx="168667" cy="126500"/>
                </a:xfrm>
                <a:custGeom>
                  <a:avLst/>
                  <a:gdLst>
                    <a:gd name="connsiteX0" fmla="*/ 169030 w 168667"/>
                    <a:gd name="connsiteY0" fmla="*/ 63853 h 126500"/>
                    <a:gd name="connsiteX1" fmla="*/ 84696 w 168667"/>
                    <a:gd name="connsiteY1" fmla="*/ 603 h 126500"/>
                    <a:gd name="connsiteX2" fmla="*/ 363 w 168667"/>
                    <a:gd name="connsiteY2" fmla="*/ 63853 h 126500"/>
                    <a:gd name="connsiteX3" fmla="*/ 84696 w 168667"/>
                    <a:gd name="connsiteY3" fmla="*/ 127103 h 126500"/>
                    <a:gd name="connsiteX4" fmla="*/ 169030 w 168667"/>
                    <a:gd name="connsiteY4" fmla="*/ 6385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030" y="63853"/>
                      </a:moveTo>
                      <a:cubicBezTo>
                        <a:pt x="169030" y="28920"/>
                        <a:pt x="131272" y="603"/>
                        <a:pt x="84696" y="603"/>
                      </a:cubicBezTo>
                      <a:cubicBezTo>
                        <a:pt x="38120" y="603"/>
                        <a:pt x="363" y="28920"/>
                        <a:pt x="363" y="63853"/>
                      </a:cubicBezTo>
                      <a:cubicBezTo>
                        <a:pt x="363" y="98785"/>
                        <a:pt x="38120" y="127103"/>
                        <a:pt x="84696" y="127103"/>
                      </a:cubicBezTo>
                      <a:cubicBezTo>
                        <a:pt x="131272" y="127103"/>
                        <a:pt x="169030" y="98785"/>
                        <a:pt x="169030" y="63853"/>
                      </a:cubicBezTo>
                      <a:close/>
                    </a:path>
                  </a:pathLst>
                </a:custGeom>
                <a:grpFill/>
                <a:ln w="12700" cap="rnd">
                  <a:solidFill>
                    <a:schemeClr val="bg1"/>
                  </a:solidFill>
                  <a:prstDash val="solid"/>
                  <a:round/>
                </a:ln>
              </p:spPr>
              <p:txBody>
                <a:bodyPr rtlCol="0" anchor="ctr"/>
                <a:lstStyle/>
                <a:p>
                  <a:endParaRPr lang="en-IN"/>
                </a:p>
              </p:txBody>
            </p:sp>
            <p:sp>
              <p:nvSpPr>
                <p:cNvPr id="512" name="Freeform: Shape 511">
                  <a:extLst>
                    <a:ext uri="{FF2B5EF4-FFF2-40B4-BE49-F238E27FC236}">
                      <a16:creationId xmlns:a16="http://schemas.microsoft.com/office/drawing/2014/main" id="{30419824-6DC9-9DB2-EDEB-25C2D92D77D0}"/>
                    </a:ext>
                  </a:extLst>
                </p:cNvPr>
                <p:cNvSpPr/>
                <p:nvPr/>
              </p:nvSpPr>
              <p:spPr>
                <a:xfrm flipV="1">
                  <a:off x="3373108" y="621776"/>
                  <a:ext cx="168667" cy="126500"/>
                </a:xfrm>
                <a:custGeom>
                  <a:avLst/>
                  <a:gdLst>
                    <a:gd name="connsiteX0" fmla="*/ 169310 w 168667"/>
                    <a:gd name="connsiteY0" fmla="*/ 63733 h 126500"/>
                    <a:gd name="connsiteX1" fmla="*/ 84976 w 168667"/>
                    <a:gd name="connsiteY1" fmla="*/ 483 h 126500"/>
                    <a:gd name="connsiteX2" fmla="*/ 643 w 168667"/>
                    <a:gd name="connsiteY2" fmla="*/ 63733 h 126500"/>
                    <a:gd name="connsiteX3" fmla="*/ 84976 w 168667"/>
                    <a:gd name="connsiteY3" fmla="*/ 126983 h 126500"/>
                    <a:gd name="connsiteX4" fmla="*/ 169310 w 168667"/>
                    <a:gd name="connsiteY4" fmla="*/ 6373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310" y="63733"/>
                      </a:moveTo>
                      <a:cubicBezTo>
                        <a:pt x="169310" y="28800"/>
                        <a:pt x="131552" y="483"/>
                        <a:pt x="84976" y="483"/>
                      </a:cubicBezTo>
                      <a:cubicBezTo>
                        <a:pt x="38400" y="483"/>
                        <a:pt x="643" y="28800"/>
                        <a:pt x="643" y="63733"/>
                      </a:cubicBezTo>
                      <a:cubicBezTo>
                        <a:pt x="643" y="98665"/>
                        <a:pt x="38400" y="126983"/>
                        <a:pt x="84976" y="126983"/>
                      </a:cubicBezTo>
                      <a:cubicBezTo>
                        <a:pt x="131552" y="126983"/>
                        <a:pt x="169310" y="98665"/>
                        <a:pt x="169310" y="63733"/>
                      </a:cubicBezTo>
                      <a:close/>
                    </a:path>
                  </a:pathLst>
                </a:custGeom>
                <a:grpFill/>
                <a:ln w="12700" cap="rnd">
                  <a:solidFill>
                    <a:schemeClr val="bg1"/>
                  </a:solidFill>
                  <a:prstDash val="solid"/>
                  <a:round/>
                </a:ln>
              </p:spPr>
              <p:txBody>
                <a:bodyPr rtlCol="0" anchor="ctr"/>
                <a:lstStyle/>
                <a:p>
                  <a:endParaRPr lang="en-IN"/>
                </a:p>
              </p:txBody>
            </p:sp>
            <p:sp>
              <p:nvSpPr>
                <p:cNvPr id="513" name="Freeform: Shape 512">
                  <a:extLst>
                    <a:ext uri="{FF2B5EF4-FFF2-40B4-BE49-F238E27FC236}">
                      <a16:creationId xmlns:a16="http://schemas.microsoft.com/office/drawing/2014/main" id="{108E2C99-677C-25AA-2E68-A30ABC102C23}"/>
                    </a:ext>
                  </a:extLst>
                </p:cNvPr>
                <p:cNvSpPr/>
                <p:nvPr/>
              </p:nvSpPr>
              <p:spPr>
                <a:xfrm flipV="1">
                  <a:off x="3246607" y="326609"/>
                  <a:ext cx="295167" cy="484918"/>
                </a:xfrm>
                <a:custGeom>
                  <a:avLst/>
                  <a:gdLst>
                    <a:gd name="connsiteX0" fmla="*/ 418 w 295167"/>
                    <a:gd name="connsiteY0" fmla="*/ 200 h 484918"/>
                    <a:gd name="connsiteX1" fmla="*/ 418 w 295167"/>
                    <a:gd name="connsiteY1" fmla="*/ 358618 h 484918"/>
                    <a:gd name="connsiteX2" fmla="*/ 295585 w 295167"/>
                    <a:gd name="connsiteY2" fmla="*/ 485118 h 484918"/>
                    <a:gd name="connsiteX3" fmla="*/ 295585 w 295167"/>
                    <a:gd name="connsiteY3" fmla="*/ 126701 h 484918"/>
                  </a:gdLst>
                  <a:ahLst/>
                  <a:cxnLst>
                    <a:cxn ang="0">
                      <a:pos x="connsiteX0" y="connsiteY0"/>
                    </a:cxn>
                    <a:cxn ang="0">
                      <a:pos x="connsiteX1" y="connsiteY1"/>
                    </a:cxn>
                    <a:cxn ang="0">
                      <a:pos x="connsiteX2" y="connsiteY2"/>
                    </a:cxn>
                    <a:cxn ang="0">
                      <a:pos x="connsiteX3" y="connsiteY3"/>
                    </a:cxn>
                  </a:cxnLst>
                  <a:rect l="l" t="t" r="r" b="b"/>
                  <a:pathLst>
                    <a:path w="295167" h="484918">
                      <a:moveTo>
                        <a:pt x="418" y="200"/>
                      </a:moveTo>
                      <a:lnTo>
                        <a:pt x="418" y="358618"/>
                      </a:lnTo>
                      <a:lnTo>
                        <a:pt x="295585" y="485118"/>
                      </a:lnTo>
                      <a:lnTo>
                        <a:pt x="295585" y="126701"/>
                      </a:lnTo>
                    </a:path>
                  </a:pathLst>
                </a:custGeom>
                <a:grpFill/>
                <a:ln w="12700" cap="rnd">
                  <a:solidFill>
                    <a:schemeClr val="bg1"/>
                  </a:solidFill>
                  <a:prstDash val="solid"/>
                  <a:round/>
                </a:ln>
              </p:spPr>
              <p:txBody>
                <a:bodyPr rtlCol="0" anchor="ctr"/>
                <a:lstStyle/>
                <a:p>
                  <a:endParaRPr lang="en-IN"/>
                </a:p>
              </p:txBody>
            </p:sp>
            <p:sp>
              <p:nvSpPr>
                <p:cNvPr id="515" name="Freeform: Shape 514">
                  <a:extLst>
                    <a:ext uri="{FF2B5EF4-FFF2-40B4-BE49-F238E27FC236}">
                      <a16:creationId xmlns:a16="http://schemas.microsoft.com/office/drawing/2014/main" id="{B962E1B0-7EB2-5D1D-6C51-759C96324799}"/>
                    </a:ext>
                  </a:extLst>
                </p:cNvPr>
                <p:cNvSpPr/>
                <p:nvPr/>
              </p:nvSpPr>
              <p:spPr>
                <a:xfrm flipV="1">
                  <a:off x="3246607" y="410942"/>
                  <a:ext cx="295167" cy="126500"/>
                </a:xfrm>
                <a:custGeom>
                  <a:avLst/>
                  <a:gdLst>
                    <a:gd name="connsiteX0" fmla="*/ 418 w 295167"/>
                    <a:gd name="connsiteY0" fmla="*/ 238 h 126500"/>
                    <a:gd name="connsiteX1" fmla="*/ 295585 w 295167"/>
                    <a:gd name="connsiteY1" fmla="*/ 126738 h 126500"/>
                  </a:gdLst>
                  <a:ahLst/>
                  <a:cxnLst>
                    <a:cxn ang="0">
                      <a:pos x="connsiteX0" y="connsiteY0"/>
                    </a:cxn>
                    <a:cxn ang="0">
                      <a:pos x="connsiteX1" y="connsiteY1"/>
                    </a:cxn>
                  </a:cxnLst>
                  <a:rect l="l" t="t" r="r" b="b"/>
                  <a:pathLst>
                    <a:path w="295167" h="126500">
                      <a:moveTo>
                        <a:pt x="418" y="238"/>
                      </a:moveTo>
                      <a:lnTo>
                        <a:pt x="295585" y="126738"/>
                      </a:lnTo>
                    </a:path>
                  </a:pathLst>
                </a:custGeom>
                <a:grpFill/>
                <a:ln w="12700" cap="rnd">
                  <a:solidFill>
                    <a:schemeClr val="bg1"/>
                  </a:solidFill>
                  <a:prstDash val="solid"/>
                  <a:round/>
                </a:ln>
              </p:spPr>
              <p:txBody>
                <a:bodyPr rtlCol="0" anchor="ctr"/>
                <a:lstStyle/>
                <a:p>
                  <a:endParaRPr lang="en-IN" dirty="0"/>
                </a:p>
              </p:txBody>
            </p:sp>
            <p:sp>
              <p:nvSpPr>
                <p:cNvPr id="516" name="Freeform: Shape 515">
                  <a:extLst>
                    <a:ext uri="{FF2B5EF4-FFF2-40B4-BE49-F238E27FC236}">
                      <a16:creationId xmlns:a16="http://schemas.microsoft.com/office/drawing/2014/main" id="{6A709BE2-8331-3028-A9FC-DC642193EC9F}"/>
                    </a:ext>
                  </a:extLst>
                </p:cNvPr>
                <p:cNvSpPr/>
                <p:nvPr/>
              </p:nvSpPr>
              <p:spPr>
                <a:xfrm flipV="1">
                  <a:off x="2864295" y="492465"/>
                  <a:ext cx="168667" cy="126500"/>
                </a:xfrm>
                <a:custGeom>
                  <a:avLst/>
                  <a:gdLst>
                    <a:gd name="connsiteX0" fmla="*/ 168827 w 168667"/>
                    <a:gd name="connsiteY0" fmla="*/ 63610 h 126500"/>
                    <a:gd name="connsiteX1" fmla="*/ 84494 w 168667"/>
                    <a:gd name="connsiteY1" fmla="*/ 360 h 126500"/>
                    <a:gd name="connsiteX2" fmla="*/ 160 w 168667"/>
                    <a:gd name="connsiteY2" fmla="*/ 63610 h 126500"/>
                    <a:gd name="connsiteX3" fmla="*/ 84494 w 168667"/>
                    <a:gd name="connsiteY3" fmla="*/ 126860 h 126500"/>
                    <a:gd name="connsiteX4" fmla="*/ 168827 w 168667"/>
                    <a:gd name="connsiteY4" fmla="*/ 63610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8827" y="63610"/>
                      </a:moveTo>
                      <a:cubicBezTo>
                        <a:pt x="168827" y="28678"/>
                        <a:pt x="131070" y="360"/>
                        <a:pt x="84494" y="360"/>
                      </a:cubicBezTo>
                      <a:cubicBezTo>
                        <a:pt x="37918" y="360"/>
                        <a:pt x="160" y="28678"/>
                        <a:pt x="160" y="63610"/>
                      </a:cubicBezTo>
                      <a:cubicBezTo>
                        <a:pt x="160" y="98543"/>
                        <a:pt x="37918" y="126860"/>
                        <a:pt x="84494" y="126860"/>
                      </a:cubicBezTo>
                      <a:cubicBezTo>
                        <a:pt x="131070" y="126860"/>
                        <a:pt x="168827" y="98543"/>
                        <a:pt x="168827" y="63610"/>
                      </a:cubicBezTo>
                      <a:close/>
                    </a:path>
                  </a:pathLst>
                </a:custGeom>
                <a:grpFill/>
                <a:ln w="12700" cap="rnd">
                  <a:solidFill>
                    <a:schemeClr val="bg1"/>
                  </a:solidFill>
                  <a:prstDash val="solid"/>
                  <a:round/>
                </a:ln>
              </p:spPr>
              <p:txBody>
                <a:bodyPr rtlCol="0" anchor="ctr"/>
                <a:lstStyle/>
                <a:p>
                  <a:endParaRPr lang="en-IN"/>
                </a:p>
              </p:txBody>
            </p:sp>
            <p:sp>
              <p:nvSpPr>
                <p:cNvPr id="518" name="Freeform: Shape 517">
                  <a:extLst>
                    <a:ext uri="{FF2B5EF4-FFF2-40B4-BE49-F238E27FC236}">
                      <a16:creationId xmlns:a16="http://schemas.microsoft.com/office/drawing/2014/main" id="{37694D43-85C4-C165-FCC0-A17E5E200FD8}"/>
                    </a:ext>
                  </a:extLst>
                </p:cNvPr>
                <p:cNvSpPr/>
                <p:nvPr/>
              </p:nvSpPr>
              <p:spPr>
                <a:xfrm flipV="1">
                  <a:off x="3032961" y="197297"/>
                  <a:ext cx="1054" cy="358417"/>
                </a:xfrm>
                <a:custGeom>
                  <a:avLst/>
                  <a:gdLst>
                    <a:gd name="connsiteX0" fmla="*/ 180 w 1054"/>
                    <a:gd name="connsiteY0" fmla="*/ 63 h 358417"/>
                    <a:gd name="connsiteX1" fmla="*/ 180 w 1054"/>
                    <a:gd name="connsiteY1" fmla="*/ 358480 h 358417"/>
                  </a:gdLst>
                  <a:ahLst/>
                  <a:cxnLst>
                    <a:cxn ang="0">
                      <a:pos x="connsiteX0" y="connsiteY0"/>
                    </a:cxn>
                    <a:cxn ang="0">
                      <a:pos x="connsiteX1" y="connsiteY1"/>
                    </a:cxn>
                  </a:cxnLst>
                  <a:rect l="l" t="t" r="r" b="b"/>
                  <a:pathLst>
                    <a:path w="1054" h="358417">
                      <a:moveTo>
                        <a:pt x="180" y="63"/>
                      </a:moveTo>
                      <a:lnTo>
                        <a:pt x="180" y="358480"/>
                      </a:lnTo>
                    </a:path>
                  </a:pathLst>
                </a:custGeom>
                <a:grpFill/>
                <a:ln w="12700" cap="rnd">
                  <a:solidFill>
                    <a:schemeClr val="bg1"/>
                  </a:solidFill>
                  <a:prstDash val="solid"/>
                  <a:round/>
                </a:ln>
              </p:spPr>
              <p:txBody>
                <a:bodyPr rtlCol="0" anchor="ctr"/>
                <a:lstStyle/>
                <a:p>
                  <a:endParaRPr lang="en-IN"/>
                </a:p>
              </p:txBody>
            </p:sp>
            <p:sp>
              <p:nvSpPr>
                <p:cNvPr id="519" name="Freeform: Shape 518">
                  <a:extLst>
                    <a:ext uri="{FF2B5EF4-FFF2-40B4-BE49-F238E27FC236}">
                      <a16:creationId xmlns:a16="http://schemas.microsoft.com/office/drawing/2014/main" id="{CC00692C-EFA4-C7A4-3A5E-6DE7A03498EF}"/>
                    </a:ext>
                  </a:extLst>
                </p:cNvPr>
                <p:cNvSpPr/>
                <p:nvPr/>
              </p:nvSpPr>
              <p:spPr>
                <a:xfrm flipV="1">
                  <a:off x="3032962" y="197297"/>
                  <a:ext cx="126500" cy="295167"/>
                </a:xfrm>
                <a:custGeom>
                  <a:avLst/>
                  <a:gdLst>
                    <a:gd name="connsiteX0" fmla="*/ 195 w 126500"/>
                    <a:gd name="connsiteY0" fmla="*/ 295433 h 295167"/>
                    <a:gd name="connsiteX1" fmla="*/ 126695 w 126500"/>
                    <a:gd name="connsiteY1" fmla="*/ 84599 h 295167"/>
                    <a:gd name="connsiteX2" fmla="*/ 84529 w 126500"/>
                    <a:gd name="connsiteY2" fmla="*/ 265 h 295167"/>
                  </a:gdLst>
                  <a:ahLst/>
                  <a:cxnLst>
                    <a:cxn ang="0">
                      <a:pos x="connsiteX0" y="connsiteY0"/>
                    </a:cxn>
                    <a:cxn ang="0">
                      <a:pos x="connsiteX1" y="connsiteY1"/>
                    </a:cxn>
                    <a:cxn ang="0">
                      <a:pos x="connsiteX2" y="connsiteY2"/>
                    </a:cxn>
                  </a:cxnLst>
                  <a:rect l="l" t="t" r="r" b="b"/>
                  <a:pathLst>
                    <a:path w="126500" h="295167">
                      <a:moveTo>
                        <a:pt x="195" y="295433"/>
                      </a:moveTo>
                      <a:cubicBezTo>
                        <a:pt x="195" y="295433"/>
                        <a:pt x="126695" y="168932"/>
                        <a:pt x="126695" y="84599"/>
                      </a:cubicBezTo>
                      <a:cubicBezTo>
                        <a:pt x="126695" y="42432"/>
                        <a:pt x="84529" y="265"/>
                        <a:pt x="84529" y="265"/>
                      </a:cubicBezTo>
                    </a:path>
                  </a:pathLst>
                </a:custGeom>
                <a:grpFill/>
                <a:ln w="12700" cap="rnd">
                  <a:solidFill>
                    <a:schemeClr val="bg1"/>
                  </a:solidFill>
                  <a:prstDash val="solid"/>
                  <a:round/>
                </a:ln>
              </p:spPr>
              <p:txBody>
                <a:bodyPr rtlCol="0" anchor="ctr"/>
                <a:lstStyle/>
                <a:p>
                  <a:endParaRPr lang="en-IN"/>
                </a:p>
              </p:txBody>
            </p:sp>
          </p:grpSp>
        </p:grpSp>
      </p:grpSp>
      <p:grpSp>
        <p:nvGrpSpPr>
          <p:cNvPr id="63" name="Group 62">
            <a:extLst>
              <a:ext uri="{FF2B5EF4-FFF2-40B4-BE49-F238E27FC236}">
                <a16:creationId xmlns:a16="http://schemas.microsoft.com/office/drawing/2014/main" id="{8EA4515E-A391-C8C7-B4DC-4A698EBDD80E}"/>
              </a:ext>
            </a:extLst>
          </p:cNvPr>
          <p:cNvGrpSpPr/>
          <p:nvPr/>
        </p:nvGrpSpPr>
        <p:grpSpPr>
          <a:xfrm>
            <a:off x="8483525" y="6234889"/>
            <a:ext cx="305350" cy="305350"/>
            <a:chOff x="3657600" y="990600"/>
            <a:chExt cx="720000" cy="720000"/>
          </a:xfrm>
          <a:solidFill>
            <a:schemeClr val="bg1"/>
          </a:solidFill>
        </p:grpSpPr>
        <p:sp>
          <p:nvSpPr>
            <p:cNvPr id="499" name="Freeform: Shape 498">
              <a:extLst>
                <a:ext uri="{FF2B5EF4-FFF2-40B4-BE49-F238E27FC236}">
                  <a16:creationId xmlns:a16="http://schemas.microsoft.com/office/drawing/2014/main" id="{878EF401-6264-4267-B89C-AACCF8797E62}"/>
                </a:ext>
              </a:extLst>
            </p:cNvPr>
            <p:cNvSpPr/>
            <p:nvPr/>
          </p:nvSpPr>
          <p:spPr>
            <a:xfrm>
              <a:off x="3887959" y="1070217"/>
              <a:ext cx="186156" cy="186155"/>
            </a:xfrm>
            <a:custGeom>
              <a:avLst/>
              <a:gdLst>
                <a:gd name="connsiteX0" fmla="*/ 93078 w 186156"/>
                <a:gd name="connsiteY0" fmla="*/ 0 h 186155"/>
                <a:gd name="connsiteX1" fmla="*/ 0 w 186156"/>
                <a:gd name="connsiteY1" fmla="*/ 93078 h 186155"/>
                <a:gd name="connsiteX2" fmla="*/ 93078 w 186156"/>
                <a:gd name="connsiteY2" fmla="*/ 186155 h 186155"/>
                <a:gd name="connsiteX3" fmla="*/ 186157 w 186156"/>
                <a:gd name="connsiteY3" fmla="*/ 93078 h 186155"/>
                <a:gd name="connsiteX4" fmla="*/ 93078 w 186156"/>
                <a:gd name="connsiteY4" fmla="*/ 0 h 186155"/>
                <a:gd name="connsiteX5" fmla="*/ 93078 w 186156"/>
                <a:gd name="connsiteY5" fmla="*/ 143966 h 186155"/>
                <a:gd name="connsiteX6" fmla="*/ 42188 w 186156"/>
                <a:gd name="connsiteY6" fmla="*/ 93077 h 186155"/>
                <a:gd name="connsiteX7" fmla="*/ 93078 w 186156"/>
                <a:gd name="connsiteY7" fmla="*/ 42186 h 186155"/>
                <a:gd name="connsiteX8" fmla="*/ 143969 w 186156"/>
                <a:gd name="connsiteY8" fmla="*/ 93077 h 186155"/>
                <a:gd name="connsiteX9" fmla="*/ 93078 w 186156"/>
                <a:gd name="connsiteY9" fmla="*/ 143966 h 18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5">
                  <a:moveTo>
                    <a:pt x="93078" y="0"/>
                  </a:moveTo>
                  <a:cubicBezTo>
                    <a:pt x="41754" y="0"/>
                    <a:pt x="0" y="41754"/>
                    <a:pt x="0" y="93078"/>
                  </a:cubicBezTo>
                  <a:cubicBezTo>
                    <a:pt x="0" y="144401"/>
                    <a:pt x="41754" y="186155"/>
                    <a:pt x="93078" y="186155"/>
                  </a:cubicBezTo>
                  <a:cubicBezTo>
                    <a:pt x="144402" y="186155"/>
                    <a:pt x="186157" y="144401"/>
                    <a:pt x="186157" y="93078"/>
                  </a:cubicBezTo>
                  <a:cubicBezTo>
                    <a:pt x="186157" y="41754"/>
                    <a:pt x="144402" y="0"/>
                    <a:pt x="93078" y="0"/>
                  </a:cubicBezTo>
                  <a:close/>
                  <a:moveTo>
                    <a:pt x="93078" y="143966"/>
                  </a:moveTo>
                  <a:cubicBezTo>
                    <a:pt x="65017" y="143966"/>
                    <a:pt x="42188" y="121137"/>
                    <a:pt x="42188" y="93077"/>
                  </a:cubicBezTo>
                  <a:cubicBezTo>
                    <a:pt x="42188" y="65017"/>
                    <a:pt x="65017" y="42186"/>
                    <a:pt x="93078" y="42186"/>
                  </a:cubicBezTo>
                  <a:cubicBezTo>
                    <a:pt x="121140" y="42186"/>
                    <a:pt x="143969" y="65015"/>
                    <a:pt x="143969" y="93077"/>
                  </a:cubicBezTo>
                  <a:cubicBezTo>
                    <a:pt x="143969" y="121137"/>
                    <a:pt x="121140" y="143966"/>
                    <a:pt x="93078" y="143966"/>
                  </a:cubicBezTo>
                  <a:close/>
                </a:path>
              </a:pathLst>
            </a:custGeom>
            <a:grpFill/>
            <a:ln w="1395"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504E860F-C73B-DDB0-FDCE-0DB3EC74403D}"/>
                </a:ext>
              </a:extLst>
            </p:cNvPr>
            <p:cNvSpPr/>
            <p:nvPr/>
          </p:nvSpPr>
          <p:spPr>
            <a:xfrm>
              <a:off x="3737164" y="1220960"/>
              <a:ext cx="186156" cy="186153"/>
            </a:xfrm>
            <a:custGeom>
              <a:avLst/>
              <a:gdLst>
                <a:gd name="connsiteX0" fmla="*/ 93078 w 186156"/>
                <a:gd name="connsiteY0" fmla="*/ 0 h 186153"/>
                <a:gd name="connsiteX1" fmla="*/ 0 w 186156"/>
                <a:gd name="connsiteY1" fmla="*/ 93077 h 186153"/>
                <a:gd name="connsiteX2" fmla="*/ 93077 w 186156"/>
                <a:gd name="connsiteY2" fmla="*/ 186154 h 186153"/>
                <a:gd name="connsiteX3" fmla="*/ 186157 w 186156"/>
                <a:gd name="connsiteY3" fmla="*/ 93077 h 186153"/>
                <a:gd name="connsiteX4" fmla="*/ 93078 w 186156"/>
                <a:gd name="connsiteY4" fmla="*/ 0 h 186153"/>
                <a:gd name="connsiteX5" fmla="*/ 93078 w 186156"/>
                <a:gd name="connsiteY5" fmla="*/ 143966 h 186153"/>
                <a:gd name="connsiteX6" fmla="*/ 42189 w 186156"/>
                <a:gd name="connsiteY6" fmla="*/ 93077 h 186153"/>
                <a:gd name="connsiteX7" fmla="*/ 93078 w 186156"/>
                <a:gd name="connsiteY7" fmla="*/ 42188 h 186153"/>
                <a:gd name="connsiteX8" fmla="*/ 143969 w 186156"/>
                <a:gd name="connsiteY8" fmla="*/ 93077 h 186153"/>
                <a:gd name="connsiteX9" fmla="*/ 93078 w 186156"/>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7" y="186154"/>
                  </a:cubicBezTo>
                  <a:cubicBezTo>
                    <a:pt x="144399" y="186154"/>
                    <a:pt x="186157" y="144399"/>
                    <a:pt x="186157" y="93077"/>
                  </a:cubicBezTo>
                  <a:cubicBezTo>
                    <a:pt x="186157" y="41754"/>
                    <a:pt x="144402" y="0"/>
                    <a:pt x="93078" y="0"/>
                  </a:cubicBezTo>
                  <a:close/>
                  <a:moveTo>
                    <a:pt x="93078" y="143966"/>
                  </a:moveTo>
                  <a:cubicBezTo>
                    <a:pt x="65017" y="143966"/>
                    <a:pt x="42189" y="121137"/>
                    <a:pt x="42189" y="93077"/>
                  </a:cubicBezTo>
                  <a:cubicBezTo>
                    <a:pt x="42189" y="65017"/>
                    <a:pt x="65018" y="42188"/>
                    <a:pt x="93078" y="42188"/>
                  </a:cubicBezTo>
                  <a:cubicBezTo>
                    <a:pt x="121139" y="42188"/>
                    <a:pt x="143969" y="65017"/>
                    <a:pt x="143969" y="93077"/>
                  </a:cubicBezTo>
                  <a:cubicBezTo>
                    <a:pt x="143969" y="121137"/>
                    <a:pt x="121139" y="143966"/>
                    <a:pt x="93078" y="143966"/>
                  </a:cubicBezTo>
                  <a:close/>
                </a:path>
              </a:pathLst>
            </a:custGeom>
            <a:grpFill/>
            <a:ln w="1395"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D14D7761-1F24-4A7B-E74B-2F75877C4650}"/>
                </a:ext>
              </a:extLst>
            </p:cNvPr>
            <p:cNvSpPr/>
            <p:nvPr/>
          </p:nvSpPr>
          <p:spPr>
            <a:xfrm>
              <a:off x="3887959" y="1371702"/>
              <a:ext cx="186156" cy="186153"/>
            </a:xfrm>
            <a:custGeom>
              <a:avLst/>
              <a:gdLst>
                <a:gd name="connsiteX0" fmla="*/ 93078 w 186156"/>
                <a:gd name="connsiteY0" fmla="*/ 0 h 186153"/>
                <a:gd name="connsiteX1" fmla="*/ 0 w 186156"/>
                <a:gd name="connsiteY1" fmla="*/ 93077 h 186153"/>
                <a:gd name="connsiteX2" fmla="*/ 93078 w 186156"/>
                <a:gd name="connsiteY2" fmla="*/ 186154 h 186153"/>
                <a:gd name="connsiteX3" fmla="*/ 186157 w 186156"/>
                <a:gd name="connsiteY3" fmla="*/ 93077 h 186153"/>
                <a:gd name="connsiteX4" fmla="*/ 93078 w 186156"/>
                <a:gd name="connsiteY4" fmla="*/ 0 h 186153"/>
                <a:gd name="connsiteX5" fmla="*/ 93078 w 186156"/>
                <a:gd name="connsiteY5" fmla="*/ 143968 h 186153"/>
                <a:gd name="connsiteX6" fmla="*/ 42188 w 186156"/>
                <a:gd name="connsiteY6" fmla="*/ 93077 h 186153"/>
                <a:gd name="connsiteX7" fmla="*/ 93078 w 186156"/>
                <a:gd name="connsiteY7" fmla="*/ 42188 h 186153"/>
                <a:gd name="connsiteX8" fmla="*/ 143969 w 186156"/>
                <a:gd name="connsiteY8" fmla="*/ 93077 h 186153"/>
                <a:gd name="connsiteX9" fmla="*/ 93078 w 186156"/>
                <a:gd name="connsiteY9" fmla="*/ 143968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8" y="186154"/>
                  </a:cubicBezTo>
                  <a:cubicBezTo>
                    <a:pt x="144402" y="186154"/>
                    <a:pt x="186157" y="144399"/>
                    <a:pt x="186157" y="93077"/>
                  </a:cubicBezTo>
                  <a:cubicBezTo>
                    <a:pt x="186157" y="41754"/>
                    <a:pt x="144402" y="0"/>
                    <a:pt x="93078" y="0"/>
                  </a:cubicBezTo>
                  <a:close/>
                  <a:moveTo>
                    <a:pt x="93078" y="143968"/>
                  </a:moveTo>
                  <a:cubicBezTo>
                    <a:pt x="65017" y="143968"/>
                    <a:pt x="42188" y="121137"/>
                    <a:pt x="42188" y="93077"/>
                  </a:cubicBezTo>
                  <a:cubicBezTo>
                    <a:pt x="42188" y="65017"/>
                    <a:pt x="65017" y="42188"/>
                    <a:pt x="93078" y="42188"/>
                  </a:cubicBezTo>
                  <a:cubicBezTo>
                    <a:pt x="121140" y="42188"/>
                    <a:pt x="143969" y="65017"/>
                    <a:pt x="143969" y="93077"/>
                  </a:cubicBezTo>
                  <a:cubicBezTo>
                    <a:pt x="143969" y="121137"/>
                    <a:pt x="121140" y="143968"/>
                    <a:pt x="93078" y="143968"/>
                  </a:cubicBezTo>
                  <a:close/>
                </a:path>
              </a:pathLst>
            </a:custGeom>
            <a:grpFill/>
            <a:ln w="1395" cap="flat">
              <a:noFill/>
              <a:prstDash val="solid"/>
              <a:miter/>
            </a:ln>
          </p:spPr>
          <p:txBody>
            <a:bodyPr rtlCol="0" anchor="ctr"/>
            <a:lstStyle/>
            <a:p>
              <a:endParaRPr lang="en-IN" dirty="0"/>
            </a:p>
          </p:txBody>
        </p:sp>
        <p:sp>
          <p:nvSpPr>
            <p:cNvPr id="503" name="Freeform: Shape 502">
              <a:extLst>
                <a:ext uri="{FF2B5EF4-FFF2-40B4-BE49-F238E27FC236}">
                  <a16:creationId xmlns:a16="http://schemas.microsoft.com/office/drawing/2014/main" id="{BF9A84EC-6008-180D-7F57-B57CB72C0206}"/>
                </a:ext>
              </a:extLst>
            </p:cNvPr>
            <p:cNvSpPr/>
            <p:nvPr/>
          </p:nvSpPr>
          <p:spPr>
            <a:xfrm>
              <a:off x="4038754" y="1220960"/>
              <a:ext cx="186155" cy="186153"/>
            </a:xfrm>
            <a:custGeom>
              <a:avLst/>
              <a:gdLst>
                <a:gd name="connsiteX0" fmla="*/ 93078 w 186155"/>
                <a:gd name="connsiteY0" fmla="*/ 0 h 186153"/>
                <a:gd name="connsiteX1" fmla="*/ 0 w 186155"/>
                <a:gd name="connsiteY1" fmla="*/ 93077 h 186153"/>
                <a:gd name="connsiteX2" fmla="*/ 93078 w 186155"/>
                <a:gd name="connsiteY2" fmla="*/ 186154 h 186153"/>
                <a:gd name="connsiteX3" fmla="*/ 186155 w 186155"/>
                <a:gd name="connsiteY3" fmla="*/ 93077 h 186153"/>
                <a:gd name="connsiteX4" fmla="*/ 93078 w 186155"/>
                <a:gd name="connsiteY4" fmla="*/ 0 h 186153"/>
                <a:gd name="connsiteX5" fmla="*/ 93078 w 186155"/>
                <a:gd name="connsiteY5" fmla="*/ 143966 h 186153"/>
                <a:gd name="connsiteX6" fmla="*/ 42188 w 186155"/>
                <a:gd name="connsiteY6" fmla="*/ 93077 h 186153"/>
                <a:gd name="connsiteX7" fmla="*/ 93078 w 186155"/>
                <a:gd name="connsiteY7" fmla="*/ 42188 h 186153"/>
                <a:gd name="connsiteX8" fmla="*/ 143968 w 186155"/>
                <a:gd name="connsiteY8" fmla="*/ 93077 h 186153"/>
                <a:gd name="connsiteX9" fmla="*/ 93078 w 186155"/>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5" h="186153">
                  <a:moveTo>
                    <a:pt x="93078" y="0"/>
                  </a:moveTo>
                  <a:cubicBezTo>
                    <a:pt x="41756" y="0"/>
                    <a:pt x="0" y="41754"/>
                    <a:pt x="0" y="93077"/>
                  </a:cubicBezTo>
                  <a:cubicBezTo>
                    <a:pt x="0" y="144399"/>
                    <a:pt x="41754" y="186154"/>
                    <a:pt x="93078" y="186154"/>
                  </a:cubicBezTo>
                  <a:cubicBezTo>
                    <a:pt x="144402" y="186154"/>
                    <a:pt x="186155" y="144399"/>
                    <a:pt x="186155" y="93077"/>
                  </a:cubicBezTo>
                  <a:cubicBezTo>
                    <a:pt x="186155" y="41754"/>
                    <a:pt x="144401" y="0"/>
                    <a:pt x="93078" y="0"/>
                  </a:cubicBezTo>
                  <a:close/>
                  <a:moveTo>
                    <a:pt x="93078" y="143966"/>
                  </a:moveTo>
                  <a:cubicBezTo>
                    <a:pt x="65018" y="143966"/>
                    <a:pt x="42188" y="121137"/>
                    <a:pt x="42188" y="93077"/>
                  </a:cubicBezTo>
                  <a:cubicBezTo>
                    <a:pt x="42188" y="65017"/>
                    <a:pt x="65018" y="42188"/>
                    <a:pt x="93078" y="42188"/>
                  </a:cubicBezTo>
                  <a:cubicBezTo>
                    <a:pt x="121140" y="42188"/>
                    <a:pt x="143968" y="65017"/>
                    <a:pt x="143968" y="93077"/>
                  </a:cubicBezTo>
                  <a:cubicBezTo>
                    <a:pt x="143968" y="121137"/>
                    <a:pt x="121139" y="143966"/>
                    <a:pt x="93078" y="143966"/>
                  </a:cubicBezTo>
                  <a:close/>
                </a:path>
              </a:pathLst>
            </a:custGeom>
            <a:grpFill/>
            <a:ln w="1395"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E6DA22AC-0513-3690-0DCE-A3E6A7B29E42}"/>
                </a:ext>
              </a:extLst>
            </p:cNvPr>
            <p:cNvSpPr/>
            <p:nvPr/>
          </p:nvSpPr>
          <p:spPr>
            <a:xfrm>
              <a:off x="3949211" y="1282211"/>
              <a:ext cx="63652" cy="63651"/>
            </a:xfrm>
            <a:custGeom>
              <a:avLst/>
              <a:gdLst>
                <a:gd name="connsiteX0" fmla="*/ 31826 w 63652"/>
                <a:gd name="connsiteY0" fmla="*/ 0 h 63651"/>
                <a:gd name="connsiteX1" fmla="*/ 0 w 63652"/>
                <a:gd name="connsiteY1" fmla="*/ 31826 h 63651"/>
                <a:gd name="connsiteX2" fmla="*/ 31826 w 63652"/>
                <a:gd name="connsiteY2" fmla="*/ 63651 h 63651"/>
                <a:gd name="connsiteX3" fmla="*/ 63653 w 63652"/>
                <a:gd name="connsiteY3" fmla="*/ 31826 h 63651"/>
                <a:gd name="connsiteX4" fmla="*/ 31826 w 63652"/>
                <a:gd name="connsiteY4" fmla="*/ 0 h 63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2" h="63651">
                  <a:moveTo>
                    <a:pt x="31826" y="0"/>
                  </a:moveTo>
                  <a:cubicBezTo>
                    <a:pt x="14276" y="0"/>
                    <a:pt x="0" y="14278"/>
                    <a:pt x="0" y="31826"/>
                  </a:cubicBezTo>
                  <a:cubicBezTo>
                    <a:pt x="0" y="49375"/>
                    <a:pt x="14276" y="63651"/>
                    <a:pt x="31826" y="63651"/>
                  </a:cubicBezTo>
                  <a:cubicBezTo>
                    <a:pt x="49376" y="63651"/>
                    <a:pt x="63653" y="49375"/>
                    <a:pt x="63653" y="31826"/>
                  </a:cubicBezTo>
                  <a:cubicBezTo>
                    <a:pt x="63653" y="14278"/>
                    <a:pt x="49376" y="0"/>
                    <a:pt x="31826" y="0"/>
                  </a:cubicBezTo>
                  <a:close/>
                </a:path>
              </a:pathLst>
            </a:custGeom>
            <a:grpFill/>
            <a:ln w="1395"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587BC394-E72C-5A4B-711B-F0C9A9363682}"/>
                </a:ext>
              </a:extLst>
            </p:cNvPr>
            <p:cNvSpPr/>
            <p:nvPr/>
          </p:nvSpPr>
          <p:spPr>
            <a:xfrm>
              <a:off x="3657600" y="990600"/>
              <a:ext cx="720000" cy="720000"/>
            </a:xfrm>
            <a:custGeom>
              <a:avLst/>
              <a:gdLst>
                <a:gd name="connsiteX0" fmla="*/ 625781 w 720000"/>
                <a:gd name="connsiteY0" fmla="*/ 604688 h 720000"/>
                <a:gd name="connsiteX1" fmla="*/ 483425 w 720000"/>
                <a:gd name="connsiteY1" fmla="*/ 604688 h 720000"/>
                <a:gd name="connsiteX2" fmla="*/ 646875 w 720000"/>
                <a:gd name="connsiteY2" fmla="*/ 323438 h 720000"/>
                <a:gd name="connsiteX3" fmla="*/ 323438 w 720000"/>
                <a:gd name="connsiteY3" fmla="*/ 0 h 720000"/>
                <a:gd name="connsiteX4" fmla="*/ 0 w 720000"/>
                <a:gd name="connsiteY4" fmla="*/ 323438 h 720000"/>
                <a:gd name="connsiteX5" fmla="*/ 323438 w 720000"/>
                <a:gd name="connsiteY5" fmla="*/ 646875 h 720000"/>
                <a:gd name="connsiteX6" fmla="*/ 625781 w 720000"/>
                <a:gd name="connsiteY6" fmla="*/ 646875 h 720000"/>
                <a:gd name="connsiteX7" fmla="*/ 677813 w 720000"/>
                <a:gd name="connsiteY7" fmla="*/ 698906 h 720000"/>
                <a:gd name="connsiteX8" fmla="*/ 698906 w 720000"/>
                <a:gd name="connsiteY8" fmla="*/ 720000 h 720000"/>
                <a:gd name="connsiteX9" fmla="*/ 720000 w 720000"/>
                <a:gd name="connsiteY9" fmla="*/ 698906 h 720000"/>
                <a:gd name="connsiteX10" fmla="*/ 625781 w 720000"/>
                <a:gd name="connsiteY10" fmla="*/ 604688 h 720000"/>
                <a:gd name="connsiteX11" fmla="*/ 42188 w 720000"/>
                <a:gd name="connsiteY11" fmla="*/ 323438 h 720000"/>
                <a:gd name="connsiteX12" fmla="*/ 323438 w 720000"/>
                <a:gd name="connsiteY12" fmla="*/ 42188 h 720000"/>
                <a:gd name="connsiteX13" fmla="*/ 604688 w 720000"/>
                <a:gd name="connsiteY13" fmla="*/ 323438 h 720000"/>
                <a:gd name="connsiteX14" fmla="*/ 323438 w 720000"/>
                <a:gd name="connsiteY14" fmla="*/ 604688 h 720000"/>
                <a:gd name="connsiteX15" fmla="*/ 42188 w 720000"/>
                <a:gd name="connsiteY15" fmla="*/ 32343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000" h="720000">
                  <a:moveTo>
                    <a:pt x="625781" y="604688"/>
                  </a:moveTo>
                  <a:lnTo>
                    <a:pt x="483425" y="604688"/>
                  </a:lnTo>
                  <a:cubicBezTo>
                    <a:pt x="581598" y="548637"/>
                    <a:pt x="646875" y="443642"/>
                    <a:pt x="646875" y="323438"/>
                  </a:cubicBezTo>
                  <a:cubicBezTo>
                    <a:pt x="646875" y="144672"/>
                    <a:pt x="502217" y="0"/>
                    <a:pt x="323438" y="0"/>
                  </a:cubicBezTo>
                  <a:cubicBezTo>
                    <a:pt x="144672" y="0"/>
                    <a:pt x="0" y="144658"/>
                    <a:pt x="0" y="323438"/>
                  </a:cubicBezTo>
                  <a:cubicBezTo>
                    <a:pt x="0" y="502203"/>
                    <a:pt x="144658" y="646875"/>
                    <a:pt x="323438" y="646875"/>
                  </a:cubicBezTo>
                  <a:lnTo>
                    <a:pt x="625781" y="646875"/>
                  </a:lnTo>
                  <a:cubicBezTo>
                    <a:pt x="654472" y="646875"/>
                    <a:pt x="677813" y="670216"/>
                    <a:pt x="677813" y="698906"/>
                  </a:cubicBezTo>
                  <a:cubicBezTo>
                    <a:pt x="677813" y="710556"/>
                    <a:pt x="687257" y="720000"/>
                    <a:pt x="698906" y="720000"/>
                  </a:cubicBezTo>
                  <a:cubicBezTo>
                    <a:pt x="710556" y="720000"/>
                    <a:pt x="720000" y="710556"/>
                    <a:pt x="720000" y="698906"/>
                  </a:cubicBezTo>
                  <a:cubicBezTo>
                    <a:pt x="720000" y="646954"/>
                    <a:pt x="677734" y="604688"/>
                    <a:pt x="625781" y="604688"/>
                  </a:cubicBezTo>
                  <a:close/>
                  <a:moveTo>
                    <a:pt x="42188" y="323438"/>
                  </a:moveTo>
                  <a:cubicBezTo>
                    <a:pt x="42188" y="168356"/>
                    <a:pt x="168356" y="42188"/>
                    <a:pt x="323438" y="42188"/>
                  </a:cubicBezTo>
                  <a:cubicBezTo>
                    <a:pt x="478519" y="42188"/>
                    <a:pt x="604688" y="168356"/>
                    <a:pt x="604688" y="323438"/>
                  </a:cubicBezTo>
                  <a:cubicBezTo>
                    <a:pt x="604688" y="478519"/>
                    <a:pt x="478519" y="604688"/>
                    <a:pt x="323438" y="604688"/>
                  </a:cubicBezTo>
                  <a:cubicBezTo>
                    <a:pt x="168356" y="604688"/>
                    <a:pt x="42188" y="478519"/>
                    <a:pt x="42188" y="323438"/>
                  </a:cubicBezTo>
                  <a:close/>
                </a:path>
              </a:pathLst>
            </a:custGeom>
            <a:grpFill/>
            <a:ln w="1395" cap="flat">
              <a:noFill/>
              <a:prstDash val="solid"/>
              <a:miter/>
            </a:ln>
          </p:spPr>
          <p:txBody>
            <a:bodyPr rtlCol="0" anchor="ctr"/>
            <a:lstStyle/>
            <a:p>
              <a:endParaRPr lang="en-IN"/>
            </a:p>
          </p:txBody>
        </p:sp>
      </p:grpSp>
      <p:sp>
        <p:nvSpPr>
          <p:cNvPr id="521" name="TextBox 520">
            <a:extLst>
              <a:ext uri="{FF2B5EF4-FFF2-40B4-BE49-F238E27FC236}">
                <a16:creationId xmlns:a16="http://schemas.microsoft.com/office/drawing/2014/main" id="{DADFC391-856A-B629-5053-C23C767155EE}"/>
              </a:ext>
            </a:extLst>
          </p:cNvPr>
          <p:cNvSpPr txBox="1"/>
          <p:nvPr/>
        </p:nvSpPr>
        <p:spPr>
          <a:xfrm>
            <a:off x="3378910" y="986486"/>
            <a:ext cx="8062333" cy="1366784"/>
          </a:xfrm>
          <a:prstGeom prst="rect">
            <a:avLst/>
          </a:prstGeom>
          <a:noFill/>
        </p:spPr>
        <p:txBody>
          <a:bodyPr wrap="square" rtlCol="0">
            <a:spAutoFit/>
          </a:bodyPr>
          <a:lstStyle/>
          <a:p>
            <a:pPr>
              <a:lnSpc>
                <a:spcPct val="120000"/>
              </a:lnSpc>
            </a:pPr>
            <a:r>
              <a:rPr lang="en-US" sz="1400" dirty="0">
                <a:solidFill>
                  <a:schemeClr val="bg1"/>
                </a:solidFill>
                <a:latin typeface="Inter" panose="02000503000000020004" pitchFamily="2" charset="0"/>
                <a:ea typeface="Inter" panose="02000503000000020004" pitchFamily="2" charset="0"/>
              </a:rPr>
              <a:t>An ensemble of decision trees built iteratively using gradient boosting with second-order optimization. At each round, new trees are added to correct the errors of the existing ensemble, minimizing a regularized objective. </a:t>
            </a:r>
            <a:r>
              <a:rPr lang="en-US" sz="1400" dirty="0" err="1">
                <a:solidFill>
                  <a:schemeClr val="bg1"/>
                </a:solidFill>
                <a:latin typeface="Inter" panose="02000503000000020004" pitchFamily="2" charset="0"/>
                <a:ea typeface="Inter" panose="02000503000000020004" pitchFamily="2" charset="0"/>
              </a:rPr>
              <a:t>XGBoost</a:t>
            </a:r>
            <a:r>
              <a:rPr lang="en-US" sz="1400" dirty="0">
                <a:solidFill>
                  <a:schemeClr val="bg1"/>
                </a:solidFill>
                <a:latin typeface="Inter" panose="02000503000000020004" pitchFamily="2" charset="0"/>
                <a:ea typeface="Inter" panose="02000503000000020004" pitchFamily="2" charset="0"/>
              </a:rPr>
              <a:t> excels on heterogeneous, high-dimensional, tabular data by automatically learning complex feature interactions and handling missing values natively, yielding a fast and accurate multiclass classifier.</a:t>
            </a:r>
            <a:endParaRPr lang="en-IN" sz="14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9973BC11-6401-1FE0-1563-D4D8671A1843}"/>
              </a:ext>
            </a:extLst>
          </p:cNvPr>
          <p:cNvSpPr txBox="1"/>
          <p:nvPr/>
        </p:nvSpPr>
        <p:spPr>
          <a:xfrm>
            <a:off x="3208210" y="356069"/>
            <a:ext cx="3257238" cy="584775"/>
          </a:xfrm>
          <a:prstGeom prst="rect">
            <a:avLst/>
          </a:prstGeom>
          <a:noFill/>
        </p:spPr>
        <p:txBody>
          <a:bodyPr wrap="none" rtlCol="0">
            <a:spAutoFit/>
          </a:bodyPr>
          <a:lstStyle/>
          <a:p>
            <a:r>
              <a:rPr lang="en-US" sz="3200" b="1" dirty="0" err="1">
                <a:solidFill>
                  <a:schemeClr val="bg1"/>
                </a:solidFill>
              </a:rPr>
              <a:t>XGBoost</a:t>
            </a:r>
            <a:r>
              <a:rPr lang="en-US" sz="3200" b="1" dirty="0">
                <a:solidFill>
                  <a:schemeClr val="bg1"/>
                </a:solidFill>
              </a:rPr>
              <a:t> Classifier</a:t>
            </a:r>
            <a:endParaRPr lang="en-IN" sz="3200" b="1" dirty="0">
              <a:solidFill>
                <a:schemeClr val="bg1"/>
              </a:solidFill>
              <a:latin typeface="Inter SemiBold" panose="02000503000000020004" pitchFamily="2" charset="0"/>
              <a:ea typeface="Inter SemiBold" panose="02000503000000020004" pitchFamily="2" charset="0"/>
            </a:endParaRPr>
          </a:p>
        </p:txBody>
      </p:sp>
      <p:sp>
        <p:nvSpPr>
          <p:cNvPr id="36" name="Rectangle 35">
            <a:extLst>
              <a:ext uri="{FF2B5EF4-FFF2-40B4-BE49-F238E27FC236}">
                <a16:creationId xmlns:a16="http://schemas.microsoft.com/office/drawing/2014/main" id="{1542D4D7-900B-5905-DA35-BDA8E166C30B}"/>
              </a:ext>
            </a:extLst>
          </p:cNvPr>
          <p:cNvSpPr/>
          <p:nvPr/>
        </p:nvSpPr>
        <p:spPr>
          <a:xfrm>
            <a:off x="5370897" y="3216332"/>
            <a:ext cx="837398" cy="3322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9F2537-4092-86BC-BC04-D1C77288D59C}"/>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69975" y="2581218"/>
            <a:ext cx="4601844" cy="3451383"/>
          </a:xfrm>
          <a:prstGeom prst="rect">
            <a:avLst/>
          </a:prstGeom>
        </p:spPr>
      </p:pic>
      <p:grpSp>
        <p:nvGrpSpPr>
          <p:cNvPr id="13" name="Group 12">
            <a:extLst>
              <a:ext uri="{FF2B5EF4-FFF2-40B4-BE49-F238E27FC236}">
                <a16:creationId xmlns:a16="http://schemas.microsoft.com/office/drawing/2014/main" id="{9E836875-6669-056F-AC02-99D5636A2100}"/>
              </a:ext>
            </a:extLst>
          </p:cNvPr>
          <p:cNvGrpSpPr/>
          <p:nvPr/>
        </p:nvGrpSpPr>
        <p:grpSpPr>
          <a:xfrm>
            <a:off x="674551" y="3618135"/>
            <a:ext cx="1588056" cy="307777"/>
            <a:chOff x="674551" y="3618135"/>
            <a:chExt cx="1588056" cy="307777"/>
          </a:xfrm>
        </p:grpSpPr>
        <p:sp>
          <p:nvSpPr>
            <p:cNvPr id="10" name="Graphic 13">
              <a:extLst>
                <a:ext uri="{FF2B5EF4-FFF2-40B4-BE49-F238E27FC236}">
                  <a16:creationId xmlns:a16="http://schemas.microsoft.com/office/drawing/2014/main" id="{8106842C-9EB6-B9C6-3F49-DDAF3DC167C6}"/>
                </a:ext>
              </a:extLst>
            </p:cNvPr>
            <p:cNvSpPr/>
            <p:nvPr/>
          </p:nvSpPr>
          <p:spPr>
            <a:xfrm>
              <a:off x="674551" y="3635763"/>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63E9DF03-4246-2B72-6ADB-56161F376CF1}"/>
                </a:ext>
              </a:extLst>
            </p:cNvPr>
            <p:cNvSpPr txBox="1"/>
            <p:nvPr/>
          </p:nvSpPr>
          <p:spPr>
            <a:xfrm>
              <a:off x="1077667" y="3618135"/>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2393346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FDB83-FDCA-36C8-73E0-4F2F960F28A6}"/>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F1BFC5-799C-F3BA-A557-DB3B6F7F77BD}"/>
              </a:ext>
            </a:extLst>
          </p:cNvPr>
          <p:cNvSpPr/>
          <p:nvPr/>
        </p:nvSpPr>
        <p:spPr>
          <a:xfrm>
            <a:off x="84105" y="2299766"/>
            <a:ext cx="3124105"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952A80E2-B580-31AB-59ED-9B5688C56AD5}"/>
              </a:ext>
            </a:extLst>
          </p:cNvPr>
          <p:cNvSpPr txBox="1"/>
          <p:nvPr/>
        </p:nvSpPr>
        <p:spPr>
          <a:xfrm>
            <a:off x="935973" y="1246370"/>
            <a:ext cx="2063385"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Gaussian Naïve Bayes</a:t>
            </a:r>
          </a:p>
        </p:txBody>
      </p:sp>
      <p:sp>
        <p:nvSpPr>
          <p:cNvPr id="66" name="TextBox 65">
            <a:extLst>
              <a:ext uri="{FF2B5EF4-FFF2-40B4-BE49-F238E27FC236}">
                <a16:creationId xmlns:a16="http://schemas.microsoft.com/office/drawing/2014/main" id="{FD3423BE-06FB-8054-33E4-B214A63F86AC}"/>
              </a:ext>
            </a:extLst>
          </p:cNvPr>
          <p:cNvSpPr txBox="1"/>
          <p:nvPr/>
        </p:nvSpPr>
        <p:spPr>
          <a:xfrm>
            <a:off x="1106846" y="2411466"/>
            <a:ext cx="1811714"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Single-Branch MLP</a:t>
            </a:r>
          </a:p>
        </p:txBody>
      </p:sp>
      <p:sp>
        <p:nvSpPr>
          <p:cNvPr id="70" name="TextBox 69">
            <a:extLst>
              <a:ext uri="{FF2B5EF4-FFF2-40B4-BE49-F238E27FC236}">
                <a16:creationId xmlns:a16="http://schemas.microsoft.com/office/drawing/2014/main" id="{E6E6C4B9-5E43-9284-29F3-796EC86C7978}"/>
              </a:ext>
            </a:extLst>
          </p:cNvPr>
          <p:cNvSpPr txBox="1"/>
          <p:nvPr/>
        </p:nvSpPr>
        <p:spPr>
          <a:xfrm>
            <a:off x="1100850" y="2998376"/>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115AE2F3-6096-C8E3-FB73-8387724522C9}"/>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6862B784-3AEB-8995-CA6A-89A6E2326A39}"/>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9E7680A-60BE-E64F-D3B2-BB6ACEFB1CB9}"/>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B48E8A54-52F5-C905-D0DC-B748A96A130A}"/>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173CD8DD-0E06-EEB0-9E49-BEE93E7E95A3}"/>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D4BA4F1-BC7F-8987-8D18-9363F36D7D34}"/>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BEAA648A-BE0D-45A4-6FFF-905D436F402A}"/>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67A75636-402A-765E-BE7A-FBA357975A2D}"/>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047DBC8-0DBD-F3E6-2EBD-1661E93D27FD}"/>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18D8A024-BEEE-5D25-B13E-3F05DB3C4FC9}"/>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6156FED6-F09F-53B4-8398-B6DAC9479DB3}"/>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EF23A300-B979-F738-9141-8059404134E4}"/>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A21319ED-6542-B652-BCF5-4EC8A68F0E4F}"/>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BD8521CD-CAE1-BD9A-10A7-255416D90B6D}"/>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47D5275F-DC69-D6B6-179D-FACB12D2F822}"/>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DE1AC2DA-977F-3B47-7552-B2B556A6D241}"/>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2E7C0767-962C-4DAE-81F8-A7C31E706487}"/>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6488C070-29A7-FA39-B943-DFA71F5DE762}"/>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7A160C2E-0C85-CE74-8FC3-35EC15811129}"/>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55A2AF57-D49B-8E54-8C0C-46F1CC45C5BE}"/>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AA046B75-A5FE-82D0-ADBB-1F709F90B03A}"/>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179618D9-69B2-DDB4-F45C-49926C68BEEC}"/>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26301BDF-8FB5-4811-A42D-3E38C32EBBEF}"/>
              </a:ext>
            </a:extLst>
          </p:cNvPr>
          <p:cNvSpPr/>
          <p:nvPr/>
        </p:nvSpPr>
        <p:spPr>
          <a:xfrm>
            <a:off x="645925" y="299837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38AEBAB5-C383-9A89-D783-9C0332431215}"/>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4FB1CF58-7441-7F34-43C6-E19D416E35A4}"/>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CE8F663D-6B31-5FA6-B3E9-E6FB0E6F29BA}"/>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0D75287B-52C4-D70B-DB31-B169E439522E}"/>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AF49584A-BEE0-81DF-33C3-85E12ED3108B}"/>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48D8FF3C-145A-D497-30B0-A4034A6ACA4B}"/>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CFD344A-CF8C-47E5-B63A-5E092236B151}"/>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21" name="TextBox 120">
            <a:extLst>
              <a:ext uri="{FF2B5EF4-FFF2-40B4-BE49-F238E27FC236}">
                <a16:creationId xmlns:a16="http://schemas.microsoft.com/office/drawing/2014/main" id="{0B741738-FC3D-9632-FF8D-530E7BFFA66F}"/>
              </a:ext>
            </a:extLst>
          </p:cNvPr>
          <p:cNvSpPr txBox="1"/>
          <p:nvPr/>
        </p:nvSpPr>
        <p:spPr>
          <a:xfrm>
            <a:off x="1106846" y="1807459"/>
            <a:ext cx="1762021" cy="307777"/>
          </a:xfrm>
          <a:prstGeom prst="rect">
            <a:avLst/>
          </a:prstGeom>
          <a:noFill/>
        </p:spPr>
        <p:txBody>
          <a:bodyPr wrap="none" rtlCol="0">
            <a:spAutoFit/>
          </a:bodyPr>
          <a:lstStyle/>
          <a:p>
            <a:r>
              <a:rPr lang="en-IN" sz="1400" dirty="0" err="1">
                <a:solidFill>
                  <a:schemeClr val="bg1"/>
                </a:solidFill>
                <a:latin typeface="Inter" panose="02000503000000020004" pitchFamily="2" charset="0"/>
                <a:ea typeface="Inter" panose="02000503000000020004" pitchFamily="2" charset="0"/>
              </a:rPr>
              <a:t>XGBoost</a:t>
            </a:r>
            <a:r>
              <a:rPr lang="en-IN" sz="1400" dirty="0">
                <a:solidFill>
                  <a:schemeClr val="bg1"/>
                </a:solidFill>
                <a:latin typeface="Inter" panose="02000503000000020004" pitchFamily="2" charset="0"/>
                <a:ea typeface="Inter" panose="02000503000000020004" pitchFamily="2" charset="0"/>
              </a:rPr>
              <a:t> Classifier</a:t>
            </a:r>
          </a:p>
        </p:txBody>
      </p:sp>
      <p:grpSp>
        <p:nvGrpSpPr>
          <p:cNvPr id="4" name="Group 3">
            <a:extLst>
              <a:ext uri="{FF2B5EF4-FFF2-40B4-BE49-F238E27FC236}">
                <a16:creationId xmlns:a16="http://schemas.microsoft.com/office/drawing/2014/main" id="{8172DED0-CA8D-AC2F-C016-795C782F6F3C}"/>
              </a:ext>
            </a:extLst>
          </p:cNvPr>
          <p:cNvGrpSpPr/>
          <p:nvPr/>
        </p:nvGrpSpPr>
        <p:grpSpPr>
          <a:xfrm>
            <a:off x="8390741" y="2418524"/>
            <a:ext cx="3392337" cy="3993007"/>
            <a:chOff x="8268679" y="2158452"/>
            <a:chExt cx="3618521" cy="4332177"/>
          </a:xfrm>
        </p:grpSpPr>
        <p:sp>
          <p:nvSpPr>
            <p:cNvPr id="41" name="TextBox 40">
              <a:extLst>
                <a:ext uri="{FF2B5EF4-FFF2-40B4-BE49-F238E27FC236}">
                  <a16:creationId xmlns:a16="http://schemas.microsoft.com/office/drawing/2014/main" id="{627CD249-C4F6-0D78-ABBA-65D89B9A767A}"/>
                </a:ext>
              </a:extLst>
            </p:cNvPr>
            <p:cNvSpPr txBox="1"/>
            <p:nvPr/>
          </p:nvSpPr>
          <p:spPr>
            <a:xfrm>
              <a:off x="9133282" y="2158452"/>
              <a:ext cx="2753918" cy="707886"/>
            </a:xfrm>
            <a:prstGeom prst="rect">
              <a:avLst/>
            </a:prstGeom>
            <a:noFill/>
          </p:spPr>
          <p:txBody>
            <a:bodyPr wrap="square" rtlCol="0">
              <a:spAutoFit/>
            </a:bodyPr>
            <a:lstStyle/>
            <a:p>
              <a:r>
                <a:rPr lang="en-US" sz="2000" dirty="0">
                  <a:solidFill>
                    <a:schemeClr val="bg1"/>
                  </a:solidFill>
                </a:rPr>
                <a:t>Objective: '</a:t>
              </a:r>
              <a:r>
                <a:rPr lang="en-US" sz="2000" dirty="0" err="1">
                  <a:solidFill>
                    <a:schemeClr val="bg1"/>
                  </a:solidFill>
                </a:rPr>
                <a:t>multi:softprob</a:t>
              </a:r>
              <a:r>
                <a:rPr lang="en-US" sz="2000" dirty="0">
                  <a:solidFill>
                    <a:schemeClr val="bg1"/>
                  </a:solidFill>
                </a:rPr>
                <a:t>'</a:t>
              </a:r>
              <a:endParaRPr lang="en-IN" sz="2000" dirty="0">
                <a:solidFill>
                  <a:schemeClr val="bg1"/>
                </a:solidFill>
                <a:latin typeface="Inter" panose="02000503000000020004" pitchFamily="2" charset="0"/>
                <a:ea typeface="Inter" panose="02000503000000020004" pitchFamily="2" charset="0"/>
              </a:endParaRPr>
            </a:p>
          </p:txBody>
        </p:sp>
        <p:sp>
          <p:nvSpPr>
            <p:cNvPr id="45" name="TextBox 44">
              <a:extLst>
                <a:ext uri="{FF2B5EF4-FFF2-40B4-BE49-F238E27FC236}">
                  <a16:creationId xmlns:a16="http://schemas.microsoft.com/office/drawing/2014/main" id="{E84515F1-F8DA-F313-6438-BD18B427A386}"/>
                </a:ext>
              </a:extLst>
            </p:cNvPr>
            <p:cNvSpPr txBox="1"/>
            <p:nvPr/>
          </p:nvSpPr>
          <p:spPr>
            <a:xfrm>
              <a:off x="9125474" y="3401305"/>
              <a:ext cx="2394523" cy="707886"/>
            </a:xfrm>
            <a:prstGeom prst="rect">
              <a:avLst/>
            </a:prstGeom>
            <a:noFill/>
          </p:spPr>
          <p:txBody>
            <a:bodyPr wrap="square" rtlCol="0">
              <a:spAutoFit/>
            </a:bodyPr>
            <a:lstStyle/>
            <a:p>
              <a:r>
                <a:rPr lang="en-US" sz="2000" dirty="0" err="1">
                  <a:solidFill>
                    <a:schemeClr val="bg1"/>
                  </a:solidFill>
                </a:rPr>
                <a:t>eval_metric</a:t>
              </a:r>
              <a:r>
                <a:rPr lang="en-US" sz="2000" dirty="0">
                  <a:solidFill>
                    <a:schemeClr val="bg1"/>
                  </a:solidFill>
                </a:rPr>
                <a:t>: '</a:t>
              </a:r>
              <a:r>
                <a:rPr lang="en-US" sz="2000" dirty="0" err="1">
                  <a:solidFill>
                    <a:schemeClr val="bg1"/>
                  </a:solidFill>
                </a:rPr>
                <a:t>mlogloss</a:t>
              </a:r>
              <a:r>
                <a:rPr lang="en-US" sz="2000" dirty="0">
                  <a:solidFill>
                    <a:schemeClr val="bg1"/>
                  </a:solidFill>
                </a:rPr>
                <a:t>'</a:t>
              </a:r>
              <a:endParaRPr lang="en-IN" sz="2000" dirty="0">
                <a:solidFill>
                  <a:schemeClr val="bg1"/>
                </a:solidFill>
                <a:latin typeface="Inter" panose="02000503000000020004" pitchFamily="2" charset="0"/>
                <a:ea typeface="Inter" panose="02000503000000020004" pitchFamily="2" charset="0"/>
              </a:endParaRPr>
            </a:p>
          </p:txBody>
        </p:sp>
        <p:sp>
          <p:nvSpPr>
            <p:cNvPr id="48" name="TextBox 47">
              <a:extLst>
                <a:ext uri="{FF2B5EF4-FFF2-40B4-BE49-F238E27FC236}">
                  <a16:creationId xmlns:a16="http://schemas.microsoft.com/office/drawing/2014/main" id="{ED9B8D4E-0777-3BBB-E463-9000785B2FCB}"/>
                </a:ext>
              </a:extLst>
            </p:cNvPr>
            <p:cNvSpPr txBox="1"/>
            <p:nvPr/>
          </p:nvSpPr>
          <p:spPr>
            <a:xfrm>
              <a:off x="9194799" y="4428687"/>
              <a:ext cx="2567273" cy="707886"/>
            </a:xfrm>
            <a:prstGeom prst="rect">
              <a:avLst/>
            </a:prstGeom>
            <a:noFill/>
          </p:spPr>
          <p:txBody>
            <a:bodyPr wrap="square" rtlCol="0">
              <a:spAutoFit/>
            </a:bodyPr>
            <a:lstStyle/>
            <a:p>
              <a:r>
                <a:rPr lang="en-US" sz="2000" dirty="0" err="1">
                  <a:solidFill>
                    <a:schemeClr val="bg1"/>
                  </a:solidFill>
                </a:rPr>
                <a:t>use_label_encoder</a:t>
              </a:r>
              <a:r>
                <a:rPr lang="en-US" sz="2000" dirty="0">
                  <a:solidFill>
                    <a:schemeClr val="bg1"/>
                  </a:solidFill>
                </a:rPr>
                <a:t>: False</a:t>
              </a:r>
              <a:endParaRPr lang="en-IN" sz="2000" dirty="0">
                <a:solidFill>
                  <a:schemeClr val="bg1"/>
                </a:solidFill>
                <a:latin typeface="Inter" panose="02000503000000020004" pitchFamily="2" charset="0"/>
                <a:ea typeface="Inter" panose="02000503000000020004" pitchFamily="2" charset="0"/>
              </a:endParaRPr>
            </a:p>
          </p:txBody>
        </p:sp>
        <p:sp>
          <p:nvSpPr>
            <p:cNvPr id="50" name="Oval 49">
              <a:extLst>
                <a:ext uri="{FF2B5EF4-FFF2-40B4-BE49-F238E27FC236}">
                  <a16:creationId xmlns:a16="http://schemas.microsoft.com/office/drawing/2014/main" id="{B22BF6B1-A595-8617-3E7F-43795108E07D}"/>
                </a:ext>
              </a:extLst>
            </p:cNvPr>
            <p:cNvSpPr/>
            <p:nvPr/>
          </p:nvSpPr>
          <p:spPr>
            <a:xfrm>
              <a:off x="8334885" y="572227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99A0F0EF-2CA4-4CDB-8B5C-08ED45FCBB7B}"/>
                </a:ext>
              </a:extLst>
            </p:cNvPr>
            <p:cNvSpPr txBox="1"/>
            <p:nvPr/>
          </p:nvSpPr>
          <p:spPr>
            <a:xfrm>
              <a:off x="9189426" y="5722278"/>
              <a:ext cx="2664031" cy="707886"/>
            </a:xfrm>
            <a:prstGeom prst="rect">
              <a:avLst/>
            </a:prstGeom>
            <a:noFill/>
          </p:spPr>
          <p:txBody>
            <a:bodyPr wrap="square" rtlCol="0">
              <a:spAutoFit/>
            </a:bodyPr>
            <a:lstStyle/>
            <a:p>
              <a:r>
                <a:rPr lang="en-US" sz="2000" dirty="0" err="1">
                  <a:solidFill>
                    <a:schemeClr val="bg1"/>
                  </a:solidFill>
                </a:rPr>
                <a:t>early_stopping_rounds</a:t>
              </a:r>
              <a:r>
                <a:rPr lang="en-US" sz="2000" dirty="0">
                  <a:solidFill>
                    <a:schemeClr val="bg1"/>
                  </a:solidFill>
                </a:rPr>
                <a:t>: 10</a:t>
              </a:r>
            </a:p>
          </p:txBody>
        </p:sp>
        <p:grpSp>
          <p:nvGrpSpPr>
            <p:cNvPr id="9" name="Group 8">
              <a:extLst>
                <a:ext uri="{FF2B5EF4-FFF2-40B4-BE49-F238E27FC236}">
                  <a16:creationId xmlns:a16="http://schemas.microsoft.com/office/drawing/2014/main" id="{AFC1499E-6005-BF17-5461-1AA5FC917616}"/>
                </a:ext>
              </a:extLst>
            </p:cNvPr>
            <p:cNvGrpSpPr/>
            <p:nvPr/>
          </p:nvGrpSpPr>
          <p:grpSpPr>
            <a:xfrm>
              <a:off x="8279465" y="4414343"/>
              <a:ext cx="768351" cy="768351"/>
              <a:chOff x="9194799" y="4440722"/>
              <a:chExt cx="768351" cy="768351"/>
            </a:xfrm>
          </p:grpSpPr>
          <p:sp>
            <p:nvSpPr>
              <p:cNvPr id="47" name="Oval 46">
                <a:extLst>
                  <a:ext uri="{FF2B5EF4-FFF2-40B4-BE49-F238E27FC236}">
                    <a16:creationId xmlns:a16="http://schemas.microsoft.com/office/drawing/2014/main" id="{BD4F4DE0-DBA3-CB3E-7064-560812F8D846}"/>
                  </a:ext>
                </a:extLst>
              </p:cNvPr>
              <p:cNvSpPr/>
              <p:nvPr/>
            </p:nvSpPr>
            <p:spPr>
              <a:xfrm>
                <a:off x="9194799" y="444072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aphic 2">
                <a:extLst>
                  <a:ext uri="{FF2B5EF4-FFF2-40B4-BE49-F238E27FC236}">
                    <a16:creationId xmlns:a16="http://schemas.microsoft.com/office/drawing/2014/main" id="{3EA334CF-17D6-9025-AB20-228BF0482158}"/>
                  </a:ext>
                </a:extLst>
              </p:cNvPr>
              <p:cNvGrpSpPr/>
              <p:nvPr/>
            </p:nvGrpSpPr>
            <p:grpSpPr>
              <a:xfrm>
                <a:off x="9426299" y="4690185"/>
                <a:ext cx="305350" cy="269425"/>
                <a:chOff x="3990975" y="1366327"/>
                <a:chExt cx="720000" cy="635294"/>
              </a:xfrm>
              <a:solidFill>
                <a:schemeClr val="bg1"/>
              </a:solidFill>
            </p:grpSpPr>
            <p:sp>
              <p:nvSpPr>
                <p:cNvPr id="53" name="Freeform: Shape 52">
                  <a:extLst>
                    <a:ext uri="{FF2B5EF4-FFF2-40B4-BE49-F238E27FC236}">
                      <a16:creationId xmlns:a16="http://schemas.microsoft.com/office/drawing/2014/main" id="{48890BDF-E0F1-2564-A4EA-8D3A78D7EAF9}"/>
                    </a:ext>
                  </a:extLst>
                </p:cNvPr>
                <p:cNvSpPr/>
                <p:nvPr/>
              </p:nvSpPr>
              <p:spPr>
                <a:xfrm>
                  <a:off x="4088712"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0B921C2-03EC-F584-CC11-E8F7A7D889FD}"/>
                    </a:ext>
                  </a:extLst>
                </p:cNvPr>
                <p:cNvSpPr/>
                <p:nvPr/>
              </p:nvSpPr>
              <p:spPr>
                <a:xfrm>
                  <a:off x="4334685"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95E76EB-96FA-F7F0-F017-21A3845EE849}"/>
                    </a:ext>
                  </a:extLst>
                </p:cNvPr>
                <p:cNvSpPr/>
                <p:nvPr/>
              </p:nvSpPr>
              <p:spPr>
                <a:xfrm>
                  <a:off x="4088712" y="1464065"/>
                  <a:ext cx="443076" cy="32579"/>
                </a:xfrm>
                <a:custGeom>
                  <a:avLst/>
                  <a:gdLst>
                    <a:gd name="connsiteX0" fmla="*/ 426787 w 443076"/>
                    <a:gd name="connsiteY0" fmla="*/ 0 h 32579"/>
                    <a:gd name="connsiteX1" fmla="*/ 16290 w 443076"/>
                    <a:gd name="connsiteY1" fmla="*/ 0 h 32579"/>
                    <a:gd name="connsiteX2" fmla="*/ 0 w 443076"/>
                    <a:gd name="connsiteY2" fmla="*/ 16290 h 32579"/>
                    <a:gd name="connsiteX3" fmla="*/ 16290 w 443076"/>
                    <a:gd name="connsiteY3" fmla="*/ 32579 h 32579"/>
                    <a:gd name="connsiteX4" fmla="*/ 426787 w 443076"/>
                    <a:gd name="connsiteY4" fmla="*/ 32579 h 32579"/>
                    <a:gd name="connsiteX5" fmla="*/ 443077 w 443076"/>
                    <a:gd name="connsiteY5" fmla="*/ 16290 h 32579"/>
                    <a:gd name="connsiteX6" fmla="*/ 426787 w 443076"/>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76" h="32579">
                      <a:moveTo>
                        <a:pt x="426787" y="0"/>
                      </a:moveTo>
                      <a:lnTo>
                        <a:pt x="16290" y="0"/>
                      </a:lnTo>
                      <a:cubicBezTo>
                        <a:pt x="7293" y="0"/>
                        <a:pt x="0" y="7293"/>
                        <a:pt x="0" y="16290"/>
                      </a:cubicBezTo>
                      <a:cubicBezTo>
                        <a:pt x="0" y="25286"/>
                        <a:pt x="7293" y="32579"/>
                        <a:pt x="16290" y="32579"/>
                      </a:cubicBezTo>
                      <a:lnTo>
                        <a:pt x="426787" y="32579"/>
                      </a:lnTo>
                      <a:cubicBezTo>
                        <a:pt x="435782" y="32579"/>
                        <a:pt x="443077" y="25286"/>
                        <a:pt x="443077" y="16290"/>
                      </a:cubicBezTo>
                      <a:cubicBezTo>
                        <a:pt x="443077" y="7293"/>
                        <a:pt x="435782" y="0"/>
                        <a:pt x="426787" y="0"/>
                      </a:cubicBezTo>
                      <a:close/>
                    </a:path>
                  </a:pathLst>
                </a:custGeom>
                <a:grpFill/>
                <a:ln w="161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1AC4D9A-564D-DB24-E4C8-BD5232B5D098}"/>
                    </a:ext>
                  </a:extLst>
                </p:cNvPr>
                <p:cNvSpPr/>
                <p:nvPr/>
              </p:nvSpPr>
              <p:spPr>
                <a:xfrm>
                  <a:off x="4334685" y="1545513"/>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7C573186-836D-D2E1-1CCA-36D6E398D9AD}"/>
                    </a:ext>
                  </a:extLst>
                </p:cNvPr>
                <p:cNvSpPr/>
                <p:nvPr/>
              </p:nvSpPr>
              <p:spPr>
                <a:xfrm>
                  <a:off x="4334685" y="1626961"/>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72004F14-4CF7-3073-69D1-F115DD9A197E}"/>
                    </a:ext>
                  </a:extLst>
                </p:cNvPr>
                <p:cNvSpPr/>
                <p:nvPr/>
              </p:nvSpPr>
              <p:spPr>
                <a:xfrm>
                  <a:off x="4334685" y="1708409"/>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8FD675A-44CE-D5D7-EF81-EB30C31FC0AD}"/>
                    </a:ext>
                  </a:extLst>
                </p:cNvPr>
                <p:cNvSpPr/>
                <p:nvPr/>
              </p:nvSpPr>
              <p:spPr>
                <a:xfrm>
                  <a:off x="4334685"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F1AE11F-9683-CE2E-5DD5-0D2757E28F58}"/>
                    </a:ext>
                  </a:extLst>
                </p:cNvPr>
                <p:cNvSpPr/>
                <p:nvPr/>
              </p:nvSpPr>
              <p:spPr>
                <a:xfrm>
                  <a:off x="4088712"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8F2691F-7379-0E55-B9EE-339F5D220763}"/>
                    </a:ext>
                  </a:extLst>
                </p:cNvPr>
                <p:cNvSpPr/>
                <p:nvPr/>
              </p:nvSpPr>
              <p:spPr>
                <a:xfrm>
                  <a:off x="4088712" y="1545513"/>
                  <a:ext cx="197104" cy="197104"/>
                </a:xfrm>
                <a:custGeom>
                  <a:avLst/>
                  <a:gdLst>
                    <a:gd name="connsiteX0" fmla="*/ 180814 w 197104"/>
                    <a:gd name="connsiteY0" fmla="*/ 0 h 197104"/>
                    <a:gd name="connsiteX1" fmla="*/ 16290 w 197104"/>
                    <a:gd name="connsiteY1" fmla="*/ 0 h 197104"/>
                    <a:gd name="connsiteX2" fmla="*/ 0 w 197104"/>
                    <a:gd name="connsiteY2" fmla="*/ 16290 h 197104"/>
                    <a:gd name="connsiteX3" fmla="*/ 0 w 197104"/>
                    <a:gd name="connsiteY3" fmla="*/ 180814 h 197104"/>
                    <a:gd name="connsiteX4" fmla="*/ 16290 w 197104"/>
                    <a:gd name="connsiteY4" fmla="*/ 197104 h 197104"/>
                    <a:gd name="connsiteX5" fmla="*/ 180814 w 197104"/>
                    <a:gd name="connsiteY5" fmla="*/ 197104 h 197104"/>
                    <a:gd name="connsiteX6" fmla="*/ 197104 w 197104"/>
                    <a:gd name="connsiteY6" fmla="*/ 180814 h 197104"/>
                    <a:gd name="connsiteX7" fmla="*/ 197104 w 197104"/>
                    <a:gd name="connsiteY7" fmla="*/ 16290 h 197104"/>
                    <a:gd name="connsiteX8" fmla="*/ 180814 w 197104"/>
                    <a:gd name="connsiteY8" fmla="*/ 0 h 197104"/>
                    <a:gd name="connsiteX9" fmla="*/ 164525 w 197104"/>
                    <a:gd name="connsiteY9" fmla="*/ 164525 h 197104"/>
                    <a:gd name="connsiteX10" fmla="*/ 32579 w 197104"/>
                    <a:gd name="connsiteY10" fmla="*/ 164525 h 197104"/>
                    <a:gd name="connsiteX11" fmla="*/ 32579 w 197104"/>
                    <a:gd name="connsiteY11" fmla="*/ 32579 h 197104"/>
                    <a:gd name="connsiteX12" fmla="*/ 164525 w 197104"/>
                    <a:gd name="connsiteY12" fmla="*/ 32579 h 197104"/>
                    <a:gd name="connsiteX13" fmla="*/ 164525 w 197104"/>
                    <a:gd name="connsiteY13" fmla="*/ 164525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104" h="197104">
                      <a:moveTo>
                        <a:pt x="180814" y="0"/>
                      </a:moveTo>
                      <a:lnTo>
                        <a:pt x="16290" y="0"/>
                      </a:lnTo>
                      <a:cubicBezTo>
                        <a:pt x="7293" y="0"/>
                        <a:pt x="0" y="7293"/>
                        <a:pt x="0" y="16290"/>
                      </a:cubicBezTo>
                      <a:lnTo>
                        <a:pt x="0" y="180814"/>
                      </a:lnTo>
                      <a:cubicBezTo>
                        <a:pt x="0" y="189811"/>
                        <a:pt x="7293" y="197104"/>
                        <a:pt x="16290" y="197104"/>
                      </a:cubicBezTo>
                      <a:lnTo>
                        <a:pt x="180814" y="197104"/>
                      </a:lnTo>
                      <a:cubicBezTo>
                        <a:pt x="189811" y="197104"/>
                        <a:pt x="197104" y="189811"/>
                        <a:pt x="197104" y="180814"/>
                      </a:cubicBezTo>
                      <a:lnTo>
                        <a:pt x="197104" y="16290"/>
                      </a:lnTo>
                      <a:cubicBezTo>
                        <a:pt x="197104" y="7293"/>
                        <a:pt x="189811" y="0"/>
                        <a:pt x="180814" y="0"/>
                      </a:cubicBezTo>
                      <a:close/>
                      <a:moveTo>
                        <a:pt x="164525" y="164525"/>
                      </a:moveTo>
                      <a:lnTo>
                        <a:pt x="32579" y="164525"/>
                      </a:lnTo>
                      <a:lnTo>
                        <a:pt x="32579" y="32579"/>
                      </a:lnTo>
                      <a:lnTo>
                        <a:pt x="164525" y="32579"/>
                      </a:lnTo>
                      <a:lnTo>
                        <a:pt x="164525" y="164525"/>
                      </a:lnTo>
                      <a:close/>
                    </a:path>
                  </a:pathLst>
                </a:custGeom>
                <a:grpFill/>
                <a:ln w="161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F45B544-95DA-FA48-1E9B-C40753F89535}"/>
                    </a:ext>
                  </a:extLst>
                </p:cNvPr>
                <p:cNvSpPr/>
                <p:nvPr/>
              </p:nvSpPr>
              <p:spPr>
                <a:xfrm>
                  <a:off x="3990975" y="1366327"/>
                  <a:ext cx="720000" cy="635294"/>
                </a:xfrm>
                <a:custGeom>
                  <a:avLst/>
                  <a:gdLst>
                    <a:gd name="connsiteX0" fmla="*/ 687421 w 720000"/>
                    <a:gd name="connsiteY0" fmla="*/ 81448 h 635294"/>
                    <a:gd name="connsiteX1" fmla="*/ 638552 w 720000"/>
                    <a:gd name="connsiteY1" fmla="*/ 81448 h 635294"/>
                    <a:gd name="connsiteX2" fmla="*/ 638552 w 720000"/>
                    <a:gd name="connsiteY2" fmla="*/ 32579 h 635294"/>
                    <a:gd name="connsiteX3" fmla="*/ 605973 w 720000"/>
                    <a:gd name="connsiteY3" fmla="*/ 0 h 635294"/>
                    <a:gd name="connsiteX4" fmla="*/ 32579 w 720000"/>
                    <a:gd name="connsiteY4" fmla="*/ 0 h 635294"/>
                    <a:gd name="connsiteX5" fmla="*/ 0 w 720000"/>
                    <a:gd name="connsiteY5" fmla="*/ 32579 h 635294"/>
                    <a:gd name="connsiteX6" fmla="*/ 0 w 720000"/>
                    <a:gd name="connsiteY6" fmla="*/ 553846 h 635294"/>
                    <a:gd name="connsiteX7" fmla="*/ 81448 w 720000"/>
                    <a:gd name="connsiteY7" fmla="*/ 635294 h 635294"/>
                    <a:gd name="connsiteX8" fmla="*/ 638552 w 720000"/>
                    <a:gd name="connsiteY8" fmla="*/ 635294 h 635294"/>
                    <a:gd name="connsiteX9" fmla="*/ 720000 w 720000"/>
                    <a:gd name="connsiteY9" fmla="*/ 553846 h 635294"/>
                    <a:gd name="connsiteX10" fmla="*/ 720000 w 720000"/>
                    <a:gd name="connsiteY10" fmla="*/ 114027 h 635294"/>
                    <a:gd name="connsiteX11" fmla="*/ 687421 w 720000"/>
                    <a:gd name="connsiteY11" fmla="*/ 81448 h 635294"/>
                    <a:gd name="connsiteX12" fmla="*/ 687421 w 720000"/>
                    <a:gd name="connsiteY12" fmla="*/ 553846 h 635294"/>
                    <a:gd name="connsiteX13" fmla="*/ 638552 w 720000"/>
                    <a:gd name="connsiteY13" fmla="*/ 602715 h 635294"/>
                    <a:gd name="connsiteX14" fmla="*/ 81448 w 720000"/>
                    <a:gd name="connsiteY14" fmla="*/ 602715 h 635294"/>
                    <a:gd name="connsiteX15" fmla="*/ 32579 w 720000"/>
                    <a:gd name="connsiteY15" fmla="*/ 553846 h 635294"/>
                    <a:gd name="connsiteX16" fmla="*/ 32579 w 720000"/>
                    <a:gd name="connsiteY16" fmla="*/ 32579 h 635294"/>
                    <a:gd name="connsiteX17" fmla="*/ 605973 w 720000"/>
                    <a:gd name="connsiteY17" fmla="*/ 32579 h 635294"/>
                    <a:gd name="connsiteX18" fmla="*/ 605973 w 720000"/>
                    <a:gd name="connsiteY18" fmla="*/ 529412 h 635294"/>
                    <a:gd name="connsiteX19" fmla="*/ 646697 w 720000"/>
                    <a:gd name="connsiteY19" fmla="*/ 570136 h 635294"/>
                    <a:gd name="connsiteX20" fmla="*/ 662986 w 720000"/>
                    <a:gd name="connsiteY20" fmla="*/ 553846 h 635294"/>
                    <a:gd name="connsiteX21" fmla="*/ 646697 w 720000"/>
                    <a:gd name="connsiteY21" fmla="*/ 537557 h 635294"/>
                    <a:gd name="connsiteX22" fmla="*/ 638552 w 720000"/>
                    <a:gd name="connsiteY22" fmla="*/ 529412 h 635294"/>
                    <a:gd name="connsiteX23" fmla="*/ 638552 w 720000"/>
                    <a:gd name="connsiteY23" fmla="*/ 114027 h 635294"/>
                    <a:gd name="connsiteX24" fmla="*/ 687421 w 720000"/>
                    <a:gd name="connsiteY24" fmla="*/ 114027 h 635294"/>
                    <a:gd name="connsiteX25" fmla="*/ 687421 w 720000"/>
                    <a:gd name="connsiteY25" fmla="*/ 553846 h 6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0000" h="635294">
                      <a:moveTo>
                        <a:pt x="687421" y="81448"/>
                      </a:moveTo>
                      <a:lnTo>
                        <a:pt x="638552" y="81448"/>
                      </a:lnTo>
                      <a:lnTo>
                        <a:pt x="638552" y="32579"/>
                      </a:lnTo>
                      <a:cubicBezTo>
                        <a:pt x="638552" y="14615"/>
                        <a:pt x="623937" y="0"/>
                        <a:pt x="605973" y="0"/>
                      </a:cubicBezTo>
                      <a:lnTo>
                        <a:pt x="32579" y="0"/>
                      </a:lnTo>
                      <a:cubicBezTo>
                        <a:pt x="14615" y="0"/>
                        <a:pt x="0" y="14615"/>
                        <a:pt x="0" y="32579"/>
                      </a:cubicBezTo>
                      <a:lnTo>
                        <a:pt x="0" y="553846"/>
                      </a:lnTo>
                      <a:cubicBezTo>
                        <a:pt x="0" y="598757"/>
                        <a:pt x="36538" y="635294"/>
                        <a:pt x="81448" y="635294"/>
                      </a:cubicBezTo>
                      <a:lnTo>
                        <a:pt x="638552" y="635294"/>
                      </a:lnTo>
                      <a:cubicBezTo>
                        <a:pt x="683462" y="635294"/>
                        <a:pt x="720000" y="598757"/>
                        <a:pt x="720000" y="553846"/>
                      </a:cubicBezTo>
                      <a:lnTo>
                        <a:pt x="720000" y="114027"/>
                      </a:lnTo>
                      <a:cubicBezTo>
                        <a:pt x="720000" y="96063"/>
                        <a:pt x="705385" y="81448"/>
                        <a:pt x="687421" y="81448"/>
                      </a:cubicBezTo>
                      <a:close/>
                      <a:moveTo>
                        <a:pt x="687421" y="553846"/>
                      </a:moveTo>
                      <a:cubicBezTo>
                        <a:pt x="687421" y="580792"/>
                        <a:pt x="665498" y="602715"/>
                        <a:pt x="638552" y="602715"/>
                      </a:cubicBezTo>
                      <a:lnTo>
                        <a:pt x="81448" y="602715"/>
                      </a:lnTo>
                      <a:cubicBezTo>
                        <a:pt x="54502" y="602715"/>
                        <a:pt x="32579" y="580792"/>
                        <a:pt x="32579" y="553846"/>
                      </a:cubicBezTo>
                      <a:lnTo>
                        <a:pt x="32579" y="32579"/>
                      </a:lnTo>
                      <a:lnTo>
                        <a:pt x="605973" y="32579"/>
                      </a:lnTo>
                      <a:lnTo>
                        <a:pt x="605973" y="529412"/>
                      </a:lnTo>
                      <a:cubicBezTo>
                        <a:pt x="605973" y="551867"/>
                        <a:pt x="624242" y="570136"/>
                        <a:pt x="646697" y="570136"/>
                      </a:cubicBezTo>
                      <a:cubicBezTo>
                        <a:pt x="655692" y="570136"/>
                        <a:pt x="662986" y="562843"/>
                        <a:pt x="662986" y="553846"/>
                      </a:cubicBezTo>
                      <a:cubicBezTo>
                        <a:pt x="662986" y="544849"/>
                        <a:pt x="655692" y="537557"/>
                        <a:pt x="646697" y="537557"/>
                      </a:cubicBezTo>
                      <a:cubicBezTo>
                        <a:pt x="642206" y="537557"/>
                        <a:pt x="638552" y="533903"/>
                        <a:pt x="638552" y="529412"/>
                      </a:cubicBezTo>
                      <a:lnTo>
                        <a:pt x="638552" y="114027"/>
                      </a:lnTo>
                      <a:lnTo>
                        <a:pt x="687421" y="114027"/>
                      </a:lnTo>
                      <a:lnTo>
                        <a:pt x="687421" y="553846"/>
                      </a:lnTo>
                      <a:close/>
                    </a:path>
                  </a:pathLst>
                </a:custGeom>
                <a:grpFill/>
                <a:ln w="1616" cap="flat">
                  <a:noFill/>
                  <a:prstDash val="solid"/>
                  <a:miter/>
                </a:ln>
              </p:spPr>
              <p:txBody>
                <a:bodyPr rtlCol="0" anchor="ctr"/>
                <a:lstStyle/>
                <a:p>
                  <a:endParaRPr lang="en-IN"/>
                </a:p>
              </p:txBody>
            </p:sp>
          </p:grpSp>
        </p:grpSp>
        <p:grpSp>
          <p:nvGrpSpPr>
            <p:cNvPr id="3" name="Group 2">
              <a:extLst>
                <a:ext uri="{FF2B5EF4-FFF2-40B4-BE49-F238E27FC236}">
                  <a16:creationId xmlns:a16="http://schemas.microsoft.com/office/drawing/2014/main" id="{6E625B8A-6128-D01E-DCD4-6EA2C4F65875}"/>
                </a:ext>
              </a:extLst>
            </p:cNvPr>
            <p:cNvGrpSpPr/>
            <p:nvPr/>
          </p:nvGrpSpPr>
          <p:grpSpPr>
            <a:xfrm>
              <a:off x="8268679" y="3315521"/>
              <a:ext cx="768351" cy="768351"/>
              <a:chOff x="9194799" y="3269355"/>
              <a:chExt cx="768351" cy="768351"/>
            </a:xfrm>
          </p:grpSpPr>
          <p:sp>
            <p:nvSpPr>
              <p:cNvPr id="44" name="Oval 43">
                <a:extLst>
                  <a:ext uri="{FF2B5EF4-FFF2-40B4-BE49-F238E27FC236}">
                    <a16:creationId xmlns:a16="http://schemas.microsoft.com/office/drawing/2014/main" id="{0CC674FD-87CF-488A-3327-F45FF60C97B0}"/>
                  </a:ext>
                </a:extLst>
              </p:cNvPr>
              <p:cNvSpPr/>
              <p:nvPr/>
            </p:nvSpPr>
            <p:spPr>
              <a:xfrm>
                <a:off x="9194799" y="3269355"/>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7" name="Group 506">
                <a:extLst>
                  <a:ext uri="{FF2B5EF4-FFF2-40B4-BE49-F238E27FC236}">
                    <a16:creationId xmlns:a16="http://schemas.microsoft.com/office/drawing/2014/main" id="{A81447DA-8BB9-F30D-4941-9862D26EEB85}"/>
                  </a:ext>
                </a:extLst>
              </p:cNvPr>
              <p:cNvGrpSpPr/>
              <p:nvPr/>
            </p:nvGrpSpPr>
            <p:grpSpPr>
              <a:xfrm>
                <a:off x="9426230" y="3553209"/>
                <a:ext cx="305488" cy="200642"/>
                <a:chOff x="4567237" y="2023847"/>
                <a:chExt cx="720325" cy="473103"/>
              </a:xfrm>
              <a:solidFill>
                <a:schemeClr val="bg1"/>
              </a:solidFill>
            </p:grpSpPr>
            <p:sp>
              <p:nvSpPr>
                <p:cNvPr id="510" name="Freeform: Shape 509">
                  <a:extLst>
                    <a:ext uri="{FF2B5EF4-FFF2-40B4-BE49-F238E27FC236}">
                      <a16:creationId xmlns:a16="http://schemas.microsoft.com/office/drawing/2014/main" id="{25B090B4-CB4E-EC5C-EEF7-A99BF1855EAE}"/>
                    </a:ext>
                  </a:extLst>
                </p:cNvPr>
                <p:cNvSpPr/>
                <p:nvPr/>
              </p:nvSpPr>
              <p:spPr>
                <a:xfrm>
                  <a:off x="4567237" y="2023847"/>
                  <a:ext cx="720325" cy="473103"/>
                </a:xfrm>
                <a:custGeom>
                  <a:avLst/>
                  <a:gdLst>
                    <a:gd name="connsiteX0" fmla="*/ 719939 w 720325"/>
                    <a:gd name="connsiteY0" fmla="*/ 327188 h 473103"/>
                    <a:gd name="connsiteX1" fmla="*/ 700200 w 720325"/>
                    <a:gd name="connsiteY1" fmla="*/ 197095 h 473103"/>
                    <a:gd name="connsiteX2" fmla="*/ 659826 w 720325"/>
                    <a:gd name="connsiteY2" fmla="*/ 87637 h 473103"/>
                    <a:gd name="connsiteX3" fmla="*/ 447191 w 720325"/>
                    <a:gd name="connsiteY3" fmla="*/ 15861 h 473103"/>
                    <a:gd name="connsiteX4" fmla="*/ 364649 w 720325"/>
                    <a:gd name="connsiteY4" fmla="*/ 32011 h 473103"/>
                    <a:gd name="connsiteX5" fmla="*/ 355677 w 720325"/>
                    <a:gd name="connsiteY5" fmla="*/ 32011 h 473103"/>
                    <a:gd name="connsiteX6" fmla="*/ 273135 w 720325"/>
                    <a:gd name="connsiteY6" fmla="*/ 15861 h 473103"/>
                    <a:gd name="connsiteX7" fmla="*/ 60499 w 720325"/>
                    <a:gd name="connsiteY7" fmla="*/ 88534 h 473103"/>
                    <a:gd name="connsiteX8" fmla="*/ 20125 w 720325"/>
                    <a:gd name="connsiteY8" fmla="*/ 197992 h 473103"/>
                    <a:gd name="connsiteX9" fmla="*/ 387 w 720325"/>
                    <a:gd name="connsiteY9" fmla="*/ 328086 h 473103"/>
                    <a:gd name="connsiteX10" fmla="*/ 12948 w 720325"/>
                    <a:gd name="connsiteY10" fmla="*/ 430366 h 473103"/>
                    <a:gd name="connsiteX11" fmla="*/ 56013 w 720325"/>
                    <a:gd name="connsiteY11" fmla="*/ 470740 h 473103"/>
                    <a:gd name="connsiteX12" fmla="*/ 113434 w 720325"/>
                    <a:gd name="connsiteY12" fmla="*/ 464460 h 473103"/>
                    <a:gd name="connsiteX13" fmla="*/ 228275 w 720325"/>
                    <a:gd name="connsiteY13" fmla="*/ 382815 h 473103"/>
                    <a:gd name="connsiteX14" fmla="*/ 360163 w 720325"/>
                    <a:gd name="connsiteY14" fmla="*/ 342441 h 473103"/>
                    <a:gd name="connsiteX15" fmla="*/ 492051 w 720325"/>
                    <a:gd name="connsiteY15" fmla="*/ 382815 h 473103"/>
                    <a:gd name="connsiteX16" fmla="*/ 606892 w 720325"/>
                    <a:gd name="connsiteY16" fmla="*/ 464460 h 473103"/>
                    <a:gd name="connsiteX17" fmla="*/ 664312 w 720325"/>
                    <a:gd name="connsiteY17" fmla="*/ 470740 h 473103"/>
                    <a:gd name="connsiteX18" fmla="*/ 707378 w 720325"/>
                    <a:gd name="connsiteY18" fmla="*/ 429469 h 473103"/>
                    <a:gd name="connsiteX19" fmla="*/ 719939 w 720325"/>
                    <a:gd name="connsiteY19" fmla="*/ 327188 h 473103"/>
                    <a:gd name="connsiteX20" fmla="*/ 676873 w 720325"/>
                    <a:gd name="connsiteY20" fmla="*/ 416908 h 473103"/>
                    <a:gd name="connsiteX21" fmla="*/ 655340 w 720325"/>
                    <a:gd name="connsiteY21" fmla="*/ 439338 h 473103"/>
                    <a:gd name="connsiteX22" fmla="*/ 618555 w 720325"/>
                    <a:gd name="connsiteY22" fmla="*/ 434852 h 473103"/>
                    <a:gd name="connsiteX23" fmla="*/ 514481 w 720325"/>
                    <a:gd name="connsiteY23" fmla="*/ 360385 h 473103"/>
                    <a:gd name="connsiteX24" fmla="*/ 360163 w 720325"/>
                    <a:gd name="connsiteY24" fmla="*/ 309245 h 473103"/>
                    <a:gd name="connsiteX25" fmla="*/ 204948 w 720325"/>
                    <a:gd name="connsiteY25" fmla="*/ 358590 h 473103"/>
                    <a:gd name="connsiteX26" fmla="*/ 100873 w 720325"/>
                    <a:gd name="connsiteY26" fmla="*/ 433058 h 473103"/>
                    <a:gd name="connsiteX27" fmla="*/ 64088 w 720325"/>
                    <a:gd name="connsiteY27" fmla="*/ 437544 h 473103"/>
                    <a:gd name="connsiteX28" fmla="*/ 42555 w 720325"/>
                    <a:gd name="connsiteY28" fmla="*/ 415114 h 473103"/>
                    <a:gd name="connsiteX29" fmla="*/ 33583 w 720325"/>
                    <a:gd name="connsiteY29" fmla="*/ 328983 h 473103"/>
                    <a:gd name="connsiteX30" fmla="*/ 52425 w 720325"/>
                    <a:gd name="connsiteY30" fmla="*/ 205170 h 473103"/>
                    <a:gd name="connsiteX31" fmla="*/ 90107 w 720325"/>
                    <a:gd name="connsiteY31" fmla="*/ 103787 h 473103"/>
                    <a:gd name="connsiteX32" fmla="*/ 265060 w 720325"/>
                    <a:gd name="connsiteY32" fmla="*/ 47263 h 473103"/>
                    <a:gd name="connsiteX33" fmla="*/ 352985 w 720325"/>
                    <a:gd name="connsiteY33" fmla="*/ 64310 h 473103"/>
                    <a:gd name="connsiteX34" fmla="*/ 354780 w 720325"/>
                    <a:gd name="connsiteY34" fmla="*/ 64310 h 473103"/>
                    <a:gd name="connsiteX35" fmla="*/ 364649 w 720325"/>
                    <a:gd name="connsiteY35" fmla="*/ 64310 h 473103"/>
                    <a:gd name="connsiteX36" fmla="*/ 366443 w 720325"/>
                    <a:gd name="connsiteY36" fmla="*/ 64310 h 473103"/>
                    <a:gd name="connsiteX37" fmla="*/ 455266 w 720325"/>
                    <a:gd name="connsiteY37" fmla="*/ 47263 h 473103"/>
                    <a:gd name="connsiteX38" fmla="*/ 630219 w 720325"/>
                    <a:gd name="connsiteY38" fmla="*/ 103787 h 473103"/>
                    <a:gd name="connsiteX39" fmla="*/ 667901 w 720325"/>
                    <a:gd name="connsiteY39" fmla="*/ 205170 h 473103"/>
                    <a:gd name="connsiteX40" fmla="*/ 686742 w 720325"/>
                    <a:gd name="connsiteY40" fmla="*/ 328983 h 473103"/>
                    <a:gd name="connsiteX41" fmla="*/ 676873 w 720325"/>
                    <a:gd name="connsiteY41" fmla="*/ 416908 h 47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0325" h="473103">
                      <a:moveTo>
                        <a:pt x="719939" y="327188"/>
                      </a:moveTo>
                      <a:cubicBezTo>
                        <a:pt x="718144" y="285917"/>
                        <a:pt x="710967" y="240160"/>
                        <a:pt x="700200" y="197095"/>
                      </a:cubicBezTo>
                      <a:cubicBezTo>
                        <a:pt x="689434" y="155824"/>
                        <a:pt x="675976" y="117245"/>
                        <a:pt x="659826" y="87637"/>
                      </a:cubicBezTo>
                      <a:cubicBezTo>
                        <a:pt x="597023" y="-22718"/>
                        <a:pt x="528836" y="-5671"/>
                        <a:pt x="447191" y="15861"/>
                      </a:cubicBezTo>
                      <a:cubicBezTo>
                        <a:pt x="421172" y="22142"/>
                        <a:pt x="393359" y="29319"/>
                        <a:pt x="364649" y="32011"/>
                      </a:cubicBezTo>
                      <a:lnTo>
                        <a:pt x="355677" y="32011"/>
                      </a:lnTo>
                      <a:cubicBezTo>
                        <a:pt x="326967" y="29319"/>
                        <a:pt x="299154" y="22142"/>
                        <a:pt x="273135" y="15861"/>
                      </a:cubicBezTo>
                      <a:cubicBezTo>
                        <a:pt x="191490" y="-4774"/>
                        <a:pt x="123303" y="-22718"/>
                        <a:pt x="60499" y="88534"/>
                      </a:cubicBezTo>
                      <a:cubicBezTo>
                        <a:pt x="44350" y="118142"/>
                        <a:pt x="29995" y="156721"/>
                        <a:pt x="20125" y="197992"/>
                      </a:cubicBezTo>
                      <a:cubicBezTo>
                        <a:pt x="9359" y="241058"/>
                        <a:pt x="2182" y="286815"/>
                        <a:pt x="387" y="328086"/>
                      </a:cubicBezTo>
                      <a:cubicBezTo>
                        <a:pt x="-1407" y="373843"/>
                        <a:pt x="3079" y="407039"/>
                        <a:pt x="12948" y="430366"/>
                      </a:cubicBezTo>
                      <a:cubicBezTo>
                        <a:pt x="22817" y="451899"/>
                        <a:pt x="37172" y="465357"/>
                        <a:pt x="56013" y="470740"/>
                      </a:cubicBezTo>
                      <a:cubicBezTo>
                        <a:pt x="73060" y="475226"/>
                        <a:pt x="92798" y="473431"/>
                        <a:pt x="113434" y="464460"/>
                      </a:cubicBezTo>
                      <a:cubicBezTo>
                        <a:pt x="148425" y="450104"/>
                        <a:pt x="188798" y="419600"/>
                        <a:pt x="228275" y="382815"/>
                      </a:cubicBezTo>
                      <a:cubicBezTo>
                        <a:pt x="256088" y="355899"/>
                        <a:pt x="308126" y="342441"/>
                        <a:pt x="360163" y="342441"/>
                      </a:cubicBezTo>
                      <a:cubicBezTo>
                        <a:pt x="412200" y="342441"/>
                        <a:pt x="464238" y="355899"/>
                        <a:pt x="492051" y="382815"/>
                      </a:cubicBezTo>
                      <a:cubicBezTo>
                        <a:pt x="531527" y="419600"/>
                        <a:pt x="571901" y="450104"/>
                        <a:pt x="606892" y="464460"/>
                      </a:cubicBezTo>
                      <a:cubicBezTo>
                        <a:pt x="627527" y="472534"/>
                        <a:pt x="647266" y="475226"/>
                        <a:pt x="664312" y="470740"/>
                      </a:cubicBezTo>
                      <a:cubicBezTo>
                        <a:pt x="682256" y="465357"/>
                        <a:pt x="697509" y="452796"/>
                        <a:pt x="707378" y="429469"/>
                      </a:cubicBezTo>
                      <a:cubicBezTo>
                        <a:pt x="717247" y="407039"/>
                        <a:pt x="721733" y="373843"/>
                        <a:pt x="719939" y="327188"/>
                      </a:cubicBezTo>
                      <a:close/>
                      <a:moveTo>
                        <a:pt x="676873" y="416908"/>
                      </a:moveTo>
                      <a:cubicBezTo>
                        <a:pt x="671490" y="429469"/>
                        <a:pt x="664312" y="436646"/>
                        <a:pt x="655340" y="439338"/>
                      </a:cubicBezTo>
                      <a:cubicBezTo>
                        <a:pt x="645471" y="442030"/>
                        <a:pt x="632911" y="440235"/>
                        <a:pt x="618555" y="434852"/>
                      </a:cubicBezTo>
                      <a:cubicBezTo>
                        <a:pt x="587154" y="422291"/>
                        <a:pt x="550369" y="394478"/>
                        <a:pt x="514481" y="360385"/>
                      </a:cubicBezTo>
                      <a:cubicBezTo>
                        <a:pt x="480387" y="326291"/>
                        <a:pt x="420275" y="309245"/>
                        <a:pt x="360163" y="309245"/>
                      </a:cubicBezTo>
                      <a:cubicBezTo>
                        <a:pt x="300051" y="309245"/>
                        <a:pt x="239939" y="326291"/>
                        <a:pt x="204948" y="358590"/>
                      </a:cubicBezTo>
                      <a:cubicBezTo>
                        <a:pt x="168163" y="392684"/>
                        <a:pt x="131378" y="421394"/>
                        <a:pt x="100873" y="433058"/>
                      </a:cubicBezTo>
                      <a:cubicBezTo>
                        <a:pt x="86518" y="438441"/>
                        <a:pt x="73957" y="441132"/>
                        <a:pt x="64088" y="437544"/>
                      </a:cubicBezTo>
                      <a:cubicBezTo>
                        <a:pt x="55116" y="434852"/>
                        <a:pt x="47939" y="427674"/>
                        <a:pt x="42555" y="415114"/>
                      </a:cubicBezTo>
                      <a:cubicBezTo>
                        <a:pt x="35378" y="398067"/>
                        <a:pt x="31789" y="370254"/>
                        <a:pt x="33583" y="328983"/>
                      </a:cubicBezTo>
                      <a:cubicBezTo>
                        <a:pt x="35378" y="290403"/>
                        <a:pt x="41658" y="246441"/>
                        <a:pt x="52425" y="205170"/>
                      </a:cubicBezTo>
                      <a:cubicBezTo>
                        <a:pt x="62294" y="166590"/>
                        <a:pt x="74854" y="130702"/>
                        <a:pt x="90107" y="103787"/>
                      </a:cubicBezTo>
                      <a:cubicBezTo>
                        <a:pt x="139453" y="14964"/>
                        <a:pt x="196873" y="29319"/>
                        <a:pt x="265060" y="47263"/>
                      </a:cubicBezTo>
                      <a:cubicBezTo>
                        <a:pt x="292873" y="54441"/>
                        <a:pt x="321583" y="61618"/>
                        <a:pt x="352985" y="64310"/>
                      </a:cubicBezTo>
                      <a:cubicBezTo>
                        <a:pt x="353883" y="64310"/>
                        <a:pt x="353883" y="64310"/>
                        <a:pt x="354780" y="64310"/>
                      </a:cubicBezTo>
                      <a:lnTo>
                        <a:pt x="364649" y="64310"/>
                      </a:lnTo>
                      <a:cubicBezTo>
                        <a:pt x="365546" y="64310"/>
                        <a:pt x="365546" y="64310"/>
                        <a:pt x="366443" y="64310"/>
                      </a:cubicBezTo>
                      <a:cubicBezTo>
                        <a:pt x="398742" y="61618"/>
                        <a:pt x="427453" y="54441"/>
                        <a:pt x="455266" y="47263"/>
                      </a:cubicBezTo>
                      <a:cubicBezTo>
                        <a:pt x="523453" y="30217"/>
                        <a:pt x="580873" y="14964"/>
                        <a:pt x="630219" y="103787"/>
                      </a:cubicBezTo>
                      <a:cubicBezTo>
                        <a:pt x="645471" y="130702"/>
                        <a:pt x="658032" y="165693"/>
                        <a:pt x="667901" y="205170"/>
                      </a:cubicBezTo>
                      <a:cubicBezTo>
                        <a:pt x="677770" y="246441"/>
                        <a:pt x="684948" y="289506"/>
                        <a:pt x="686742" y="328983"/>
                      </a:cubicBezTo>
                      <a:cubicBezTo>
                        <a:pt x="688537" y="370254"/>
                        <a:pt x="684948" y="398067"/>
                        <a:pt x="676873" y="416908"/>
                      </a:cubicBezTo>
                      <a:close/>
                    </a:path>
                  </a:pathLst>
                </a:custGeom>
                <a:grpFill/>
                <a:ln w="2225"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916D5E93-B740-42AC-B661-C3089D68BD3D}"/>
                    </a:ext>
                  </a:extLst>
                </p:cNvPr>
                <p:cNvSpPr/>
                <p:nvPr/>
              </p:nvSpPr>
              <p:spPr>
                <a:xfrm>
                  <a:off x="4660036" y="2113278"/>
                  <a:ext cx="200074" cy="199177"/>
                </a:xfrm>
                <a:custGeom>
                  <a:avLst/>
                  <a:gdLst>
                    <a:gd name="connsiteX0" fmla="*/ 184822 w 200074"/>
                    <a:gd name="connsiteY0" fmla="*/ 62804 h 199177"/>
                    <a:gd name="connsiteX1" fmla="*/ 152523 w 200074"/>
                    <a:gd name="connsiteY1" fmla="*/ 47551 h 199177"/>
                    <a:gd name="connsiteX2" fmla="*/ 138168 w 200074"/>
                    <a:gd name="connsiteY2" fmla="*/ 16150 h 199177"/>
                    <a:gd name="connsiteX3" fmla="*/ 137271 w 200074"/>
                    <a:gd name="connsiteY3" fmla="*/ 15252 h 199177"/>
                    <a:gd name="connsiteX4" fmla="*/ 100486 w 200074"/>
                    <a:gd name="connsiteY4" fmla="*/ 0 h 199177"/>
                    <a:gd name="connsiteX5" fmla="*/ 63701 w 200074"/>
                    <a:gd name="connsiteY5" fmla="*/ 15252 h 199177"/>
                    <a:gd name="connsiteX6" fmla="*/ 48449 w 200074"/>
                    <a:gd name="connsiteY6" fmla="*/ 47551 h 199177"/>
                    <a:gd name="connsiteX7" fmla="*/ 16150 w 200074"/>
                    <a:gd name="connsiteY7" fmla="*/ 61907 h 199177"/>
                    <a:gd name="connsiteX8" fmla="*/ 15252 w 200074"/>
                    <a:gd name="connsiteY8" fmla="*/ 62804 h 199177"/>
                    <a:gd name="connsiteX9" fmla="*/ 0 w 200074"/>
                    <a:gd name="connsiteY9" fmla="*/ 99589 h 199177"/>
                    <a:gd name="connsiteX10" fmla="*/ 15252 w 200074"/>
                    <a:gd name="connsiteY10" fmla="*/ 136374 h 199177"/>
                    <a:gd name="connsiteX11" fmla="*/ 48449 w 200074"/>
                    <a:gd name="connsiteY11" fmla="*/ 151626 h 199177"/>
                    <a:gd name="connsiteX12" fmla="*/ 63701 w 200074"/>
                    <a:gd name="connsiteY12" fmla="*/ 183925 h 199177"/>
                    <a:gd name="connsiteX13" fmla="*/ 100486 w 200074"/>
                    <a:gd name="connsiteY13" fmla="*/ 199178 h 199177"/>
                    <a:gd name="connsiteX14" fmla="*/ 137271 w 200074"/>
                    <a:gd name="connsiteY14" fmla="*/ 183925 h 199177"/>
                    <a:gd name="connsiteX15" fmla="*/ 152523 w 200074"/>
                    <a:gd name="connsiteY15" fmla="*/ 151626 h 199177"/>
                    <a:gd name="connsiteX16" fmla="*/ 184822 w 200074"/>
                    <a:gd name="connsiteY16" fmla="*/ 136374 h 199177"/>
                    <a:gd name="connsiteX17" fmla="*/ 200075 w 200074"/>
                    <a:gd name="connsiteY17" fmla="*/ 99589 h 199177"/>
                    <a:gd name="connsiteX18" fmla="*/ 184822 w 200074"/>
                    <a:gd name="connsiteY18" fmla="*/ 62804 h 199177"/>
                    <a:gd name="connsiteX19" fmla="*/ 162393 w 200074"/>
                    <a:gd name="connsiteY19" fmla="*/ 113047 h 199177"/>
                    <a:gd name="connsiteX20" fmla="*/ 148935 w 200074"/>
                    <a:gd name="connsiteY20" fmla="*/ 118430 h 199177"/>
                    <a:gd name="connsiteX21" fmla="*/ 136374 w 200074"/>
                    <a:gd name="connsiteY21" fmla="*/ 118430 h 199177"/>
                    <a:gd name="connsiteX22" fmla="*/ 119327 w 200074"/>
                    <a:gd name="connsiteY22" fmla="*/ 135477 h 199177"/>
                    <a:gd name="connsiteX23" fmla="*/ 119327 w 200074"/>
                    <a:gd name="connsiteY23" fmla="*/ 147140 h 199177"/>
                    <a:gd name="connsiteX24" fmla="*/ 113944 w 200074"/>
                    <a:gd name="connsiteY24" fmla="*/ 160598 h 199177"/>
                    <a:gd name="connsiteX25" fmla="*/ 100486 w 200074"/>
                    <a:gd name="connsiteY25" fmla="*/ 165981 h 199177"/>
                    <a:gd name="connsiteX26" fmla="*/ 87028 w 200074"/>
                    <a:gd name="connsiteY26" fmla="*/ 160598 h 199177"/>
                    <a:gd name="connsiteX27" fmla="*/ 81645 w 200074"/>
                    <a:gd name="connsiteY27" fmla="*/ 147140 h 199177"/>
                    <a:gd name="connsiteX28" fmla="*/ 81645 w 200074"/>
                    <a:gd name="connsiteY28" fmla="*/ 134579 h 199177"/>
                    <a:gd name="connsiteX29" fmla="*/ 64598 w 200074"/>
                    <a:gd name="connsiteY29" fmla="*/ 117533 h 199177"/>
                    <a:gd name="connsiteX30" fmla="*/ 52037 w 200074"/>
                    <a:gd name="connsiteY30" fmla="*/ 117533 h 199177"/>
                    <a:gd name="connsiteX31" fmla="*/ 38579 w 200074"/>
                    <a:gd name="connsiteY31" fmla="*/ 112150 h 199177"/>
                    <a:gd name="connsiteX32" fmla="*/ 33196 w 200074"/>
                    <a:gd name="connsiteY32" fmla="*/ 99589 h 199177"/>
                    <a:gd name="connsiteX33" fmla="*/ 38579 w 200074"/>
                    <a:gd name="connsiteY33" fmla="*/ 86131 h 199177"/>
                    <a:gd name="connsiteX34" fmla="*/ 39477 w 200074"/>
                    <a:gd name="connsiteY34" fmla="*/ 85234 h 199177"/>
                    <a:gd name="connsiteX35" fmla="*/ 52037 w 200074"/>
                    <a:gd name="connsiteY35" fmla="*/ 80748 h 199177"/>
                    <a:gd name="connsiteX36" fmla="*/ 64598 w 200074"/>
                    <a:gd name="connsiteY36" fmla="*/ 80748 h 199177"/>
                    <a:gd name="connsiteX37" fmla="*/ 81645 w 200074"/>
                    <a:gd name="connsiteY37" fmla="*/ 63701 h 199177"/>
                    <a:gd name="connsiteX38" fmla="*/ 81645 w 200074"/>
                    <a:gd name="connsiteY38" fmla="*/ 51140 h 199177"/>
                    <a:gd name="connsiteX39" fmla="*/ 87028 w 200074"/>
                    <a:gd name="connsiteY39" fmla="*/ 37682 h 199177"/>
                    <a:gd name="connsiteX40" fmla="*/ 100486 w 200074"/>
                    <a:gd name="connsiteY40" fmla="*/ 32299 h 199177"/>
                    <a:gd name="connsiteX41" fmla="*/ 113944 w 200074"/>
                    <a:gd name="connsiteY41" fmla="*/ 37682 h 199177"/>
                    <a:gd name="connsiteX42" fmla="*/ 114841 w 200074"/>
                    <a:gd name="connsiteY42" fmla="*/ 38579 h 199177"/>
                    <a:gd name="connsiteX43" fmla="*/ 119327 w 200074"/>
                    <a:gd name="connsiteY43" fmla="*/ 51140 h 199177"/>
                    <a:gd name="connsiteX44" fmla="*/ 119327 w 200074"/>
                    <a:gd name="connsiteY44" fmla="*/ 63701 h 199177"/>
                    <a:gd name="connsiteX45" fmla="*/ 136374 w 200074"/>
                    <a:gd name="connsiteY45" fmla="*/ 80748 h 199177"/>
                    <a:gd name="connsiteX46" fmla="*/ 148935 w 200074"/>
                    <a:gd name="connsiteY46" fmla="*/ 80748 h 199177"/>
                    <a:gd name="connsiteX47" fmla="*/ 162393 w 200074"/>
                    <a:gd name="connsiteY47" fmla="*/ 86131 h 199177"/>
                    <a:gd name="connsiteX48" fmla="*/ 167776 w 200074"/>
                    <a:gd name="connsiteY48" fmla="*/ 99589 h 199177"/>
                    <a:gd name="connsiteX49" fmla="*/ 162393 w 200074"/>
                    <a:gd name="connsiteY49" fmla="*/ 113047 h 1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0074" h="199177">
                      <a:moveTo>
                        <a:pt x="184822" y="62804"/>
                      </a:moveTo>
                      <a:cubicBezTo>
                        <a:pt x="175850" y="54729"/>
                        <a:pt x="165084" y="48449"/>
                        <a:pt x="152523" y="47551"/>
                      </a:cubicBezTo>
                      <a:cubicBezTo>
                        <a:pt x="151626" y="35888"/>
                        <a:pt x="146243" y="24224"/>
                        <a:pt x="138168" y="16150"/>
                      </a:cubicBezTo>
                      <a:lnTo>
                        <a:pt x="137271" y="15252"/>
                      </a:lnTo>
                      <a:cubicBezTo>
                        <a:pt x="127402" y="5383"/>
                        <a:pt x="114841" y="0"/>
                        <a:pt x="100486" y="0"/>
                      </a:cubicBezTo>
                      <a:cubicBezTo>
                        <a:pt x="86131" y="0"/>
                        <a:pt x="72673" y="6280"/>
                        <a:pt x="63701" y="15252"/>
                      </a:cubicBezTo>
                      <a:cubicBezTo>
                        <a:pt x="55626" y="23327"/>
                        <a:pt x="49346" y="34991"/>
                        <a:pt x="48449" y="47551"/>
                      </a:cubicBezTo>
                      <a:cubicBezTo>
                        <a:pt x="35888" y="48449"/>
                        <a:pt x="25121" y="53832"/>
                        <a:pt x="16150" y="61907"/>
                      </a:cubicBezTo>
                      <a:lnTo>
                        <a:pt x="15252" y="62804"/>
                      </a:lnTo>
                      <a:cubicBezTo>
                        <a:pt x="5383" y="72673"/>
                        <a:pt x="0" y="85234"/>
                        <a:pt x="0" y="99589"/>
                      </a:cubicBezTo>
                      <a:cubicBezTo>
                        <a:pt x="0" y="113944"/>
                        <a:pt x="6280" y="127402"/>
                        <a:pt x="15252" y="136374"/>
                      </a:cubicBezTo>
                      <a:cubicBezTo>
                        <a:pt x="24224" y="145346"/>
                        <a:pt x="34991" y="150729"/>
                        <a:pt x="48449" y="151626"/>
                      </a:cubicBezTo>
                      <a:cubicBezTo>
                        <a:pt x="49346" y="164187"/>
                        <a:pt x="54729" y="175850"/>
                        <a:pt x="63701" y="183925"/>
                      </a:cubicBezTo>
                      <a:cubicBezTo>
                        <a:pt x="73570" y="193794"/>
                        <a:pt x="86131" y="199178"/>
                        <a:pt x="100486" y="199178"/>
                      </a:cubicBezTo>
                      <a:cubicBezTo>
                        <a:pt x="114841" y="199178"/>
                        <a:pt x="128299" y="192897"/>
                        <a:pt x="137271" y="183925"/>
                      </a:cubicBezTo>
                      <a:cubicBezTo>
                        <a:pt x="145346" y="174953"/>
                        <a:pt x="151626" y="164187"/>
                        <a:pt x="152523" y="151626"/>
                      </a:cubicBezTo>
                      <a:cubicBezTo>
                        <a:pt x="165084" y="150729"/>
                        <a:pt x="176748" y="145346"/>
                        <a:pt x="184822" y="136374"/>
                      </a:cubicBezTo>
                      <a:cubicBezTo>
                        <a:pt x="194692" y="126505"/>
                        <a:pt x="200075" y="113944"/>
                        <a:pt x="200075" y="99589"/>
                      </a:cubicBezTo>
                      <a:cubicBezTo>
                        <a:pt x="200075" y="85234"/>
                        <a:pt x="193794" y="71776"/>
                        <a:pt x="184822" y="62804"/>
                      </a:cubicBezTo>
                      <a:close/>
                      <a:moveTo>
                        <a:pt x="162393" y="113047"/>
                      </a:moveTo>
                      <a:cubicBezTo>
                        <a:pt x="158804" y="116636"/>
                        <a:pt x="154318" y="118430"/>
                        <a:pt x="148935" y="118430"/>
                      </a:cubicBezTo>
                      <a:lnTo>
                        <a:pt x="136374" y="118430"/>
                      </a:lnTo>
                      <a:cubicBezTo>
                        <a:pt x="127402" y="118430"/>
                        <a:pt x="119327" y="125607"/>
                        <a:pt x="119327" y="135477"/>
                      </a:cubicBezTo>
                      <a:lnTo>
                        <a:pt x="119327" y="147140"/>
                      </a:lnTo>
                      <a:cubicBezTo>
                        <a:pt x="119327" y="152523"/>
                        <a:pt x="117533" y="157009"/>
                        <a:pt x="113944" y="160598"/>
                      </a:cubicBezTo>
                      <a:cubicBezTo>
                        <a:pt x="110355" y="164187"/>
                        <a:pt x="105869" y="165981"/>
                        <a:pt x="100486" y="165981"/>
                      </a:cubicBezTo>
                      <a:cubicBezTo>
                        <a:pt x="95103" y="165981"/>
                        <a:pt x="90617" y="164187"/>
                        <a:pt x="87028" y="160598"/>
                      </a:cubicBezTo>
                      <a:cubicBezTo>
                        <a:pt x="83439" y="157009"/>
                        <a:pt x="81645" y="152523"/>
                        <a:pt x="81645" y="147140"/>
                      </a:cubicBezTo>
                      <a:lnTo>
                        <a:pt x="81645" y="134579"/>
                      </a:lnTo>
                      <a:cubicBezTo>
                        <a:pt x="81645" y="125607"/>
                        <a:pt x="74467" y="117533"/>
                        <a:pt x="64598" y="117533"/>
                      </a:cubicBezTo>
                      <a:lnTo>
                        <a:pt x="52037" y="117533"/>
                      </a:lnTo>
                      <a:cubicBezTo>
                        <a:pt x="46654" y="117533"/>
                        <a:pt x="42168" y="115738"/>
                        <a:pt x="38579" y="112150"/>
                      </a:cubicBezTo>
                      <a:cubicBezTo>
                        <a:pt x="35888" y="109458"/>
                        <a:pt x="33196" y="104972"/>
                        <a:pt x="33196" y="99589"/>
                      </a:cubicBezTo>
                      <a:cubicBezTo>
                        <a:pt x="33196" y="94206"/>
                        <a:pt x="34991" y="89720"/>
                        <a:pt x="38579" y="86131"/>
                      </a:cubicBezTo>
                      <a:cubicBezTo>
                        <a:pt x="38579" y="86131"/>
                        <a:pt x="38579" y="86131"/>
                        <a:pt x="39477" y="85234"/>
                      </a:cubicBezTo>
                      <a:cubicBezTo>
                        <a:pt x="43065" y="82542"/>
                        <a:pt x="47551" y="80748"/>
                        <a:pt x="52037" y="80748"/>
                      </a:cubicBezTo>
                      <a:lnTo>
                        <a:pt x="64598" y="80748"/>
                      </a:lnTo>
                      <a:cubicBezTo>
                        <a:pt x="73570" y="80748"/>
                        <a:pt x="81645" y="73570"/>
                        <a:pt x="81645" y="63701"/>
                      </a:cubicBezTo>
                      <a:lnTo>
                        <a:pt x="81645" y="51140"/>
                      </a:lnTo>
                      <a:cubicBezTo>
                        <a:pt x="81645" y="45757"/>
                        <a:pt x="83439" y="41271"/>
                        <a:pt x="87028" y="37682"/>
                      </a:cubicBezTo>
                      <a:cubicBezTo>
                        <a:pt x="90617" y="34093"/>
                        <a:pt x="95103" y="32299"/>
                        <a:pt x="100486" y="32299"/>
                      </a:cubicBezTo>
                      <a:cubicBezTo>
                        <a:pt x="105869" y="32299"/>
                        <a:pt x="110355" y="34093"/>
                        <a:pt x="113944" y="37682"/>
                      </a:cubicBezTo>
                      <a:cubicBezTo>
                        <a:pt x="113944" y="37682"/>
                        <a:pt x="113944" y="37682"/>
                        <a:pt x="114841" y="38579"/>
                      </a:cubicBezTo>
                      <a:cubicBezTo>
                        <a:pt x="117533" y="42168"/>
                        <a:pt x="119327" y="46654"/>
                        <a:pt x="119327" y="51140"/>
                      </a:cubicBezTo>
                      <a:lnTo>
                        <a:pt x="119327" y="63701"/>
                      </a:lnTo>
                      <a:cubicBezTo>
                        <a:pt x="119327" y="72673"/>
                        <a:pt x="126505" y="80748"/>
                        <a:pt x="136374" y="80748"/>
                      </a:cubicBezTo>
                      <a:lnTo>
                        <a:pt x="148935" y="80748"/>
                      </a:lnTo>
                      <a:cubicBezTo>
                        <a:pt x="154318" y="80748"/>
                        <a:pt x="158804" y="82542"/>
                        <a:pt x="162393" y="86131"/>
                      </a:cubicBezTo>
                      <a:cubicBezTo>
                        <a:pt x="165981" y="89720"/>
                        <a:pt x="167776" y="94206"/>
                        <a:pt x="167776" y="99589"/>
                      </a:cubicBezTo>
                      <a:cubicBezTo>
                        <a:pt x="167776" y="104972"/>
                        <a:pt x="165981" y="109458"/>
                        <a:pt x="162393" y="113047"/>
                      </a:cubicBezTo>
                      <a:close/>
                    </a:path>
                  </a:pathLst>
                </a:custGeom>
                <a:grpFill/>
                <a:ln w="22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E592F96-FD3B-53C2-7E1E-933C7368C8D5}"/>
                    </a:ext>
                  </a:extLst>
                </p:cNvPr>
                <p:cNvSpPr/>
                <p:nvPr/>
              </p:nvSpPr>
              <p:spPr>
                <a:xfrm>
                  <a:off x="5052111" y="2117764"/>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FE53CEA3-2C9C-FB12-6A12-1C53C6989839}"/>
                    </a:ext>
                  </a:extLst>
                </p:cNvPr>
                <p:cNvSpPr/>
                <p:nvPr/>
              </p:nvSpPr>
              <p:spPr>
                <a:xfrm>
                  <a:off x="5052111" y="2245166"/>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12DD4BD1-3283-B563-D020-78963144C532}"/>
                    </a:ext>
                  </a:extLst>
                </p:cNvPr>
                <p:cNvSpPr/>
                <p:nvPr/>
              </p:nvSpPr>
              <p:spPr>
                <a:xfrm>
                  <a:off x="4988410"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5280AA0-CE3C-BD13-12B9-960CA929F305}"/>
                    </a:ext>
                  </a:extLst>
                </p:cNvPr>
                <p:cNvSpPr/>
                <p:nvPr/>
              </p:nvSpPr>
              <p:spPr>
                <a:xfrm>
                  <a:off x="5115811"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3EA0D677-B0B0-69BD-82BD-CE987A9025DC}"/>
                </a:ext>
              </a:extLst>
            </p:cNvPr>
            <p:cNvGrpSpPr/>
            <p:nvPr/>
          </p:nvGrpSpPr>
          <p:grpSpPr>
            <a:xfrm>
              <a:off x="8279465" y="2165101"/>
              <a:ext cx="768351" cy="768351"/>
              <a:chOff x="9194799" y="2097988"/>
              <a:chExt cx="768351" cy="768351"/>
            </a:xfrm>
          </p:grpSpPr>
          <p:sp>
            <p:nvSpPr>
              <p:cNvPr id="40" name="Oval 39">
                <a:extLst>
                  <a:ext uri="{FF2B5EF4-FFF2-40B4-BE49-F238E27FC236}">
                    <a16:creationId xmlns:a16="http://schemas.microsoft.com/office/drawing/2014/main" id="{AA4DDD18-B1C8-0899-6954-556A1E031581}"/>
                  </a:ext>
                </a:extLst>
              </p:cNvPr>
              <p:cNvSpPr/>
              <p:nvPr/>
            </p:nvSpPr>
            <p:spPr>
              <a:xfrm>
                <a:off x="9194799" y="209798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6" name="Graphic 4">
                <a:extLst>
                  <a:ext uri="{FF2B5EF4-FFF2-40B4-BE49-F238E27FC236}">
                    <a16:creationId xmlns:a16="http://schemas.microsoft.com/office/drawing/2014/main" id="{C10176C9-FB04-81AE-BC67-E452FBE83906}"/>
                  </a:ext>
                </a:extLst>
              </p:cNvPr>
              <p:cNvGrpSpPr/>
              <p:nvPr/>
            </p:nvGrpSpPr>
            <p:grpSpPr>
              <a:xfrm>
                <a:off x="9435315" y="2338504"/>
                <a:ext cx="287318" cy="287318"/>
                <a:chOff x="2864295" y="197297"/>
                <a:chExt cx="677480" cy="677480"/>
              </a:xfrm>
              <a:noFill/>
            </p:grpSpPr>
            <p:sp>
              <p:nvSpPr>
                <p:cNvPr id="127" name="Freeform: Shape 126">
                  <a:extLst>
                    <a:ext uri="{FF2B5EF4-FFF2-40B4-BE49-F238E27FC236}">
                      <a16:creationId xmlns:a16="http://schemas.microsoft.com/office/drawing/2014/main" id="{C5770DD4-9F27-99F2-B33B-B1D1FC41EC95}"/>
                    </a:ext>
                  </a:extLst>
                </p:cNvPr>
                <p:cNvSpPr/>
                <p:nvPr/>
              </p:nvSpPr>
              <p:spPr>
                <a:xfrm flipV="1">
                  <a:off x="3077940" y="748277"/>
                  <a:ext cx="168667" cy="126500"/>
                </a:xfrm>
                <a:custGeom>
                  <a:avLst/>
                  <a:gdLst>
                    <a:gd name="connsiteX0" fmla="*/ 169030 w 168667"/>
                    <a:gd name="connsiteY0" fmla="*/ 63853 h 126500"/>
                    <a:gd name="connsiteX1" fmla="*/ 84696 w 168667"/>
                    <a:gd name="connsiteY1" fmla="*/ 603 h 126500"/>
                    <a:gd name="connsiteX2" fmla="*/ 363 w 168667"/>
                    <a:gd name="connsiteY2" fmla="*/ 63853 h 126500"/>
                    <a:gd name="connsiteX3" fmla="*/ 84696 w 168667"/>
                    <a:gd name="connsiteY3" fmla="*/ 127103 h 126500"/>
                    <a:gd name="connsiteX4" fmla="*/ 169030 w 168667"/>
                    <a:gd name="connsiteY4" fmla="*/ 6385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030" y="63853"/>
                      </a:moveTo>
                      <a:cubicBezTo>
                        <a:pt x="169030" y="28920"/>
                        <a:pt x="131272" y="603"/>
                        <a:pt x="84696" y="603"/>
                      </a:cubicBezTo>
                      <a:cubicBezTo>
                        <a:pt x="38120" y="603"/>
                        <a:pt x="363" y="28920"/>
                        <a:pt x="363" y="63853"/>
                      </a:cubicBezTo>
                      <a:cubicBezTo>
                        <a:pt x="363" y="98785"/>
                        <a:pt x="38120" y="127103"/>
                        <a:pt x="84696" y="127103"/>
                      </a:cubicBezTo>
                      <a:cubicBezTo>
                        <a:pt x="131272" y="127103"/>
                        <a:pt x="169030" y="98785"/>
                        <a:pt x="169030" y="63853"/>
                      </a:cubicBezTo>
                      <a:close/>
                    </a:path>
                  </a:pathLst>
                </a:custGeom>
                <a:grpFill/>
                <a:ln w="12700" cap="rnd">
                  <a:solidFill>
                    <a:schemeClr val="bg1"/>
                  </a:solidFill>
                  <a:prstDash val="solid"/>
                  <a:round/>
                </a:ln>
              </p:spPr>
              <p:txBody>
                <a:bodyPr rtlCol="0" anchor="ctr"/>
                <a:lstStyle/>
                <a:p>
                  <a:endParaRPr lang="en-IN"/>
                </a:p>
              </p:txBody>
            </p:sp>
            <p:sp>
              <p:nvSpPr>
                <p:cNvPr id="512" name="Freeform: Shape 511">
                  <a:extLst>
                    <a:ext uri="{FF2B5EF4-FFF2-40B4-BE49-F238E27FC236}">
                      <a16:creationId xmlns:a16="http://schemas.microsoft.com/office/drawing/2014/main" id="{7A01396A-7763-D2C3-7F35-878EAC5F6744}"/>
                    </a:ext>
                  </a:extLst>
                </p:cNvPr>
                <p:cNvSpPr/>
                <p:nvPr/>
              </p:nvSpPr>
              <p:spPr>
                <a:xfrm flipV="1">
                  <a:off x="3373108" y="621776"/>
                  <a:ext cx="168667" cy="126500"/>
                </a:xfrm>
                <a:custGeom>
                  <a:avLst/>
                  <a:gdLst>
                    <a:gd name="connsiteX0" fmla="*/ 169310 w 168667"/>
                    <a:gd name="connsiteY0" fmla="*/ 63733 h 126500"/>
                    <a:gd name="connsiteX1" fmla="*/ 84976 w 168667"/>
                    <a:gd name="connsiteY1" fmla="*/ 483 h 126500"/>
                    <a:gd name="connsiteX2" fmla="*/ 643 w 168667"/>
                    <a:gd name="connsiteY2" fmla="*/ 63733 h 126500"/>
                    <a:gd name="connsiteX3" fmla="*/ 84976 w 168667"/>
                    <a:gd name="connsiteY3" fmla="*/ 126983 h 126500"/>
                    <a:gd name="connsiteX4" fmla="*/ 169310 w 168667"/>
                    <a:gd name="connsiteY4" fmla="*/ 6373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310" y="63733"/>
                      </a:moveTo>
                      <a:cubicBezTo>
                        <a:pt x="169310" y="28800"/>
                        <a:pt x="131552" y="483"/>
                        <a:pt x="84976" y="483"/>
                      </a:cubicBezTo>
                      <a:cubicBezTo>
                        <a:pt x="38400" y="483"/>
                        <a:pt x="643" y="28800"/>
                        <a:pt x="643" y="63733"/>
                      </a:cubicBezTo>
                      <a:cubicBezTo>
                        <a:pt x="643" y="98665"/>
                        <a:pt x="38400" y="126983"/>
                        <a:pt x="84976" y="126983"/>
                      </a:cubicBezTo>
                      <a:cubicBezTo>
                        <a:pt x="131552" y="126983"/>
                        <a:pt x="169310" y="98665"/>
                        <a:pt x="169310" y="63733"/>
                      </a:cubicBezTo>
                      <a:close/>
                    </a:path>
                  </a:pathLst>
                </a:custGeom>
                <a:grpFill/>
                <a:ln w="12700" cap="rnd">
                  <a:solidFill>
                    <a:schemeClr val="bg1"/>
                  </a:solidFill>
                  <a:prstDash val="solid"/>
                  <a:round/>
                </a:ln>
              </p:spPr>
              <p:txBody>
                <a:bodyPr rtlCol="0" anchor="ctr"/>
                <a:lstStyle/>
                <a:p>
                  <a:endParaRPr lang="en-IN"/>
                </a:p>
              </p:txBody>
            </p:sp>
            <p:sp>
              <p:nvSpPr>
                <p:cNvPr id="513" name="Freeform: Shape 512">
                  <a:extLst>
                    <a:ext uri="{FF2B5EF4-FFF2-40B4-BE49-F238E27FC236}">
                      <a16:creationId xmlns:a16="http://schemas.microsoft.com/office/drawing/2014/main" id="{C334045F-256D-1B51-3E23-96FDA44DB95D}"/>
                    </a:ext>
                  </a:extLst>
                </p:cNvPr>
                <p:cNvSpPr/>
                <p:nvPr/>
              </p:nvSpPr>
              <p:spPr>
                <a:xfrm flipV="1">
                  <a:off x="3246607" y="326609"/>
                  <a:ext cx="295167" cy="484918"/>
                </a:xfrm>
                <a:custGeom>
                  <a:avLst/>
                  <a:gdLst>
                    <a:gd name="connsiteX0" fmla="*/ 418 w 295167"/>
                    <a:gd name="connsiteY0" fmla="*/ 200 h 484918"/>
                    <a:gd name="connsiteX1" fmla="*/ 418 w 295167"/>
                    <a:gd name="connsiteY1" fmla="*/ 358618 h 484918"/>
                    <a:gd name="connsiteX2" fmla="*/ 295585 w 295167"/>
                    <a:gd name="connsiteY2" fmla="*/ 485118 h 484918"/>
                    <a:gd name="connsiteX3" fmla="*/ 295585 w 295167"/>
                    <a:gd name="connsiteY3" fmla="*/ 126701 h 484918"/>
                  </a:gdLst>
                  <a:ahLst/>
                  <a:cxnLst>
                    <a:cxn ang="0">
                      <a:pos x="connsiteX0" y="connsiteY0"/>
                    </a:cxn>
                    <a:cxn ang="0">
                      <a:pos x="connsiteX1" y="connsiteY1"/>
                    </a:cxn>
                    <a:cxn ang="0">
                      <a:pos x="connsiteX2" y="connsiteY2"/>
                    </a:cxn>
                    <a:cxn ang="0">
                      <a:pos x="connsiteX3" y="connsiteY3"/>
                    </a:cxn>
                  </a:cxnLst>
                  <a:rect l="l" t="t" r="r" b="b"/>
                  <a:pathLst>
                    <a:path w="295167" h="484918">
                      <a:moveTo>
                        <a:pt x="418" y="200"/>
                      </a:moveTo>
                      <a:lnTo>
                        <a:pt x="418" y="358618"/>
                      </a:lnTo>
                      <a:lnTo>
                        <a:pt x="295585" y="485118"/>
                      </a:lnTo>
                      <a:lnTo>
                        <a:pt x="295585" y="126701"/>
                      </a:lnTo>
                    </a:path>
                  </a:pathLst>
                </a:custGeom>
                <a:grpFill/>
                <a:ln w="12700" cap="rnd">
                  <a:solidFill>
                    <a:schemeClr val="bg1"/>
                  </a:solidFill>
                  <a:prstDash val="solid"/>
                  <a:round/>
                </a:ln>
              </p:spPr>
              <p:txBody>
                <a:bodyPr rtlCol="0" anchor="ctr"/>
                <a:lstStyle/>
                <a:p>
                  <a:endParaRPr lang="en-IN"/>
                </a:p>
              </p:txBody>
            </p:sp>
            <p:sp>
              <p:nvSpPr>
                <p:cNvPr id="515" name="Freeform: Shape 514">
                  <a:extLst>
                    <a:ext uri="{FF2B5EF4-FFF2-40B4-BE49-F238E27FC236}">
                      <a16:creationId xmlns:a16="http://schemas.microsoft.com/office/drawing/2014/main" id="{11CA7A57-6887-1D5F-60A1-3D77C2FCC08A}"/>
                    </a:ext>
                  </a:extLst>
                </p:cNvPr>
                <p:cNvSpPr/>
                <p:nvPr/>
              </p:nvSpPr>
              <p:spPr>
                <a:xfrm flipV="1">
                  <a:off x="3246607" y="410942"/>
                  <a:ext cx="295167" cy="126500"/>
                </a:xfrm>
                <a:custGeom>
                  <a:avLst/>
                  <a:gdLst>
                    <a:gd name="connsiteX0" fmla="*/ 418 w 295167"/>
                    <a:gd name="connsiteY0" fmla="*/ 238 h 126500"/>
                    <a:gd name="connsiteX1" fmla="*/ 295585 w 295167"/>
                    <a:gd name="connsiteY1" fmla="*/ 126738 h 126500"/>
                  </a:gdLst>
                  <a:ahLst/>
                  <a:cxnLst>
                    <a:cxn ang="0">
                      <a:pos x="connsiteX0" y="connsiteY0"/>
                    </a:cxn>
                    <a:cxn ang="0">
                      <a:pos x="connsiteX1" y="connsiteY1"/>
                    </a:cxn>
                  </a:cxnLst>
                  <a:rect l="l" t="t" r="r" b="b"/>
                  <a:pathLst>
                    <a:path w="295167" h="126500">
                      <a:moveTo>
                        <a:pt x="418" y="238"/>
                      </a:moveTo>
                      <a:lnTo>
                        <a:pt x="295585" y="126738"/>
                      </a:lnTo>
                    </a:path>
                  </a:pathLst>
                </a:custGeom>
                <a:grpFill/>
                <a:ln w="12700" cap="rnd">
                  <a:solidFill>
                    <a:schemeClr val="bg1"/>
                  </a:solidFill>
                  <a:prstDash val="solid"/>
                  <a:round/>
                </a:ln>
              </p:spPr>
              <p:txBody>
                <a:bodyPr rtlCol="0" anchor="ctr"/>
                <a:lstStyle/>
                <a:p>
                  <a:endParaRPr lang="en-IN" dirty="0"/>
                </a:p>
              </p:txBody>
            </p:sp>
            <p:sp>
              <p:nvSpPr>
                <p:cNvPr id="516" name="Freeform: Shape 515">
                  <a:extLst>
                    <a:ext uri="{FF2B5EF4-FFF2-40B4-BE49-F238E27FC236}">
                      <a16:creationId xmlns:a16="http://schemas.microsoft.com/office/drawing/2014/main" id="{63F6AF28-95A9-4075-CCDB-8F66B8817084}"/>
                    </a:ext>
                  </a:extLst>
                </p:cNvPr>
                <p:cNvSpPr/>
                <p:nvPr/>
              </p:nvSpPr>
              <p:spPr>
                <a:xfrm flipV="1">
                  <a:off x="2864295" y="492465"/>
                  <a:ext cx="168667" cy="126500"/>
                </a:xfrm>
                <a:custGeom>
                  <a:avLst/>
                  <a:gdLst>
                    <a:gd name="connsiteX0" fmla="*/ 168827 w 168667"/>
                    <a:gd name="connsiteY0" fmla="*/ 63610 h 126500"/>
                    <a:gd name="connsiteX1" fmla="*/ 84494 w 168667"/>
                    <a:gd name="connsiteY1" fmla="*/ 360 h 126500"/>
                    <a:gd name="connsiteX2" fmla="*/ 160 w 168667"/>
                    <a:gd name="connsiteY2" fmla="*/ 63610 h 126500"/>
                    <a:gd name="connsiteX3" fmla="*/ 84494 w 168667"/>
                    <a:gd name="connsiteY3" fmla="*/ 126860 h 126500"/>
                    <a:gd name="connsiteX4" fmla="*/ 168827 w 168667"/>
                    <a:gd name="connsiteY4" fmla="*/ 63610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8827" y="63610"/>
                      </a:moveTo>
                      <a:cubicBezTo>
                        <a:pt x="168827" y="28678"/>
                        <a:pt x="131070" y="360"/>
                        <a:pt x="84494" y="360"/>
                      </a:cubicBezTo>
                      <a:cubicBezTo>
                        <a:pt x="37918" y="360"/>
                        <a:pt x="160" y="28678"/>
                        <a:pt x="160" y="63610"/>
                      </a:cubicBezTo>
                      <a:cubicBezTo>
                        <a:pt x="160" y="98543"/>
                        <a:pt x="37918" y="126860"/>
                        <a:pt x="84494" y="126860"/>
                      </a:cubicBezTo>
                      <a:cubicBezTo>
                        <a:pt x="131070" y="126860"/>
                        <a:pt x="168827" y="98543"/>
                        <a:pt x="168827" y="63610"/>
                      </a:cubicBezTo>
                      <a:close/>
                    </a:path>
                  </a:pathLst>
                </a:custGeom>
                <a:grpFill/>
                <a:ln w="12700" cap="rnd">
                  <a:solidFill>
                    <a:schemeClr val="bg1"/>
                  </a:solidFill>
                  <a:prstDash val="solid"/>
                  <a:round/>
                </a:ln>
              </p:spPr>
              <p:txBody>
                <a:bodyPr rtlCol="0" anchor="ctr"/>
                <a:lstStyle/>
                <a:p>
                  <a:endParaRPr lang="en-IN"/>
                </a:p>
              </p:txBody>
            </p:sp>
            <p:sp>
              <p:nvSpPr>
                <p:cNvPr id="518" name="Freeform: Shape 517">
                  <a:extLst>
                    <a:ext uri="{FF2B5EF4-FFF2-40B4-BE49-F238E27FC236}">
                      <a16:creationId xmlns:a16="http://schemas.microsoft.com/office/drawing/2014/main" id="{EC115DC4-6138-9579-57F7-BB6483398AFD}"/>
                    </a:ext>
                  </a:extLst>
                </p:cNvPr>
                <p:cNvSpPr/>
                <p:nvPr/>
              </p:nvSpPr>
              <p:spPr>
                <a:xfrm flipV="1">
                  <a:off x="3032961" y="197297"/>
                  <a:ext cx="1054" cy="358417"/>
                </a:xfrm>
                <a:custGeom>
                  <a:avLst/>
                  <a:gdLst>
                    <a:gd name="connsiteX0" fmla="*/ 180 w 1054"/>
                    <a:gd name="connsiteY0" fmla="*/ 63 h 358417"/>
                    <a:gd name="connsiteX1" fmla="*/ 180 w 1054"/>
                    <a:gd name="connsiteY1" fmla="*/ 358480 h 358417"/>
                  </a:gdLst>
                  <a:ahLst/>
                  <a:cxnLst>
                    <a:cxn ang="0">
                      <a:pos x="connsiteX0" y="connsiteY0"/>
                    </a:cxn>
                    <a:cxn ang="0">
                      <a:pos x="connsiteX1" y="connsiteY1"/>
                    </a:cxn>
                  </a:cxnLst>
                  <a:rect l="l" t="t" r="r" b="b"/>
                  <a:pathLst>
                    <a:path w="1054" h="358417">
                      <a:moveTo>
                        <a:pt x="180" y="63"/>
                      </a:moveTo>
                      <a:lnTo>
                        <a:pt x="180" y="358480"/>
                      </a:lnTo>
                    </a:path>
                  </a:pathLst>
                </a:custGeom>
                <a:grpFill/>
                <a:ln w="12700" cap="rnd">
                  <a:solidFill>
                    <a:schemeClr val="bg1"/>
                  </a:solidFill>
                  <a:prstDash val="solid"/>
                  <a:round/>
                </a:ln>
              </p:spPr>
              <p:txBody>
                <a:bodyPr rtlCol="0" anchor="ctr"/>
                <a:lstStyle/>
                <a:p>
                  <a:endParaRPr lang="en-IN"/>
                </a:p>
              </p:txBody>
            </p:sp>
            <p:sp>
              <p:nvSpPr>
                <p:cNvPr id="519" name="Freeform: Shape 518">
                  <a:extLst>
                    <a:ext uri="{FF2B5EF4-FFF2-40B4-BE49-F238E27FC236}">
                      <a16:creationId xmlns:a16="http://schemas.microsoft.com/office/drawing/2014/main" id="{87BC0D58-5A9B-3487-130B-5CB06E871175}"/>
                    </a:ext>
                  </a:extLst>
                </p:cNvPr>
                <p:cNvSpPr/>
                <p:nvPr/>
              </p:nvSpPr>
              <p:spPr>
                <a:xfrm flipV="1">
                  <a:off x="3032962" y="197297"/>
                  <a:ext cx="126500" cy="295167"/>
                </a:xfrm>
                <a:custGeom>
                  <a:avLst/>
                  <a:gdLst>
                    <a:gd name="connsiteX0" fmla="*/ 195 w 126500"/>
                    <a:gd name="connsiteY0" fmla="*/ 295433 h 295167"/>
                    <a:gd name="connsiteX1" fmla="*/ 126695 w 126500"/>
                    <a:gd name="connsiteY1" fmla="*/ 84599 h 295167"/>
                    <a:gd name="connsiteX2" fmla="*/ 84529 w 126500"/>
                    <a:gd name="connsiteY2" fmla="*/ 265 h 295167"/>
                  </a:gdLst>
                  <a:ahLst/>
                  <a:cxnLst>
                    <a:cxn ang="0">
                      <a:pos x="connsiteX0" y="connsiteY0"/>
                    </a:cxn>
                    <a:cxn ang="0">
                      <a:pos x="connsiteX1" y="connsiteY1"/>
                    </a:cxn>
                    <a:cxn ang="0">
                      <a:pos x="connsiteX2" y="connsiteY2"/>
                    </a:cxn>
                  </a:cxnLst>
                  <a:rect l="l" t="t" r="r" b="b"/>
                  <a:pathLst>
                    <a:path w="126500" h="295167">
                      <a:moveTo>
                        <a:pt x="195" y="295433"/>
                      </a:moveTo>
                      <a:cubicBezTo>
                        <a:pt x="195" y="295433"/>
                        <a:pt x="126695" y="168932"/>
                        <a:pt x="126695" y="84599"/>
                      </a:cubicBezTo>
                      <a:cubicBezTo>
                        <a:pt x="126695" y="42432"/>
                        <a:pt x="84529" y="265"/>
                        <a:pt x="84529" y="265"/>
                      </a:cubicBezTo>
                    </a:path>
                  </a:pathLst>
                </a:custGeom>
                <a:grpFill/>
                <a:ln w="12700" cap="rnd">
                  <a:solidFill>
                    <a:schemeClr val="bg1"/>
                  </a:solidFill>
                  <a:prstDash val="solid"/>
                  <a:round/>
                </a:ln>
              </p:spPr>
              <p:txBody>
                <a:bodyPr rtlCol="0" anchor="ctr"/>
                <a:lstStyle/>
                <a:p>
                  <a:endParaRPr lang="en-IN"/>
                </a:p>
              </p:txBody>
            </p:sp>
          </p:grpSp>
        </p:grpSp>
      </p:grpSp>
      <p:grpSp>
        <p:nvGrpSpPr>
          <p:cNvPr id="63" name="Group 62">
            <a:extLst>
              <a:ext uri="{FF2B5EF4-FFF2-40B4-BE49-F238E27FC236}">
                <a16:creationId xmlns:a16="http://schemas.microsoft.com/office/drawing/2014/main" id="{D7D46088-3764-A224-1B89-705993DF4F45}"/>
              </a:ext>
            </a:extLst>
          </p:cNvPr>
          <p:cNvGrpSpPr/>
          <p:nvPr/>
        </p:nvGrpSpPr>
        <p:grpSpPr>
          <a:xfrm>
            <a:off x="8680227" y="5904758"/>
            <a:ext cx="305350" cy="305350"/>
            <a:chOff x="3657600" y="990600"/>
            <a:chExt cx="720000" cy="720000"/>
          </a:xfrm>
          <a:solidFill>
            <a:schemeClr val="bg1"/>
          </a:solidFill>
        </p:grpSpPr>
        <p:sp>
          <p:nvSpPr>
            <p:cNvPr id="499" name="Freeform: Shape 498">
              <a:extLst>
                <a:ext uri="{FF2B5EF4-FFF2-40B4-BE49-F238E27FC236}">
                  <a16:creationId xmlns:a16="http://schemas.microsoft.com/office/drawing/2014/main" id="{1BE9B6BC-41D0-609D-8C4D-A944514AFAA9}"/>
                </a:ext>
              </a:extLst>
            </p:cNvPr>
            <p:cNvSpPr/>
            <p:nvPr/>
          </p:nvSpPr>
          <p:spPr>
            <a:xfrm>
              <a:off x="3887960" y="1070216"/>
              <a:ext cx="186155" cy="186155"/>
            </a:xfrm>
            <a:custGeom>
              <a:avLst/>
              <a:gdLst>
                <a:gd name="connsiteX0" fmla="*/ 93078 w 186156"/>
                <a:gd name="connsiteY0" fmla="*/ 0 h 186155"/>
                <a:gd name="connsiteX1" fmla="*/ 0 w 186156"/>
                <a:gd name="connsiteY1" fmla="*/ 93078 h 186155"/>
                <a:gd name="connsiteX2" fmla="*/ 93078 w 186156"/>
                <a:gd name="connsiteY2" fmla="*/ 186155 h 186155"/>
                <a:gd name="connsiteX3" fmla="*/ 186157 w 186156"/>
                <a:gd name="connsiteY3" fmla="*/ 93078 h 186155"/>
                <a:gd name="connsiteX4" fmla="*/ 93078 w 186156"/>
                <a:gd name="connsiteY4" fmla="*/ 0 h 186155"/>
                <a:gd name="connsiteX5" fmla="*/ 93078 w 186156"/>
                <a:gd name="connsiteY5" fmla="*/ 143966 h 186155"/>
                <a:gd name="connsiteX6" fmla="*/ 42188 w 186156"/>
                <a:gd name="connsiteY6" fmla="*/ 93077 h 186155"/>
                <a:gd name="connsiteX7" fmla="*/ 93078 w 186156"/>
                <a:gd name="connsiteY7" fmla="*/ 42186 h 186155"/>
                <a:gd name="connsiteX8" fmla="*/ 143969 w 186156"/>
                <a:gd name="connsiteY8" fmla="*/ 93077 h 186155"/>
                <a:gd name="connsiteX9" fmla="*/ 93078 w 186156"/>
                <a:gd name="connsiteY9" fmla="*/ 143966 h 18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5">
                  <a:moveTo>
                    <a:pt x="93078" y="0"/>
                  </a:moveTo>
                  <a:cubicBezTo>
                    <a:pt x="41754" y="0"/>
                    <a:pt x="0" y="41754"/>
                    <a:pt x="0" y="93078"/>
                  </a:cubicBezTo>
                  <a:cubicBezTo>
                    <a:pt x="0" y="144401"/>
                    <a:pt x="41754" y="186155"/>
                    <a:pt x="93078" y="186155"/>
                  </a:cubicBezTo>
                  <a:cubicBezTo>
                    <a:pt x="144402" y="186155"/>
                    <a:pt x="186157" y="144401"/>
                    <a:pt x="186157" y="93078"/>
                  </a:cubicBezTo>
                  <a:cubicBezTo>
                    <a:pt x="186157" y="41754"/>
                    <a:pt x="144402" y="0"/>
                    <a:pt x="93078" y="0"/>
                  </a:cubicBezTo>
                  <a:close/>
                  <a:moveTo>
                    <a:pt x="93078" y="143966"/>
                  </a:moveTo>
                  <a:cubicBezTo>
                    <a:pt x="65017" y="143966"/>
                    <a:pt x="42188" y="121137"/>
                    <a:pt x="42188" y="93077"/>
                  </a:cubicBezTo>
                  <a:cubicBezTo>
                    <a:pt x="42188" y="65017"/>
                    <a:pt x="65017" y="42186"/>
                    <a:pt x="93078" y="42186"/>
                  </a:cubicBezTo>
                  <a:cubicBezTo>
                    <a:pt x="121140" y="42186"/>
                    <a:pt x="143969" y="65015"/>
                    <a:pt x="143969" y="93077"/>
                  </a:cubicBezTo>
                  <a:cubicBezTo>
                    <a:pt x="143969" y="121137"/>
                    <a:pt x="121140" y="143966"/>
                    <a:pt x="93078" y="143966"/>
                  </a:cubicBezTo>
                  <a:close/>
                </a:path>
              </a:pathLst>
            </a:custGeom>
            <a:grpFill/>
            <a:ln w="1395"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F85A0311-90DA-10CC-D9C9-2528FFEF7CF3}"/>
                </a:ext>
              </a:extLst>
            </p:cNvPr>
            <p:cNvSpPr/>
            <p:nvPr/>
          </p:nvSpPr>
          <p:spPr>
            <a:xfrm>
              <a:off x="3737164" y="1220960"/>
              <a:ext cx="186156" cy="186153"/>
            </a:xfrm>
            <a:custGeom>
              <a:avLst/>
              <a:gdLst>
                <a:gd name="connsiteX0" fmla="*/ 93078 w 186156"/>
                <a:gd name="connsiteY0" fmla="*/ 0 h 186153"/>
                <a:gd name="connsiteX1" fmla="*/ 0 w 186156"/>
                <a:gd name="connsiteY1" fmla="*/ 93077 h 186153"/>
                <a:gd name="connsiteX2" fmla="*/ 93077 w 186156"/>
                <a:gd name="connsiteY2" fmla="*/ 186154 h 186153"/>
                <a:gd name="connsiteX3" fmla="*/ 186157 w 186156"/>
                <a:gd name="connsiteY3" fmla="*/ 93077 h 186153"/>
                <a:gd name="connsiteX4" fmla="*/ 93078 w 186156"/>
                <a:gd name="connsiteY4" fmla="*/ 0 h 186153"/>
                <a:gd name="connsiteX5" fmla="*/ 93078 w 186156"/>
                <a:gd name="connsiteY5" fmla="*/ 143966 h 186153"/>
                <a:gd name="connsiteX6" fmla="*/ 42189 w 186156"/>
                <a:gd name="connsiteY6" fmla="*/ 93077 h 186153"/>
                <a:gd name="connsiteX7" fmla="*/ 93078 w 186156"/>
                <a:gd name="connsiteY7" fmla="*/ 42188 h 186153"/>
                <a:gd name="connsiteX8" fmla="*/ 143969 w 186156"/>
                <a:gd name="connsiteY8" fmla="*/ 93077 h 186153"/>
                <a:gd name="connsiteX9" fmla="*/ 93078 w 186156"/>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7" y="186154"/>
                  </a:cubicBezTo>
                  <a:cubicBezTo>
                    <a:pt x="144399" y="186154"/>
                    <a:pt x="186157" y="144399"/>
                    <a:pt x="186157" y="93077"/>
                  </a:cubicBezTo>
                  <a:cubicBezTo>
                    <a:pt x="186157" y="41754"/>
                    <a:pt x="144402" y="0"/>
                    <a:pt x="93078" y="0"/>
                  </a:cubicBezTo>
                  <a:close/>
                  <a:moveTo>
                    <a:pt x="93078" y="143966"/>
                  </a:moveTo>
                  <a:cubicBezTo>
                    <a:pt x="65017" y="143966"/>
                    <a:pt x="42189" y="121137"/>
                    <a:pt x="42189" y="93077"/>
                  </a:cubicBezTo>
                  <a:cubicBezTo>
                    <a:pt x="42189" y="65017"/>
                    <a:pt x="65018" y="42188"/>
                    <a:pt x="93078" y="42188"/>
                  </a:cubicBezTo>
                  <a:cubicBezTo>
                    <a:pt x="121139" y="42188"/>
                    <a:pt x="143969" y="65017"/>
                    <a:pt x="143969" y="93077"/>
                  </a:cubicBezTo>
                  <a:cubicBezTo>
                    <a:pt x="143969" y="121137"/>
                    <a:pt x="121139" y="143966"/>
                    <a:pt x="93078" y="143966"/>
                  </a:cubicBezTo>
                  <a:close/>
                </a:path>
              </a:pathLst>
            </a:custGeom>
            <a:grpFill/>
            <a:ln w="1395"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D782F199-0A59-9844-C363-1D2E8E5E616F}"/>
                </a:ext>
              </a:extLst>
            </p:cNvPr>
            <p:cNvSpPr/>
            <p:nvPr/>
          </p:nvSpPr>
          <p:spPr>
            <a:xfrm>
              <a:off x="3887959" y="1371702"/>
              <a:ext cx="186156" cy="186153"/>
            </a:xfrm>
            <a:custGeom>
              <a:avLst/>
              <a:gdLst>
                <a:gd name="connsiteX0" fmla="*/ 93078 w 186156"/>
                <a:gd name="connsiteY0" fmla="*/ 0 h 186153"/>
                <a:gd name="connsiteX1" fmla="*/ 0 w 186156"/>
                <a:gd name="connsiteY1" fmla="*/ 93077 h 186153"/>
                <a:gd name="connsiteX2" fmla="*/ 93078 w 186156"/>
                <a:gd name="connsiteY2" fmla="*/ 186154 h 186153"/>
                <a:gd name="connsiteX3" fmla="*/ 186157 w 186156"/>
                <a:gd name="connsiteY3" fmla="*/ 93077 h 186153"/>
                <a:gd name="connsiteX4" fmla="*/ 93078 w 186156"/>
                <a:gd name="connsiteY4" fmla="*/ 0 h 186153"/>
                <a:gd name="connsiteX5" fmla="*/ 93078 w 186156"/>
                <a:gd name="connsiteY5" fmla="*/ 143968 h 186153"/>
                <a:gd name="connsiteX6" fmla="*/ 42188 w 186156"/>
                <a:gd name="connsiteY6" fmla="*/ 93077 h 186153"/>
                <a:gd name="connsiteX7" fmla="*/ 93078 w 186156"/>
                <a:gd name="connsiteY7" fmla="*/ 42188 h 186153"/>
                <a:gd name="connsiteX8" fmla="*/ 143969 w 186156"/>
                <a:gd name="connsiteY8" fmla="*/ 93077 h 186153"/>
                <a:gd name="connsiteX9" fmla="*/ 93078 w 186156"/>
                <a:gd name="connsiteY9" fmla="*/ 143968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8" y="186154"/>
                  </a:cubicBezTo>
                  <a:cubicBezTo>
                    <a:pt x="144402" y="186154"/>
                    <a:pt x="186157" y="144399"/>
                    <a:pt x="186157" y="93077"/>
                  </a:cubicBezTo>
                  <a:cubicBezTo>
                    <a:pt x="186157" y="41754"/>
                    <a:pt x="144402" y="0"/>
                    <a:pt x="93078" y="0"/>
                  </a:cubicBezTo>
                  <a:close/>
                  <a:moveTo>
                    <a:pt x="93078" y="143968"/>
                  </a:moveTo>
                  <a:cubicBezTo>
                    <a:pt x="65017" y="143968"/>
                    <a:pt x="42188" y="121137"/>
                    <a:pt x="42188" y="93077"/>
                  </a:cubicBezTo>
                  <a:cubicBezTo>
                    <a:pt x="42188" y="65017"/>
                    <a:pt x="65017" y="42188"/>
                    <a:pt x="93078" y="42188"/>
                  </a:cubicBezTo>
                  <a:cubicBezTo>
                    <a:pt x="121140" y="42188"/>
                    <a:pt x="143969" y="65017"/>
                    <a:pt x="143969" y="93077"/>
                  </a:cubicBezTo>
                  <a:cubicBezTo>
                    <a:pt x="143969" y="121137"/>
                    <a:pt x="121140" y="143968"/>
                    <a:pt x="93078" y="143968"/>
                  </a:cubicBezTo>
                  <a:close/>
                </a:path>
              </a:pathLst>
            </a:custGeom>
            <a:grpFill/>
            <a:ln w="1395" cap="flat">
              <a:noFill/>
              <a:prstDash val="solid"/>
              <a:miter/>
            </a:ln>
          </p:spPr>
          <p:txBody>
            <a:bodyPr rtlCol="0" anchor="ctr"/>
            <a:lstStyle/>
            <a:p>
              <a:endParaRPr lang="en-IN" dirty="0"/>
            </a:p>
          </p:txBody>
        </p:sp>
        <p:sp>
          <p:nvSpPr>
            <p:cNvPr id="503" name="Freeform: Shape 502">
              <a:extLst>
                <a:ext uri="{FF2B5EF4-FFF2-40B4-BE49-F238E27FC236}">
                  <a16:creationId xmlns:a16="http://schemas.microsoft.com/office/drawing/2014/main" id="{335C6C7F-B1DC-BEA8-1C19-BB4804B19232}"/>
                </a:ext>
              </a:extLst>
            </p:cNvPr>
            <p:cNvSpPr/>
            <p:nvPr/>
          </p:nvSpPr>
          <p:spPr>
            <a:xfrm>
              <a:off x="4038754" y="1220960"/>
              <a:ext cx="186155" cy="186153"/>
            </a:xfrm>
            <a:custGeom>
              <a:avLst/>
              <a:gdLst>
                <a:gd name="connsiteX0" fmla="*/ 93078 w 186155"/>
                <a:gd name="connsiteY0" fmla="*/ 0 h 186153"/>
                <a:gd name="connsiteX1" fmla="*/ 0 w 186155"/>
                <a:gd name="connsiteY1" fmla="*/ 93077 h 186153"/>
                <a:gd name="connsiteX2" fmla="*/ 93078 w 186155"/>
                <a:gd name="connsiteY2" fmla="*/ 186154 h 186153"/>
                <a:gd name="connsiteX3" fmla="*/ 186155 w 186155"/>
                <a:gd name="connsiteY3" fmla="*/ 93077 h 186153"/>
                <a:gd name="connsiteX4" fmla="*/ 93078 w 186155"/>
                <a:gd name="connsiteY4" fmla="*/ 0 h 186153"/>
                <a:gd name="connsiteX5" fmla="*/ 93078 w 186155"/>
                <a:gd name="connsiteY5" fmla="*/ 143966 h 186153"/>
                <a:gd name="connsiteX6" fmla="*/ 42188 w 186155"/>
                <a:gd name="connsiteY6" fmla="*/ 93077 h 186153"/>
                <a:gd name="connsiteX7" fmla="*/ 93078 w 186155"/>
                <a:gd name="connsiteY7" fmla="*/ 42188 h 186153"/>
                <a:gd name="connsiteX8" fmla="*/ 143968 w 186155"/>
                <a:gd name="connsiteY8" fmla="*/ 93077 h 186153"/>
                <a:gd name="connsiteX9" fmla="*/ 93078 w 186155"/>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5" h="186153">
                  <a:moveTo>
                    <a:pt x="93078" y="0"/>
                  </a:moveTo>
                  <a:cubicBezTo>
                    <a:pt x="41756" y="0"/>
                    <a:pt x="0" y="41754"/>
                    <a:pt x="0" y="93077"/>
                  </a:cubicBezTo>
                  <a:cubicBezTo>
                    <a:pt x="0" y="144399"/>
                    <a:pt x="41754" y="186154"/>
                    <a:pt x="93078" y="186154"/>
                  </a:cubicBezTo>
                  <a:cubicBezTo>
                    <a:pt x="144402" y="186154"/>
                    <a:pt x="186155" y="144399"/>
                    <a:pt x="186155" y="93077"/>
                  </a:cubicBezTo>
                  <a:cubicBezTo>
                    <a:pt x="186155" y="41754"/>
                    <a:pt x="144401" y="0"/>
                    <a:pt x="93078" y="0"/>
                  </a:cubicBezTo>
                  <a:close/>
                  <a:moveTo>
                    <a:pt x="93078" y="143966"/>
                  </a:moveTo>
                  <a:cubicBezTo>
                    <a:pt x="65018" y="143966"/>
                    <a:pt x="42188" y="121137"/>
                    <a:pt x="42188" y="93077"/>
                  </a:cubicBezTo>
                  <a:cubicBezTo>
                    <a:pt x="42188" y="65017"/>
                    <a:pt x="65018" y="42188"/>
                    <a:pt x="93078" y="42188"/>
                  </a:cubicBezTo>
                  <a:cubicBezTo>
                    <a:pt x="121140" y="42188"/>
                    <a:pt x="143968" y="65017"/>
                    <a:pt x="143968" y="93077"/>
                  </a:cubicBezTo>
                  <a:cubicBezTo>
                    <a:pt x="143968" y="121137"/>
                    <a:pt x="121139" y="143966"/>
                    <a:pt x="93078" y="143966"/>
                  </a:cubicBezTo>
                  <a:close/>
                </a:path>
              </a:pathLst>
            </a:custGeom>
            <a:grpFill/>
            <a:ln w="1395"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6D292480-3C1B-ABFB-ED9C-92FCC3EA1201}"/>
                </a:ext>
              </a:extLst>
            </p:cNvPr>
            <p:cNvSpPr/>
            <p:nvPr/>
          </p:nvSpPr>
          <p:spPr>
            <a:xfrm>
              <a:off x="3949211" y="1282211"/>
              <a:ext cx="63652" cy="63651"/>
            </a:xfrm>
            <a:custGeom>
              <a:avLst/>
              <a:gdLst>
                <a:gd name="connsiteX0" fmla="*/ 31826 w 63652"/>
                <a:gd name="connsiteY0" fmla="*/ 0 h 63651"/>
                <a:gd name="connsiteX1" fmla="*/ 0 w 63652"/>
                <a:gd name="connsiteY1" fmla="*/ 31826 h 63651"/>
                <a:gd name="connsiteX2" fmla="*/ 31826 w 63652"/>
                <a:gd name="connsiteY2" fmla="*/ 63651 h 63651"/>
                <a:gd name="connsiteX3" fmla="*/ 63653 w 63652"/>
                <a:gd name="connsiteY3" fmla="*/ 31826 h 63651"/>
                <a:gd name="connsiteX4" fmla="*/ 31826 w 63652"/>
                <a:gd name="connsiteY4" fmla="*/ 0 h 63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2" h="63651">
                  <a:moveTo>
                    <a:pt x="31826" y="0"/>
                  </a:moveTo>
                  <a:cubicBezTo>
                    <a:pt x="14276" y="0"/>
                    <a:pt x="0" y="14278"/>
                    <a:pt x="0" y="31826"/>
                  </a:cubicBezTo>
                  <a:cubicBezTo>
                    <a:pt x="0" y="49375"/>
                    <a:pt x="14276" y="63651"/>
                    <a:pt x="31826" y="63651"/>
                  </a:cubicBezTo>
                  <a:cubicBezTo>
                    <a:pt x="49376" y="63651"/>
                    <a:pt x="63653" y="49375"/>
                    <a:pt x="63653" y="31826"/>
                  </a:cubicBezTo>
                  <a:cubicBezTo>
                    <a:pt x="63653" y="14278"/>
                    <a:pt x="49376" y="0"/>
                    <a:pt x="31826" y="0"/>
                  </a:cubicBezTo>
                  <a:close/>
                </a:path>
              </a:pathLst>
            </a:custGeom>
            <a:grpFill/>
            <a:ln w="1395"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5E7FF34F-5FF7-B7E4-D526-8D049B95B19D}"/>
                </a:ext>
              </a:extLst>
            </p:cNvPr>
            <p:cNvSpPr/>
            <p:nvPr/>
          </p:nvSpPr>
          <p:spPr>
            <a:xfrm>
              <a:off x="3657600" y="990600"/>
              <a:ext cx="720000" cy="720000"/>
            </a:xfrm>
            <a:custGeom>
              <a:avLst/>
              <a:gdLst>
                <a:gd name="connsiteX0" fmla="*/ 625781 w 720000"/>
                <a:gd name="connsiteY0" fmla="*/ 604688 h 720000"/>
                <a:gd name="connsiteX1" fmla="*/ 483425 w 720000"/>
                <a:gd name="connsiteY1" fmla="*/ 604688 h 720000"/>
                <a:gd name="connsiteX2" fmla="*/ 646875 w 720000"/>
                <a:gd name="connsiteY2" fmla="*/ 323438 h 720000"/>
                <a:gd name="connsiteX3" fmla="*/ 323438 w 720000"/>
                <a:gd name="connsiteY3" fmla="*/ 0 h 720000"/>
                <a:gd name="connsiteX4" fmla="*/ 0 w 720000"/>
                <a:gd name="connsiteY4" fmla="*/ 323438 h 720000"/>
                <a:gd name="connsiteX5" fmla="*/ 323438 w 720000"/>
                <a:gd name="connsiteY5" fmla="*/ 646875 h 720000"/>
                <a:gd name="connsiteX6" fmla="*/ 625781 w 720000"/>
                <a:gd name="connsiteY6" fmla="*/ 646875 h 720000"/>
                <a:gd name="connsiteX7" fmla="*/ 677813 w 720000"/>
                <a:gd name="connsiteY7" fmla="*/ 698906 h 720000"/>
                <a:gd name="connsiteX8" fmla="*/ 698906 w 720000"/>
                <a:gd name="connsiteY8" fmla="*/ 720000 h 720000"/>
                <a:gd name="connsiteX9" fmla="*/ 720000 w 720000"/>
                <a:gd name="connsiteY9" fmla="*/ 698906 h 720000"/>
                <a:gd name="connsiteX10" fmla="*/ 625781 w 720000"/>
                <a:gd name="connsiteY10" fmla="*/ 604688 h 720000"/>
                <a:gd name="connsiteX11" fmla="*/ 42188 w 720000"/>
                <a:gd name="connsiteY11" fmla="*/ 323438 h 720000"/>
                <a:gd name="connsiteX12" fmla="*/ 323438 w 720000"/>
                <a:gd name="connsiteY12" fmla="*/ 42188 h 720000"/>
                <a:gd name="connsiteX13" fmla="*/ 604688 w 720000"/>
                <a:gd name="connsiteY13" fmla="*/ 323438 h 720000"/>
                <a:gd name="connsiteX14" fmla="*/ 323438 w 720000"/>
                <a:gd name="connsiteY14" fmla="*/ 604688 h 720000"/>
                <a:gd name="connsiteX15" fmla="*/ 42188 w 720000"/>
                <a:gd name="connsiteY15" fmla="*/ 32343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000" h="720000">
                  <a:moveTo>
                    <a:pt x="625781" y="604688"/>
                  </a:moveTo>
                  <a:lnTo>
                    <a:pt x="483425" y="604688"/>
                  </a:lnTo>
                  <a:cubicBezTo>
                    <a:pt x="581598" y="548637"/>
                    <a:pt x="646875" y="443642"/>
                    <a:pt x="646875" y="323438"/>
                  </a:cubicBezTo>
                  <a:cubicBezTo>
                    <a:pt x="646875" y="144672"/>
                    <a:pt x="502217" y="0"/>
                    <a:pt x="323438" y="0"/>
                  </a:cubicBezTo>
                  <a:cubicBezTo>
                    <a:pt x="144672" y="0"/>
                    <a:pt x="0" y="144658"/>
                    <a:pt x="0" y="323438"/>
                  </a:cubicBezTo>
                  <a:cubicBezTo>
                    <a:pt x="0" y="502203"/>
                    <a:pt x="144658" y="646875"/>
                    <a:pt x="323438" y="646875"/>
                  </a:cubicBezTo>
                  <a:lnTo>
                    <a:pt x="625781" y="646875"/>
                  </a:lnTo>
                  <a:cubicBezTo>
                    <a:pt x="654472" y="646875"/>
                    <a:pt x="677813" y="670216"/>
                    <a:pt x="677813" y="698906"/>
                  </a:cubicBezTo>
                  <a:cubicBezTo>
                    <a:pt x="677813" y="710556"/>
                    <a:pt x="687257" y="720000"/>
                    <a:pt x="698906" y="720000"/>
                  </a:cubicBezTo>
                  <a:cubicBezTo>
                    <a:pt x="710556" y="720000"/>
                    <a:pt x="720000" y="710556"/>
                    <a:pt x="720000" y="698906"/>
                  </a:cubicBezTo>
                  <a:cubicBezTo>
                    <a:pt x="720000" y="646954"/>
                    <a:pt x="677734" y="604688"/>
                    <a:pt x="625781" y="604688"/>
                  </a:cubicBezTo>
                  <a:close/>
                  <a:moveTo>
                    <a:pt x="42188" y="323438"/>
                  </a:moveTo>
                  <a:cubicBezTo>
                    <a:pt x="42188" y="168356"/>
                    <a:pt x="168356" y="42188"/>
                    <a:pt x="323438" y="42188"/>
                  </a:cubicBezTo>
                  <a:cubicBezTo>
                    <a:pt x="478519" y="42188"/>
                    <a:pt x="604688" y="168356"/>
                    <a:pt x="604688" y="323438"/>
                  </a:cubicBezTo>
                  <a:cubicBezTo>
                    <a:pt x="604688" y="478519"/>
                    <a:pt x="478519" y="604688"/>
                    <a:pt x="323438" y="604688"/>
                  </a:cubicBezTo>
                  <a:cubicBezTo>
                    <a:pt x="168356" y="604688"/>
                    <a:pt x="42188" y="478519"/>
                    <a:pt x="42188" y="323438"/>
                  </a:cubicBezTo>
                  <a:close/>
                </a:path>
              </a:pathLst>
            </a:custGeom>
            <a:grpFill/>
            <a:ln w="1395" cap="flat">
              <a:noFill/>
              <a:prstDash val="solid"/>
              <a:miter/>
            </a:ln>
          </p:spPr>
          <p:txBody>
            <a:bodyPr rtlCol="0" anchor="ctr"/>
            <a:lstStyle/>
            <a:p>
              <a:endParaRPr lang="en-IN"/>
            </a:p>
          </p:txBody>
        </p:sp>
      </p:grpSp>
      <p:sp>
        <p:nvSpPr>
          <p:cNvPr id="521" name="TextBox 520">
            <a:extLst>
              <a:ext uri="{FF2B5EF4-FFF2-40B4-BE49-F238E27FC236}">
                <a16:creationId xmlns:a16="http://schemas.microsoft.com/office/drawing/2014/main" id="{702640FF-A9BC-B6E1-408B-263374D5C49D}"/>
              </a:ext>
            </a:extLst>
          </p:cNvPr>
          <p:cNvSpPr txBox="1"/>
          <p:nvPr/>
        </p:nvSpPr>
        <p:spPr>
          <a:xfrm>
            <a:off x="3378910" y="986486"/>
            <a:ext cx="8062333" cy="1108252"/>
          </a:xfrm>
          <a:prstGeom prst="rect">
            <a:avLst/>
          </a:prstGeom>
          <a:noFill/>
        </p:spPr>
        <p:txBody>
          <a:bodyPr wrap="square" rtlCol="0">
            <a:spAutoFit/>
          </a:bodyPr>
          <a:lstStyle/>
          <a:p>
            <a:pPr>
              <a:lnSpc>
                <a:spcPct val="120000"/>
              </a:lnSpc>
            </a:pPr>
            <a:r>
              <a:rPr lang="en-US" sz="1400" dirty="0">
                <a:solidFill>
                  <a:schemeClr val="bg1"/>
                </a:solidFill>
                <a:latin typeface="Inter" panose="02000503000000020004" pitchFamily="2" charset="0"/>
                <a:ea typeface="Inter" panose="02000503000000020004" pitchFamily="2" charset="0"/>
              </a:rPr>
              <a:t>A flat feed-forward neural network that concatenates all title, tags, and description embeddings with numeric features, passes them through two wide hidden layers (512→256 units) with 50% dropout, and uses a </a:t>
            </a:r>
            <a:r>
              <a:rPr lang="en-US" sz="1400" dirty="0" err="1">
                <a:solidFill>
                  <a:schemeClr val="bg1"/>
                </a:solidFill>
                <a:latin typeface="Inter" panose="02000503000000020004" pitchFamily="2" charset="0"/>
                <a:ea typeface="Inter" panose="02000503000000020004" pitchFamily="2" charset="0"/>
              </a:rPr>
              <a:t>softmax</a:t>
            </a:r>
            <a:r>
              <a:rPr lang="en-US" sz="1400" dirty="0">
                <a:solidFill>
                  <a:schemeClr val="bg1"/>
                </a:solidFill>
                <a:latin typeface="Inter" panose="02000503000000020004" pitchFamily="2" charset="0"/>
                <a:ea typeface="Inter" panose="02000503000000020004" pitchFamily="2" charset="0"/>
              </a:rPr>
              <a:t> output to perform multiclass video categorization, optimized with Adam and governed by early stopping on validation loss</a:t>
            </a:r>
            <a:r>
              <a:rPr lang="en-US" sz="1400" dirty="0"/>
              <a:t>.</a:t>
            </a:r>
            <a:endParaRPr lang="en-IN" sz="14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F4E0B213-F565-EB5A-1E1A-97D083AEC11F}"/>
              </a:ext>
            </a:extLst>
          </p:cNvPr>
          <p:cNvSpPr txBox="1"/>
          <p:nvPr/>
        </p:nvSpPr>
        <p:spPr>
          <a:xfrm>
            <a:off x="3208210" y="356069"/>
            <a:ext cx="3349571" cy="584775"/>
          </a:xfrm>
          <a:prstGeom prst="rect">
            <a:avLst/>
          </a:prstGeom>
          <a:noFill/>
        </p:spPr>
        <p:txBody>
          <a:bodyPr wrap="none" rtlCol="0">
            <a:spAutoFit/>
          </a:bodyPr>
          <a:lstStyle/>
          <a:p>
            <a:r>
              <a:rPr lang="en-US" sz="3200" b="1" dirty="0">
                <a:solidFill>
                  <a:schemeClr val="bg1"/>
                </a:solidFill>
              </a:rPr>
              <a:t>Single-Branch MLP</a:t>
            </a:r>
            <a:endParaRPr lang="en-IN" sz="3200" b="1" dirty="0">
              <a:solidFill>
                <a:schemeClr val="bg1"/>
              </a:solidFill>
              <a:latin typeface="Inter SemiBold" panose="02000503000000020004" pitchFamily="2" charset="0"/>
              <a:ea typeface="Inter SemiBold" panose="02000503000000020004" pitchFamily="2" charset="0"/>
            </a:endParaRPr>
          </a:p>
        </p:txBody>
      </p:sp>
      <p:sp>
        <p:nvSpPr>
          <p:cNvPr id="36" name="Rectangle 35">
            <a:extLst>
              <a:ext uri="{FF2B5EF4-FFF2-40B4-BE49-F238E27FC236}">
                <a16:creationId xmlns:a16="http://schemas.microsoft.com/office/drawing/2014/main" id="{B5E20E32-5F9B-89F8-8CA3-3B7DB82A941E}"/>
              </a:ext>
            </a:extLst>
          </p:cNvPr>
          <p:cNvSpPr/>
          <p:nvPr/>
        </p:nvSpPr>
        <p:spPr>
          <a:xfrm>
            <a:off x="5370897" y="3216332"/>
            <a:ext cx="837398" cy="3322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B4C7F05-BCBA-83C2-B606-1141B4B513CE}"/>
              </a:ext>
            </a:extLst>
          </p:cNvPr>
          <p:cNvGrpSpPr/>
          <p:nvPr/>
        </p:nvGrpSpPr>
        <p:grpSpPr>
          <a:xfrm>
            <a:off x="674551" y="3618135"/>
            <a:ext cx="1588056" cy="307777"/>
            <a:chOff x="674551" y="3618135"/>
            <a:chExt cx="1588056" cy="307777"/>
          </a:xfrm>
        </p:grpSpPr>
        <p:sp>
          <p:nvSpPr>
            <p:cNvPr id="10" name="Graphic 13">
              <a:extLst>
                <a:ext uri="{FF2B5EF4-FFF2-40B4-BE49-F238E27FC236}">
                  <a16:creationId xmlns:a16="http://schemas.microsoft.com/office/drawing/2014/main" id="{66E7447C-32F2-E550-DA0A-CEEBAC56BA9E}"/>
                </a:ext>
              </a:extLst>
            </p:cNvPr>
            <p:cNvSpPr/>
            <p:nvPr/>
          </p:nvSpPr>
          <p:spPr>
            <a:xfrm>
              <a:off x="674551" y="3635763"/>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B171E313-A71A-A612-DA3B-505E189C28CA}"/>
                </a:ext>
              </a:extLst>
            </p:cNvPr>
            <p:cNvSpPr txBox="1"/>
            <p:nvPr/>
          </p:nvSpPr>
          <p:spPr>
            <a:xfrm>
              <a:off x="1077667" y="3618135"/>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pic>
        <p:nvPicPr>
          <p:cNvPr id="6" name="Picture 5">
            <a:extLst>
              <a:ext uri="{FF2B5EF4-FFF2-40B4-BE49-F238E27FC236}">
                <a16:creationId xmlns:a16="http://schemas.microsoft.com/office/drawing/2014/main" id="{D2C7D65B-B69D-96BF-1F07-130C9535A28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79572" y="2911162"/>
            <a:ext cx="5496703" cy="2931575"/>
          </a:xfrm>
          <a:prstGeom prst="rect">
            <a:avLst/>
          </a:prstGeom>
        </p:spPr>
      </p:pic>
    </p:spTree>
    <p:extLst>
      <p:ext uri="{BB962C8B-B14F-4D97-AF65-F5344CB8AC3E}">
        <p14:creationId xmlns:p14="http://schemas.microsoft.com/office/powerpoint/2010/main" val="327517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AEE18BDB-4D2E-BE32-AF37-DF2C52884696}"/>
              </a:ext>
            </a:extLst>
          </p:cNvPr>
          <p:cNvPicPr>
            <a:picLocks noGrp="1" noChangeAspect="1"/>
          </p:cNvPicPr>
          <p:nvPr>
            <p:ph type="pic" sz="quarter" idx="10"/>
          </p:nvPr>
        </p:nvPicPr>
        <p:blipFill>
          <a:blip r:embed="rId2"/>
          <a:srcRect l="1374" r="1374"/>
          <a:stretch>
            <a:fillRect/>
          </a:stretch>
        </p:blipFill>
        <p:spPr>
          <a:xfrm>
            <a:off x="385165" y="3044433"/>
            <a:ext cx="2401025" cy="2468880"/>
          </a:xfrm>
        </p:spPr>
      </p:pic>
      <p:pic>
        <p:nvPicPr>
          <p:cNvPr id="20" name="Picture Placeholder 19">
            <a:extLst>
              <a:ext uri="{FF2B5EF4-FFF2-40B4-BE49-F238E27FC236}">
                <a16:creationId xmlns:a16="http://schemas.microsoft.com/office/drawing/2014/main" id="{567A04E1-1337-DCF3-AEC7-7B39E06D0FE7}"/>
              </a:ext>
            </a:extLst>
          </p:cNvPr>
          <p:cNvPicPr>
            <a:picLocks noGrp="1" noChangeAspect="1"/>
          </p:cNvPicPr>
          <p:nvPr>
            <p:ph type="pic" sz="quarter" idx="11"/>
          </p:nvPr>
        </p:nvPicPr>
        <p:blipFill>
          <a:blip r:embed="rId3"/>
          <a:srcRect l="1398" r="1398"/>
          <a:stretch>
            <a:fillRect/>
          </a:stretch>
        </p:blipFill>
        <p:spPr>
          <a:xfrm>
            <a:off x="3355183" y="3033505"/>
            <a:ext cx="2399837" cy="2468880"/>
          </a:xfrm>
        </p:spPr>
      </p:pic>
      <p:pic>
        <p:nvPicPr>
          <p:cNvPr id="24" name="Picture Placeholder 23">
            <a:extLst>
              <a:ext uri="{FF2B5EF4-FFF2-40B4-BE49-F238E27FC236}">
                <a16:creationId xmlns:a16="http://schemas.microsoft.com/office/drawing/2014/main" id="{B290BB5D-AE31-D468-B2F8-213203541715}"/>
              </a:ext>
            </a:extLst>
          </p:cNvPr>
          <p:cNvPicPr>
            <a:picLocks noGrp="1" noChangeAspect="1"/>
          </p:cNvPicPr>
          <p:nvPr>
            <p:ph type="pic" sz="quarter" idx="13"/>
          </p:nvPr>
        </p:nvPicPr>
        <p:blipFill>
          <a:blip r:embed="rId4"/>
          <a:srcRect l="1286" r="1286"/>
          <a:stretch>
            <a:fillRect/>
          </a:stretch>
        </p:blipFill>
        <p:spPr>
          <a:xfrm>
            <a:off x="9226550" y="3044825"/>
            <a:ext cx="2405063" cy="2468563"/>
          </a:xfrm>
        </p:spPr>
      </p:pic>
      <p:sp>
        <p:nvSpPr>
          <p:cNvPr id="6" name="TextBox 5">
            <a:extLst>
              <a:ext uri="{FF2B5EF4-FFF2-40B4-BE49-F238E27FC236}">
                <a16:creationId xmlns:a16="http://schemas.microsoft.com/office/drawing/2014/main" id="{70301129-C244-627F-F86C-D0BA3D552406}"/>
              </a:ext>
            </a:extLst>
          </p:cNvPr>
          <p:cNvSpPr txBox="1"/>
          <p:nvPr/>
        </p:nvSpPr>
        <p:spPr>
          <a:xfrm>
            <a:off x="673403" y="493846"/>
            <a:ext cx="3520516" cy="584775"/>
          </a:xfrm>
          <a:prstGeom prst="rect">
            <a:avLst/>
          </a:prstGeom>
          <a:noFill/>
        </p:spPr>
        <p:txBody>
          <a:bodyPr wrap="none" rtlCol="0">
            <a:spAutoFit/>
          </a:bodyPr>
          <a:lstStyle/>
          <a:p>
            <a:r>
              <a:rPr lang="en-IN" sz="3200" dirty="0">
                <a:solidFill>
                  <a:schemeClr val="bg1"/>
                </a:solidFill>
                <a:latin typeface="Inter SemiBold" panose="02000503000000020004" pitchFamily="2" charset="0"/>
                <a:ea typeface="Inter SemiBold" panose="02000503000000020004" pitchFamily="2" charset="0"/>
              </a:rPr>
              <a:t>Table of Content</a:t>
            </a:r>
          </a:p>
        </p:txBody>
      </p:sp>
      <p:sp>
        <p:nvSpPr>
          <p:cNvPr id="8" name="Oval 7">
            <a:extLst>
              <a:ext uri="{FF2B5EF4-FFF2-40B4-BE49-F238E27FC236}">
                <a16:creationId xmlns:a16="http://schemas.microsoft.com/office/drawing/2014/main" id="{81F4CA50-E79A-A0DC-838E-F4E184C73C8B}"/>
              </a:ext>
            </a:extLst>
          </p:cNvPr>
          <p:cNvSpPr/>
          <p:nvPr/>
        </p:nvSpPr>
        <p:spPr>
          <a:xfrm>
            <a:off x="1533338" y="1982700"/>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endParaRPr lang="en-IN" dirty="0"/>
          </a:p>
        </p:txBody>
      </p:sp>
      <p:sp>
        <p:nvSpPr>
          <p:cNvPr id="9" name="Oval 8">
            <a:extLst>
              <a:ext uri="{FF2B5EF4-FFF2-40B4-BE49-F238E27FC236}">
                <a16:creationId xmlns:a16="http://schemas.microsoft.com/office/drawing/2014/main" id="{0F0E6FB1-F724-82B4-E227-5CA7C8B4E887}"/>
              </a:ext>
            </a:extLst>
          </p:cNvPr>
          <p:cNvSpPr/>
          <p:nvPr/>
        </p:nvSpPr>
        <p:spPr>
          <a:xfrm>
            <a:off x="4263240" y="1982700"/>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endParaRPr lang="en-IN" dirty="0"/>
          </a:p>
        </p:txBody>
      </p:sp>
      <p:sp>
        <p:nvSpPr>
          <p:cNvPr id="10" name="Oval 9">
            <a:extLst>
              <a:ext uri="{FF2B5EF4-FFF2-40B4-BE49-F238E27FC236}">
                <a16:creationId xmlns:a16="http://schemas.microsoft.com/office/drawing/2014/main" id="{FC2E7A4B-2CF8-8780-0E62-BAC4ADD37148}"/>
              </a:ext>
            </a:extLst>
          </p:cNvPr>
          <p:cNvSpPr/>
          <p:nvPr/>
        </p:nvSpPr>
        <p:spPr>
          <a:xfrm>
            <a:off x="7004302" y="1982700"/>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endParaRPr lang="en-IN" dirty="0"/>
          </a:p>
        </p:txBody>
      </p:sp>
      <p:sp>
        <p:nvSpPr>
          <p:cNvPr id="11" name="Oval 10">
            <a:extLst>
              <a:ext uri="{FF2B5EF4-FFF2-40B4-BE49-F238E27FC236}">
                <a16:creationId xmlns:a16="http://schemas.microsoft.com/office/drawing/2014/main" id="{C67CB8AE-7AA1-6474-A9C7-692B5D3ADC1B}"/>
              </a:ext>
            </a:extLst>
          </p:cNvPr>
          <p:cNvSpPr/>
          <p:nvPr/>
        </p:nvSpPr>
        <p:spPr>
          <a:xfrm>
            <a:off x="10032299" y="1982700"/>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04</a:t>
            </a:r>
            <a:endParaRPr lang="en-IN" dirty="0"/>
          </a:p>
        </p:txBody>
      </p:sp>
      <p:pic>
        <p:nvPicPr>
          <p:cNvPr id="32" name="Picture Placeholder 31">
            <a:extLst>
              <a:ext uri="{FF2B5EF4-FFF2-40B4-BE49-F238E27FC236}">
                <a16:creationId xmlns:a16="http://schemas.microsoft.com/office/drawing/2014/main" id="{43860DDC-6934-E28C-838D-94F9CD2198C8}"/>
              </a:ext>
            </a:extLst>
          </p:cNvPr>
          <p:cNvPicPr>
            <a:picLocks noGrp="1" noChangeAspect="1"/>
          </p:cNvPicPr>
          <p:nvPr>
            <p:ph type="pic" sz="quarter" idx="12"/>
          </p:nvPr>
        </p:nvPicPr>
        <p:blipFill>
          <a:blip r:embed="rId5"/>
          <a:srcRect l="1286" r="1286"/>
          <a:stretch>
            <a:fillRect/>
          </a:stretch>
        </p:blipFill>
        <p:spPr>
          <a:xfrm>
            <a:off x="6257925" y="3044825"/>
            <a:ext cx="2405063" cy="2468563"/>
          </a:xfrm>
        </p:spPr>
      </p:pic>
    </p:spTree>
    <p:extLst>
      <p:ext uri="{BB962C8B-B14F-4D97-AF65-F5344CB8AC3E}">
        <p14:creationId xmlns:p14="http://schemas.microsoft.com/office/powerpoint/2010/main" val="1224724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6" presetClass="entr" presetSubtype="2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6" presetClass="entr" presetSubtype="21"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95171" y="2865669"/>
            <a:ext cx="3124105"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DC1762E9-CC19-EE6D-1C2F-9063052B10B2}"/>
              </a:ext>
            </a:extLst>
          </p:cNvPr>
          <p:cNvSpPr txBox="1"/>
          <p:nvPr/>
        </p:nvSpPr>
        <p:spPr>
          <a:xfrm>
            <a:off x="935973" y="1246370"/>
            <a:ext cx="2063385"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Gaussian Naïve Bayes</a:t>
            </a:r>
          </a:p>
        </p:txBody>
      </p:sp>
      <p:sp>
        <p:nvSpPr>
          <p:cNvPr id="70" name="TextBox 69">
            <a:extLst>
              <a:ext uri="{FF2B5EF4-FFF2-40B4-BE49-F238E27FC236}">
                <a16:creationId xmlns:a16="http://schemas.microsoft.com/office/drawing/2014/main" id="{323B0BC9-7A40-FC2D-763E-C9840ACA0DC2}"/>
              </a:ext>
            </a:extLst>
          </p:cNvPr>
          <p:cNvSpPr txBox="1"/>
          <p:nvPr/>
        </p:nvSpPr>
        <p:spPr>
          <a:xfrm>
            <a:off x="1146480" y="3002972"/>
            <a:ext cx="1322798"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3Branch MLP</a:t>
            </a:r>
          </a:p>
        </p:txBody>
      </p:sp>
      <p:grpSp>
        <p:nvGrpSpPr>
          <p:cNvPr id="72" name="Group 71">
            <a:extLst>
              <a:ext uri="{FF2B5EF4-FFF2-40B4-BE49-F238E27FC236}">
                <a16:creationId xmlns:a16="http://schemas.microsoft.com/office/drawing/2014/main" id="{F1ED2C1A-32F7-A708-4EA1-55C7FA0AF060}"/>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9A8FC485-5BF6-7253-E775-E290546A9E61}"/>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0C6D035F-AE78-54DD-66A7-C4EEFCE7AC1B}"/>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38259E6-FFC4-3BE3-A816-CD6579190555}"/>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B0C8D7D-811A-1AFD-8CCE-93497935E18E}"/>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324931E-289D-E5DE-FEBA-A72A165FF241}"/>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1D4E89-9298-34D6-E9C4-521CF7B41334}"/>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CBDE8AB7-6136-4ACB-A083-A2A00E08A78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206CFC9-3A7A-813C-B57B-DAFF3866E860}"/>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A6901FBB-3EB0-00D6-6EDA-724861CB2D18}"/>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315D1B27-FF1A-82FA-D6AA-3A9A163E6FC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7B8A5081-F695-22B5-E673-C01ED0D2ADEB}"/>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140AC63F-6B83-D8FF-6F0C-A5A146831F00}"/>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D4B26D67-6910-119D-1CEB-4AEFC8090FAA}"/>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90D32615-8893-FFE7-C685-1D271BD21D97}"/>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EA25E7AA-7EB2-0432-7C59-8B26D4599061}"/>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B20EB19F-E406-AB91-AB2B-D64056F9D6A5}"/>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DA248879-96F4-4C32-FEA1-B09C287CD211}"/>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6C9FE127-0E22-2C71-FE2E-22332A7EE79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19974C7E-7B3C-3173-6D41-97426C45EEF9}"/>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B5DAFC64-54BC-96B6-7E15-E786891F5381}"/>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B7DB14A8-DAF6-4DCE-6936-E009E7A258C8}"/>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EA268A16-362E-7F8F-F42F-9B24AF9E4109}"/>
              </a:ext>
            </a:extLst>
          </p:cNvPr>
          <p:cNvSpPr/>
          <p:nvPr/>
        </p:nvSpPr>
        <p:spPr>
          <a:xfrm>
            <a:off x="645925" y="299837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4970A047-F7B3-E27B-750D-B8265193B8BA}"/>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4AB5C50-D082-54C7-E269-CC4287BC0E44}"/>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3E3C6533-A289-6242-46BD-44E95C7AE25F}"/>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2EC303F-3BD2-E557-5A04-D4D70C174B97}"/>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B364F16F-690A-835D-16A5-297B8ABDBB0A}"/>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40396D22-6B03-76F4-8736-2FCFFCCA890D}"/>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34D383C-0DC9-ACBA-C809-6572ED113F6B}"/>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48" name="TextBox 47">
            <a:extLst>
              <a:ext uri="{FF2B5EF4-FFF2-40B4-BE49-F238E27FC236}">
                <a16:creationId xmlns:a16="http://schemas.microsoft.com/office/drawing/2014/main" id="{F65C9F70-938A-C043-98AD-745D7EF6F568}"/>
              </a:ext>
            </a:extLst>
          </p:cNvPr>
          <p:cNvSpPr txBox="1"/>
          <p:nvPr/>
        </p:nvSpPr>
        <p:spPr>
          <a:xfrm>
            <a:off x="9129871" y="1354783"/>
            <a:ext cx="2980090" cy="400110"/>
          </a:xfrm>
          <a:prstGeom prst="rect">
            <a:avLst/>
          </a:prstGeom>
          <a:noFill/>
        </p:spPr>
        <p:txBody>
          <a:bodyPr wrap="square" rtlCol="0">
            <a:spAutoFit/>
          </a:bodyPr>
          <a:lstStyle/>
          <a:p>
            <a:r>
              <a:rPr lang="en-IN" sz="2000" b="1" dirty="0">
                <a:solidFill>
                  <a:schemeClr val="bg1"/>
                </a:solidFill>
                <a:latin typeface="Inter" panose="02000503000000020004" pitchFamily="2" charset="0"/>
                <a:ea typeface="Inter" panose="02000503000000020004" pitchFamily="2" charset="0"/>
              </a:rPr>
              <a:t>283000+</a:t>
            </a:r>
            <a:r>
              <a:rPr lang="en-IN" sz="2000" dirty="0">
                <a:solidFill>
                  <a:schemeClr val="bg1"/>
                </a:solidFill>
                <a:latin typeface="Inter" panose="02000503000000020004" pitchFamily="2" charset="0"/>
                <a:ea typeface="Inter" panose="02000503000000020004" pitchFamily="2" charset="0"/>
              </a:rPr>
              <a:t> Parameters</a:t>
            </a:r>
            <a:endParaRPr lang="en-US" sz="2000" dirty="0">
              <a:solidFill>
                <a:schemeClr val="bg1"/>
              </a:solidFill>
            </a:endParaRPr>
          </a:p>
        </p:txBody>
      </p:sp>
      <p:sp>
        <p:nvSpPr>
          <p:cNvPr id="50" name="Oval 49">
            <a:extLst>
              <a:ext uri="{FF2B5EF4-FFF2-40B4-BE49-F238E27FC236}">
                <a16:creationId xmlns:a16="http://schemas.microsoft.com/office/drawing/2014/main" id="{6A0F32AD-562F-4981-433C-6560FD842A18}"/>
              </a:ext>
            </a:extLst>
          </p:cNvPr>
          <p:cNvSpPr/>
          <p:nvPr/>
        </p:nvSpPr>
        <p:spPr>
          <a:xfrm>
            <a:off x="8372500" y="2203367"/>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4CEA77C1-22A4-368D-77CA-8F017AFFF364}"/>
              </a:ext>
            </a:extLst>
          </p:cNvPr>
          <p:cNvSpPr txBox="1"/>
          <p:nvPr/>
        </p:nvSpPr>
        <p:spPr>
          <a:xfrm>
            <a:off x="9151831" y="2335273"/>
            <a:ext cx="2827428" cy="461665"/>
          </a:xfrm>
          <a:prstGeom prst="rect">
            <a:avLst/>
          </a:prstGeom>
          <a:noFill/>
        </p:spPr>
        <p:txBody>
          <a:bodyPr wrap="square" rtlCol="0">
            <a:spAutoFit/>
          </a:bodyPr>
          <a:lstStyle/>
          <a:p>
            <a:r>
              <a:rPr lang="en-US" sz="2400" dirty="0">
                <a:solidFill>
                  <a:schemeClr val="bg1"/>
                </a:solidFill>
              </a:rPr>
              <a:t>Stratification</a:t>
            </a:r>
            <a:r>
              <a:rPr lang="en-US" sz="2000" dirty="0">
                <a:solidFill>
                  <a:schemeClr val="bg1"/>
                </a:solidFill>
              </a:rPr>
              <a:t>: ✅</a:t>
            </a:r>
          </a:p>
        </p:txBody>
      </p:sp>
      <p:grpSp>
        <p:nvGrpSpPr>
          <p:cNvPr id="9" name="Group 8">
            <a:extLst>
              <a:ext uri="{FF2B5EF4-FFF2-40B4-BE49-F238E27FC236}">
                <a16:creationId xmlns:a16="http://schemas.microsoft.com/office/drawing/2014/main" id="{F3B2D31A-7BCB-5776-21EC-0AFD0577FA41}"/>
              </a:ext>
            </a:extLst>
          </p:cNvPr>
          <p:cNvGrpSpPr/>
          <p:nvPr/>
        </p:nvGrpSpPr>
        <p:grpSpPr>
          <a:xfrm>
            <a:off x="8332515" y="1184225"/>
            <a:ext cx="768351" cy="768351"/>
            <a:chOff x="9194799" y="4440722"/>
            <a:chExt cx="768351" cy="768351"/>
          </a:xfrm>
        </p:grpSpPr>
        <p:sp>
          <p:nvSpPr>
            <p:cNvPr id="47" name="Oval 46">
              <a:extLst>
                <a:ext uri="{FF2B5EF4-FFF2-40B4-BE49-F238E27FC236}">
                  <a16:creationId xmlns:a16="http://schemas.microsoft.com/office/drawing/2014/main" id="{A830500E-47D6-E5F5-5648-2C93E064F11E}"/>
                </a:ext>
              </a:extLst>
            </p:cNvPr>
            <p:cNvSpPr/>
            <p:nvPr/>
          </p:nvSpPr>
          <p:spPr>
            <a:xfrm>
              <a:off x="9194799" y="444072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aphic 2">
              <a:extLst>
                <a:ext uri="{FF2B5EF4-FFF2-40B4-BE49-F238E27FC236}">
                  <a16:creationId xmlns:a16="http://schemas.microsoft.com/office/drawing/2014/main" id="{A45F7DE4-C245-D457-9F4E-CC2DC2135EA2}"/>
                </a:ext>
              </a:extLst>
            </p:cNvPr>
            <p:cNvGrpSpPr/>
            <p:nvPr/>
          </p:nvGrpSpPr>
          <p:grpSpPr>
            <a:xfrm>
              <a:off x="9426299" y="4690185"/>
              <a:ext cx="305350" cy="269425"/>
              <a:chOff x="3990975" y="1366327"/>
              <a:chExt cx="720000" cy="635294"/>
            </a:xfrm>
            <a:solidFill>
              <a:schemeClr val="bg1"/>
            </a:solidFill>
          </p:grpSpPr>
          <p:sp>
            <p:nvSpPr>
              <p:cNvPr id="53" name="Freeform: Shape 52">
                <a:extLst>
                  <a:ext uri="{FF2B5EF4-FFF2-40B4-BE49-F238E27FC236}">
                    <a16:creationId xmlns:a16="http://schemas.microsoft.com/office/drawing/2014/main" id="{61829405-240D-FC91-FA13-29B424BF4057}"/>
                  </a:ext>
                </a:extLst>
              </p:cNvPr>
              <p:cNvSpPr/>
              <p:nvPr/>
            </p:nvSpPr>
            <p:spPr>
              <a:xfrm>
                <a:off x="4088712"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9BB1D4-AD9B-8BBB-A2FA-89A579120468}"/>
                  </a:ext>
                </a:extLst>
              </p:cNvPr>
              <p:cNvSpPr/>
              <p:nvPr/>
            </p:nvSpPr>
            <p:spPr>
              <a:xfrm>
                <a:off x="4334685"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2F05C58-5A86-56FB-B31C-E630B55DC00C}"/>
                  </a:ext>
                </a:extLst>
              </p:cNvPr>
              <p:cNvSpPr/>
              <p:nvPr/>
            </p:nvSpPr>
            <p:spPr>
              <a:xfrm>
                <a:off x="4088712" y="1464065"/>
                <a:ext cx="443076" cy="32579"/>
              </a:xfrm>
              <a:custGeom>
                <a:avLst/>
                <a:gdLst>
                  <a:gd name="connsiteX0" fmla="*/ 426787 w 443076"/>
                  <a:gd name="connsiteY0" fmla="*/ 0 h 32579"/>
                  <a:gd name="connsiteX1" fmla="*/ 16290 w 443076"/>
                  <a:gd name="connsiteY1" fmla="*/ 0 h 32579"/>
                  <a:gd name="connsiteX2" fmla="*/ 0 w 443076"/>
                  <a:gd name="connsiteY2" fmla="*/ 16290 h 32579"/>
                  <a:gd name="connsiteX3" fmla="*/ 16290 w 443076"/>
                  <a:gd name="connsiteY3" fmla="*/ 32579 h 32579"/>
                  <a:gd name="connsiteX4" fmla="*/ 426787 w 443076"/>
                  <a:gd name="connsiteY4" fmla="*/ 32579 h 32579"/>
                  <a:gd name="connsiteX5" fmla="*/ 443077 w 443076"/>
                  <a:gd name="connsiteY5" fmla="*/ 16290 h 32579"/>
                  <a:gd name="connsiteX6" fmla="*/ 426787 w 443076"/>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76" h="32579">
                    <a:moveTo>
                      <a:pt x="426787" y="0"/>
                    </a:moveTo>
                    <a:lnTo>
                      <a:pt x="16290" y="0"/>
                    </a:lnTo>
                    <a:cubicBezTo>
                      <a:pt x="7293" y="0"/>
                      <a:pt x="0" y="7293"/>
                      <a:pt x="0" y="16290"/>
                    </a:cubicBezTo>
                    <a:cubicBezTo>
                      <a:pt x="0" y="25286"/>
                      <a:pt x="7293" y="32579"/>
                      <a:pt x="16290" y="32579"/>
                    </a:cubicBezTo>
                    <a:lnTo>
                      <a:pt x="426787" y="32579"/>
                    </a:lnTo>
                    <a:cubicBezTo>
                      <a:pt x="435782" y="32579"/>
                      <a:pt x="443077" y="25286"/>
                      <a:pt x="443077" y="16290"/>
                    </a:cubicBezTo>
                    <a:cubicBezTo>
                      <a:pt x="443077" y="7293"/>
                      <a:pt x="435782" y="0"/>
                      <a:pt x="426787" y="0"/>
                    </a:cubicBezTo>
                    <a:close/>
                  </a:path>
                </a:pathLst>
              </a:custGeom>
              <a:grpFill/>
              <a:ln w="161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05F6EC7-574F-D83B-47DD-CFCDDCEAD8D8}"/>
                  </a:ext>
                </a:extLst>
              </p:cNvPr>
              <p:cNvSpPr/>
              <p:nvPr/>
            </p:nvSpPr>
            <p:spPr>
              <a:xfrm>
                <a:off x="4334685" y="1545513"/>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F9428FB-3434-A35E-8E51-FC0B4ACD5029}"/>
                  </a:ext>
                </a:extLst>
              </p:cNvPr>
              <p:cNvSpPr/>
              <p:nvPr/>
            </p:nvSpPr>
            <p:spPr>
              <a:xfrm>
                <a:off x="4334685" y="1626961"/>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371C233-0B49-AF05-3DEE-2D0CF1397943}"/>
                  </a:ext>
                </a:extLst>
              </p:cNvPr>
              <p:cNvSpPr/>
              <p:nvPr/>
            </p:nvSpPr>
            <p:spPr>
              <a:xfrm>
                <a:off x="4334685" y="1708409"/>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1063490-209C-CC19-EEEB-11D15FFDD666}"/>
                  </a:ext>
                </a:extLst>
              </p:cNvPr>
              <p:cNvSpPr/>
              <p:nvPr/>
            </p:nvSpPr>
            <p:spPr>
              <a:xfrm>
                <a:off x="4334685"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F78A2A6A-DC75-BB83-B0E8-965171AFF12E}"/>
                  </a:ext>
                </a:extLst>
              </p:cNvPr>
              <p:cNvSpPr/>
              <p:nvPr/>
            </p:nvSpPr>
            <p:spPr>
              <a:xfrm>
                <a:off x="4088712"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EEEB18-435F-6C77-271B-DE1C12B61D27}"/>
                  </a:ext>
                </a:extLst>
              </p:cNvPr>
              <p:cNvSpPr/>
              <p:nvPr/>
            </p:nvSpPr>
            <p:spPr>
              <a:xfrm>
                <a:off x="4088712" y="1545513"/>
                <a:ext cx="197104" cy="197104"/>
              </a:xfrm>
              <a:custGeom>
                <a:avLst/>
                <a:gdLst>
                  <a:gd name="connsiteX0" fmla="*/ 180814 w 197104"/>
                  <a:gd name="connsiteY0" fmla="*/ 0 h 197104"/>
                  <a:gd name="connsiteX1" fmla="*/ 16290 w 197104"/>
                  <a:gd name="connsiteY1" fmla="*/ 0 h 197104"/>
                  <a:gd name="connsiteX2" fmla="*/ 0 w 197104"/>
                  <a:gd name="connsiteY2" fmla="*/ 16290 h 197104"/>
                  <a:gd name="connsiteX3" fmla="*/ 0 w 197104"/>
                  <a:gd name="connsiteY3" fmla="*/ 180814 h 197104"/>
                  <a:gd name="connsiteX4" fmla="*/ 16290 w 197104"/>
                  <a:gd name="connsiteY4" fmla="*/ 197104 h 197104"/>
                  <a:gd name="connsiteX5" fmla="*/ 180814 w 197104"/>
                  <a:gd name="connsiteY5" fmla="*/ 197104 h 197104"/>
                  <a:gd name="connsiteX6" fmla="*/ 197104 w 197104"/>
                  <a:gd name="connsiteY6" fmla="*/ 180814 h 197104"/>
                  <a:gd name="connsiteX7" fmla="*/ 197104 w 197104"/>
                  <a:gd name="connsiteY7" fmla="*/ 16290 h 197104"/>
                  <a:gd name="connsiteX8" fmla="*/ 180814 w 197104"/>
                  <a:gd name="connsiteY8" fmla="*/ 0 h 197104"/>
                  <a:gd name="connsiteX9" fmla="*/ 164525 w 197104"/>
                  <a:gd name="connsiteY9" fmla="*/ 164525 h 197104"/>
                  <a:gd name="connsiteX10" fmla="*/ 32579 w 197104"/>
                  <a:gd name="connsiteY10" fmla="*/ 164525 h 197104"/>
                  <a:gd name="connsiteX11" fmla="*/ 32579 w 197104"/>
                  <a:gd name="connsiteY11" fmla="*/ 32579 h 197104"/>
                  <a:gd name="connsiteX12" fmla="*/ 164525 w 197104"/>
                  <a:gd name="connsiteY12" fmla="*/ 32579 h 197104"/>
                  <a:gd name="connsiteX13" fmla="*/ 164525 w 197104"/>
                  <a:gd name="connsiteY13" fmla="*/ 164525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104" h="197104">
                    <a:moveTo>
                      <a:pt x="180814" y="0"/>
                    </a:moveTo>
                    <a:lnTo>
                      <a:pt x="16290" y="0"/>
                    </a:lnTo>
                    <a:cubicBezTo>
                      <a:pt x="7293" y="0"/>
                      <a:pt x="0" y="7293"/>
                      <a:pt x="0" y="16290"/>
                    </a:cubicBezTo>
                    <a:lnTo>
                      <a:pt x="0" y="180814"/>
                    </a:lnTo>
                    <a:cubicBezTo>
                      <a:pt x="0" y="189811"/>
                      <a:pt x="7293" y="197104"/>
                      <a:pt x="16290" y="197104"/>
                    </a:cubicBezTo>
                    <a:lnTo>
                      <a:pt x="180814" y="197104"/>
                    </a:lnTo>
                    <a:cubicBezTo>
                      <a:pt x="189811" y="197104"/>
                      <a:pt x="197104" y="189811"/>
                      <a:pt x="197104" y="180814"/>
                    </a:cubicBezTo>
                    <a:lnTo>
                      <a:pt x="197104" y="16290"/>
                    </a:lnTo>
                    <a:cubicBezTo>
                      <a:pt x="197104" y="7293"/>
                      <a:pt x="189811" y="0"/>
                      <a:pt x="180814" y="0"/>
                    </a:cubicBezTo>
                    <a:close/>
                    <a:moveTo>
                      <a:pt x="164525" y="164525"/>
                    </a:moveTo>
                    <a:lnTo>
                      <a:pt x="32579" y="164525"/>
                    </a:lnTo>
                    <a:lnTo>
                      <a:pt x="32579" y="32579"/>
                    </a:lnTo>
                    <a:lnTo>
                      <a:pt x="164525" y="32579"/>
                    </a:lnTo>
                    <a:lnTo>
                      <a:pt x="164525" y="164525"/>
                    </a:lnTo>
                    <a:close/>
                  </a:path>
                </a:pathLst>
              </a:custGeom>
              <a:grpFill/>
              <a:ln w="161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2C0AD8-2E0C-497A-E10D-5EC54B83A769}"/>
                  </a:ext>
                </a:extLst>
              </p:cNvPr>
              <p:cNvSpPr/>
              <p:nvPr/>
            </p:nvSpPr>
            <p:spPr>
              <a:xfrm>
                <a:off x="3990975" y="1366327"/>
                <a:ext cx="720000" cy="635294"/>
              </a:xfrm>
              <a:custGeom>
                <a:avLst/>
                <a:gdLst>
                  <a:gd name="connsiteX0" fmla="*/ 687421 w 720000"/>
                  <a:gd name="connsiteY0" fmla="*/ 81448 h 635294"/>
                  <a:gd name="connsiteX1" fmla="*/ 638552 w 720000"/>
                  <a:gd name="connsiteY1" fmla="*/ 81448 h 635294"/>
                  <a:gd name="connsiteX2" fmla="*/ 638552 w 720000"/>
                  <a:gd name="connsiteY2" fmla="*/ 32579 h 635294"/>
                  <a:gd name="connsiteX3" fmla="*/ 605973 w 720000"/>
                  <a:gd name="connsiteY3" fmla="*/ 0 h 635294"/>
                  <a:gd name="connsiteX4" fmla="*/ 32579 w 720000"/>
                  <a:gd name="connsiteY4" fmla="*/ 0 h 635294"/>
                  <a:gd name="connsiteX5" fmla="*/ 0 w 720000"/>
                  <a:gd name="connsiteY5" fmla="*/ 32579 h 635294"/>
                  <a:gd name="connsiteX6" fmla="*/ 0 w 720000"/>
                  <a:gd name="connsiteY6" fmla="*/ 553846 h 635294"/>
                  <a:gd name="connsiteX7" fmla="*/ 81448 w 720000"/>
                  <a:gd name="connsiteY7" fmla="*/ 635294 h 635294"/>
                  <a:gd name="connsiteX8" fmla="*/ 638552 w 720000"/>
                  <a:gd name="connsiteY8" fmla="*/ 635294 h 635294"/>
                  <a:gd name="connsiteX9" fmla="*/ 720000 w 720000"/>
                  <a:gd name="connsiteY9" fmla="*/ 553846 h 635294"/>
                  <a:gd name="connsiteX10" fmla="*/ 720000 w 720000"/>
                  <a:gd name="connsiteY10" fmla="*/ 114027 h 635294"/>
                  <a:gd name="connsiteX11" fmla="*/ 687421 w 720000"/>
                  <a:gd name="connsiteY11" fmla="*/ 81448 h 635294"/>
                  <a:gd name="connsiteX12" fmla="*/ 687421 w 720000"/>
                  <a:gd name="connsiteY12" fmla="*/ 553846 h 635294"/>
                  <a:gd name="connsiteX13" fmla="*/ 638552 w 720000"/>
                  <a:gd name="connsiteY13" fmla="*/ 602715 h 635294"/>
                  <a:gd name="connsiteX14" fmla="*/ 81448 w 720000"/>
                  <a:gd name="connsiteY14" fmla="*/ 602715 h 635294"/>
                  <a:gd name="connsiteX15" fmla="*/ 32579 w 720000"/>
                  <a:gd name="connsiteY15" fmla="*/ 553846 h 635294"/>
                  <a:gd name="connsiteX16" fmla="*/ 32579 w 720000"/>
                  <a:gd name="connsiteY16" fmla="*/ 32579 h 635294"/>
                  <a:gd name="connsiteX17" fmla="*/ 605973 w 720000"/>
                  <a:gd name="connsiteY17" fmla="*/ 32579 h 635294"/>
                  <a:gd name="connsiteX18" fmla="*/ 605973 w 720000"/>
                  <a:gd name="connsiteY18" fmla="*/ 529412 h 635294"/>
                  <a:gd name="connsiteX19" fmla="*/ 646697 w 720000"/>
                  <a:gd name="connsiteY19" fmla="*/ 570136 h 635294"/>
                  <a:gd name="connsiteX20" fmla="*/ 662986 w 720000"/>
                  <a:gd name="connsiteY20" fmla="*/ 553846 h 635294"/>
                  <a:gd name="connsiteX21" fmla="*/ 646697 w 720000"/>
                  <a:gd name="connsiteY21" fmla="*/ 537557 h 635294"/>
                  <a:gd name="connsiteX22" fmla="*/ 638552 w 720000"/>
                  <a:gd name="connsiteY22" fmla="*/ 529412 h 635294"/>
                  <a:gd name="connsiteX23" fmla="*/ 638552 w 720000"/>
                  <a:gd name="connsiteY23" fmla="*/ 114027 h 635294"/>
                  <a:gd name="connsiteX24" fmla="*/ 687421 w 720000"/>
                  <a:gd name="connsiteY24" fmla="*/ 114027 h 635294"/>
                  <a:gd name="connsiteX25" fmla="*/ 687421 w 720000"/>
                  <a:gd name="connsiteY25" fmla="*/ 553846 h 6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0000" h="635294">
                    <a:moveTo>
                      <a:pt x="687421" y="81448"/>
                    </a:moveTo>
                    <a:lnTo>
                      <a:pt x="638552" y="81448"/>
                    </a:lnTo>
                    <a:lnTo>
                      <a:pt x="638552" y="32579"/>
                    </a:lnTo>
                    <a:cubicBezTo>
                      <a:pt x="638552" y="14615"/>
                      <a:pt x="623937" y="0"/>
                      <a:pt x="605973" y="0"/>
                    </a:cubicBezTo>
                    <a:lnTo>
                      <a:pt x="32579" y="0"/>
                    </a:lnTo>
                    <a:cubicBezTo>
                      <a:pt x="14615" y="0"/>
                      <a:pt x="0" y="14615"/>
                      <a:pt x="0" y="32579"/>
                    </a:cubicBezTo>
                    <a:lnTo>
                      <a:pt x="0" y="553846"/>
                    </a:lnTo>
                    <a:cubicBezTo>
                      <a:pt x="0" y="598757"/>
                      <a:pt x="36538" y="635294"/>
                      <a:pt x="81448" y="635294"/>
                    </a:cubicBezTo>
                    <a:lnTo>
                      <a:pt x="638552" y="635294"/>
                    </a:lnTo>
                    <a:cubicBezTo>
                      <a:pt x="683462" y="635294"/>
                      <a:pt x="720000" y="598757"/>
                      <a:pt x="720000" y="553846"/>
                    </a:cubicBezTo>
                    <a:lnTo>
                      <a:pt x="720000" y="114027"/>
                    </a:lnTo>
                    <a:cubicBezTo>
                      <a:pt x="720000" y="96063"/>
                      <a:pt x="705385" y="81448"/>
                      <a:pt x="687421" y="81448"/>
                    </a:cubicBezTo>
                    <a:close/>
                    <a:moveTo>
                      <a:pt x="687421" y="553846"/>
                    </a:moveTo>
                    <a:cubicBezTo>
                      <a:pt x="687421" y="580792"/>
                      <a:pt x="665498" y="602715"/>
                      <a:pt x="638552" y="602715"/>
                    </a:cubicBezTo>
                    <a:lnTo>
                      <a:pt x="81448" y="602715"/>
                    </a:lnTo>
                    <a:cubicBezTo>
                      <a:pt x="54502" y="602715"/>
                      <a:pt x="32579" y="580792"/>
                      <a:pt x="32579" y="553846"/>
                    </a:cubicBezTo>
                    <a:lnTo>
                      <a:pt x="32579" y="32579"/>
                    </a:lnTo>
                    <a:lnTo>
                      <a:pt x="605973" y="32579"/>
                    </a:lnTo>
                    <a:lnTo>
                      <a:pt x="605973" y="529412"/>
                    </a:lnTo>
                    <a:cubicBezTo>
                      <a:pt x="605973" y="551867"/>
                      <a:pt x="624242" y="570136"/>
                      <a:pt x="646697" y="570136"/>
                    </a:cubicBezTo>
                    <a:cubicBezTo>
                      <a:pt x="655692" y="570136"/>
                      <a:pt x="662986" y="562843"/>
                      <a:pt x="662986" y="553846"/>
                    </a:cubicBezTo>
                    <a:cubicBezTo>
                      <a:pt x="662986" y="544849"/>
                      <a:pt x="655692" y="537557"/>
                      <a:pt x="646697" y="537557"/>
                    </a:cubicBezTo>
                    <a:cubicBezTo>
                      <a:pt x="642206" y="537557"/>
                      <a:pt x="638552" y="533903"/>
                      <a:pt x="638552" y="529412"/>
                    </a:cubicBezTo>
                    <a:lnTo>
                      <a:pt x="638552" y="114027"/>
                    </a:lnTo>
                    <a:lnTo>
                      <a:pt x="687421" y="114027"/>
                    </a:lnTo>
                    <a:lnTo>
                      <a:pt x="687421" y="553846"/>
                    </a:lnTo>
                    <a:close/>
                  </a:path>
                </a:pathLst>
              </a:custGeom>
              <a:grpFill/>
              <a:ln w="1616" cap="flat">
                <a:noFill/>
                <a:prstDash val="solid"/>
                <a:miter/>
              </a:ln>
            </p:spPr>
            <p:txBody>
              <a:bodyPr rtlCol="0" anchor="ctr"/>
              <a:lstStyle/>
              <a:p>
                <a:endParaRPr lang="en-IN"/>
              </a:p>
            </p:txBody>
          </p:sp>
        </p:grpSp>
      </p:grpSp>
      <p:grpSp>
        <p:nvGrpSpPr>
          <p:cNvPr id="63" name="Group 62">
            <a:extLst>
              <a:ext uri="{FF2B5EF4-FFF2-40B4-BE49-F238E27FC236}">
                <a16:creationId xmlns:a16="http://schemas.microsoft.com/office/drawing/2014/main" id="{DFBEF061-7D07-2FE1-D54A-911DB4B9A761}"/>
              </a:ext>
            </a:extLst>
          </p:cNvPr>
          <p:cNvGrpSpPr/>
          <p:nvPr/>
        </p:nvGrpSpPr>
        <p:grpSpPr>
          <a:xfrm>
            <a:off x="8604000" y="2442435"/>
            <a:ext cx="305350" cy="305350"/>
            <a:chOff x="3657600" y="990600"/>
            <a:chExt cx="720000" cy="720000"/>
          </a:xfrm>
          <a:solidFill>
            <a:schemeClr val="bg1"/>
          </a:solidFill>
        </p:grpSpPr>
        <p:sp>
          <p:nvSpPr>
            <p:cNvPr id="499" name="Freeform: Shape 498">
              <a:extLst>
                <a:ext uri="{FF2B5EF4-FFF2-40B4-BE49-F238E27FC236}">
                  <a16:creationId xmlns:a16="http://schemas.microsoft.com/office/drawing/2014/main" id="{99226B10-59C1-06E0-354D-CFB2A9AF125A}"/>
                </a:ext>
              </a:extLst>
            </p:cNvPr>
            <p:cNvSpPr/>
            <p:nvPr/>
          </p:nvSpPr>
          <p:spPr>
            <a:xfrm>
              <a:off x="3887959" y="1070217"/>
              <a:ext cx="186156" cy="186155"/>
            </a:xfrm>
            <a:custGeom>
              <a:avLst/>
              <a:gdLst>
                <a:gd name="connsiteX0" fmla="*/ 93078 w 186156"/>
                <a:gd name="connsiteY0" fmla="*/ 0 h 186155"/>
                <a:gd name="connsiteX1" fmla="*/ 0 w 186156"/>
                <a:gd name="connsiteY1" fmla="*/ 93078 h 186155"/>
                <a:gd name="connsiteX2" fmla="*/ 93078 w 186156"/>
                <a:gd name="connsiteY2" fmla="*/ 186155 h 186155"/>
                <a:gd name="connsiteX3" fmla="*/ 186157 w 186156"/>
                <a:gd name="connsiteY3" fmla="*/ 93078 h 186155"/>
                <a:gd name="connsiteX4" fmla="*/ 93078 w 186156"/>
                <a:gd name="connsiteY4" fmla="*/ 0 h 186155"/>
                <a:gd name="connsiteX5" fmla="*/ 93078 w 186156"/>
                <a:gd name="connsiteY5" fmla="*/ 143966 h 186155"/>
                <a:gd name="connsiteX6" fmla="*/ 42188 w 186156"/>
                <a:gd name="connsiteY6" fmla="*/ 93077 h 186155"/>
                <a:gd name="connsiteX7" fmla="*/ 93078 w 186156"/>
                <a:gd name="connsiteY7" fmla="*/ 42186 h 186155"/>
                <a:gd name="connsiteX8" fmla="*/ 143969 w 186156"/>
                <a:gd name="connsiteY8" fmla="*/ 93077 h 186155"/>
                <a:gd name="connsiteX9" fmla="*/ 93078 w 186156"/>
                <a:gd name="connsiteY9" fmla="*/ 143966 h 18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5">
                  <a:moveTo>
                    <a:pt x="93078" y="0"/>
                  </a:moveTo>
                  <a:cubicBezTo>
                    <a:pt x="41754" y="0"/>
                    <a:pt x="0" y="41754"/>
                    <a:pt x="0" y="93078"/>
                  </a:cubicBezTo>
                  <a:cubicBezTo>
                    <a:pt x="0" y="144401"/>
                    <a:pt x="41754" y="186155"/>
                    <a:pt x="93078" y="186155"/>
                  </a:cubicBezTo>
                  <a:cubicBezTo>
                    <a:pt x="144402" y="186155"/>
                    <a:pt x="186157" y="144401"/>
                    <a:pt x="186157" y="93078"/>
                  </a:cubicBezTo>
                  <a:cubicBezTo>
                    <a:pt x="186157" y="41754"/>
                    <a:pt x="144402" y="0"/>
                    <a:pt x="93078" y="0"/>
                  </a:cubicBezTo>
                  <a:close/>
                  <a:moveTo>
                    <a:pt x="93078" y="143966"/>
                  </a:moveTo>
                  <a:cubicBezTo>
                    <a:pt x="65017" y="143966"/>
                    <a:pt x="42188" y="121137"/>
                    <a:pt x="42188" y="93077"/>
                  </a:cubicBezTo>
                  <a:cubicBezTo>
                    <a:pt x="42188" y="65017"/>
                    <a:pt x="65017" y="42186"/>
                    <a:pt x="93078" y="42186"/>
                  </a:cubicBezTo>
                  <a:cubicBezTo>
                    <a:pt x="121140" y="42186"/>
                    <a:pt x="143969" y="65015"/>
                    <a:pt x="143969" y="93077"/>
                  </a:cubicBezTo>
                  <a:cubicBezTo>
                    <a:pt x="143969" y="121137"/>
                    <a:pt x="121140" y="143966"/>
                    <a:pt x="93078" y="143966"/>
                  </a:cubicBezTo>
                  <a:close/>
                </a:path>
              </a:pathLst>
            </a:custGeom>
            <a:grpFill/>
            <a:ln w="1395"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63305F05-2C60-A441-9E68-BE6536438BAF}"/>
                </a:ext>
              </a:extLst>
            </p:cNvPr>
            <p:cNvSpPr/>
            <p:nvPr/>
          </p:nvSpPr>
          <p:spPr>
            <a:xfrm>
              <a:off x="3737164" y="1220960"/>
              <a:ext cx="186156" cy="186153"/>
            </a:xfrm>
            <a:custGeom>
              <a:avLst/>
              <a:gdLst>
                <a:gd name="connsiteX0" fmla="*/ 93078 w 186156"/>
                <a:gd name="connsiteY0" fmla="*/ 0 h 186153"/>
                <a:gd name="connsiteX1" fmla="*/ 0 w 186156"/>
                <a:gd name="connsiteY1" fmla="*/ 93077 h 186153"/>
                <a:gd name="connsiteX2" fmla="*/ 93077 w 186156"/>
                <a:gd name="connsiteY2" fmla="*/ 186154 h 186153"/>
                <a:gd name="connsiteX3" fmla="*/ 186157 w 186156"/>
                <a:gd name="connsiteY3" fmla="*/ 93077 h 186153"/>
                <a:gd name="connsiteX4" fmla="*/ 93078 w 186156"/>
                <a:gd name="connsiteY4" fmla="*/ 0 h 186153"/>
                <a:gd name="connsiteX5" fmla="*/ 93078 w 186156"/>
                <a:gd name="connsiteY5" fmla="*/ 143966 h 186153"/>
                <a:gd name="connsiteX6" fmla="*/ 42189 w 186156"/>
                <a:gd name="connsiteY6" fmla="*/ 93077 h 186153"/>
                <a:gd name="connsiteX7" fmla="*/ 93078 w 186156"/>
                <a:gd name="connsiteY7" fmla="*/ 42188 h 186153"/>
                <a:gd name="connsiteX8" fmla="*/ 143969 w 186156"/>
                <a:gd name="connsiteY8" fmla="*/ 93077 h 186153"/>
                <a:gd name="connsiteX9" fmla="*/ 93078 w 186156"/>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7" y="186154"/>
                  </a:cubicBezTo>
                  <a:cubicBezTo>
                    <a:pt x="144399" y="186154"/>
                    <a:pt x="186157" y="144399"/>
                    <a:pt x="186157" y="93077"/>
                  </a:cubicBezTo>
                  <a:cubicBezTo>
                    <a:pt x="186157" y="41754"/>
                    <a:pt x="144402" y="0"/>
                    <a:pt x="93078" y="0"/>
                  </a:cubicBezTo>
                  <a:close/>
                  <a:moveTo>
                    <a:pt x="93078" y="143966"/>
                  </a:moveTo>
                  <a:cubicBezTo>
                    <a:pt x="65017" y="143966"/>
                    <a:pt x="42189" y="121137"/>
                    <a:pt x="42189" y="93077"/>
                  </a:cubicBezTo>
                  <a:cubicBezTo>
                    <a:pt x="42189" y="65017"/>
                    <a:pt x="65018" y="42188"/>
                    <a:pt x="93078" y="42188"/>
                  </a:cubicBezTo>
                  <a:cubicBezTo>
                    <a:pt x="121139" y="42188"/>
                    <a:pt x="143969" y="65017"/>
                    <a:pt x="143969" y="93077"/>
                  </a:cubicBezTo>
                  <a:cubicBezTo>
                    <a:pt x="143969" y="121137"/>
                    <a:pt x="121139" y="143966"/>
                    <a:pt x="93078" y="143966"/>
                  </a:cubicBezTo>
                  <a:close/>
                </a:path>
              </a:pathLst>
            </a:custGeom>
            <a:grpFill/>
            <a:ln w="1395"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5AC90F84-66E1-0C4F-BD21-614291E8E182}"/>
                </a:ext>
              </a:extLst>
            </p:cNvPr>
            <p:cNvSpPr/>
            <p:nvPr/>
          </p:nvSpPr>
          <p:spPr>
            <a:xfrm>
              <a:off x="3887959" y="1371702"/>
              <a:ext cx="186156" cy="186153"/>
            </a:xfrm>
            <a:custGeom>
              <a:avLst/>
              <a:gdLst>
                <a:gd name="connsiteX0" fmla="*/ 93078 w 186156"/>
                <a:gd name="connsiteY0" fmla="*/ 0 h 186153"/>
                <a:gd name="connsiteX1" fmla="*/ 0 w 186156"/>
                <a:gd name="connsiteY1" fmla="*/ 93077 h 186153"/>
                <a:gd name="connsiteX2" fmla="*/ 93078 w 186156"/>
                <a:gd name="connsiteY2" fmla="*/ 186154 h 186153"/>
                <a:gd name="connsiteX3" fmla="*/ 186157 w 186156"/>
                <a:gd name="connsiteY3" fmla="*/ 93077 h 186153"/>
                <a:gd name="connsiteX4" fmla="*/ 93078 w 186156"/>
                <a:gd name="connsiteY4" fmla="*/ 0 h 186153"/>
                <a:gd name="connsiteX5" fmla="*/ 93078 w 186156"/>
                <a:gd name="connsiteY5" fmla="*/ 143968 h 186153"/>
                <a:gd name="connsiteX6" fmla="*/ 42188 w 186156"/>
                <a:gd name="connsiteY6" fmla="*/ 93077 h 186153"/>
                <a:gd name="connsiteX7" fmla="*/ 93078 w 186156"/>
                <a:gd name="connsiteY7" fmla="*/ 42188 h 186153"/>
                <a:gd name="connsiteX8" fmla="*/ 143969 w 186156"/>
                <a:gd name="connsiteY8" fmla="*/ 93077 h 186153"/>
                <a:gd name="connsiteX9" fmla="*/ 93078 w 186156"/>
                <a:gd name="connsiteY9" fmla="*/ 143968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6" h="186153">
                  <a:moveTo>
                    <a:pt x="93078" y="0"/>
                  </a:moveTo>
                  <a:cubicBezTo>
                    <a:pt x="41754" y="0"/>
                    <a:pt x="0" y="41754"/>
                    <a:pt x="0" y="93077"/>
                  </a:cubicBezTo>
                  <a:cubicBezTo>
                    <a:pt x="0" y="144399"/>
                    <a:pt x="41754" y="186154"/>
                    <a:pt x="93078" y="186154"/>
                  </a:cubicBezTo>
                  <a:cubicBezTo>
                    <a:pt x="144402" y="186154"/>
                    <a:pt x="186157" y="144399"/>
                    <a:pt x="186157" y="93077"/>
                  </a:cubicBezTo>
                  <a:cubicBezTo>
                    <a:pt x="186157" y="41754"/>
                    <a:pt x="144402" y="0"/>
                    <a:pt x="93078" y="0"/>
                  </a:cubicBezTo>
                  <a:close/>
                  <a:moveTo>
                    <a:pt x="93078" y="143968"/>
                  </a:moveTo>
                  <a:cubicBezTo>
                    <a:pt x="65017" y="143968"/>
                    <a:pt x="42188" y="121137"/>
                    <a:pt x="42188" y="93077"/>
                  </a:cubicBezTo>
                  <a:cubicBezTo>
                    <a:pt x="42188" y="65017"/>
                    <a:pt x="65017" y="42188"/>
                    <a:pt x="93078" y="42188"/>
                  </a:cubicBezTo>
                  <a:cubicBezTo>
                    <a:pt x="121140" y="42188"/>
                    <a:pt x="143969" y="65017"/>
                    <a:pt x="143969" y="93077"/>
                  </a:cubicBezTo>
                  <a:cubicBezTo>
                    <a:pt x="143969" y="121137"/>
                    <a:pt x="121140" y="143968"/>
                    <a:pt x="93078" y="143968"/>
                  </a:cubicBezTo>
                  <a:close/>
                </a:path>
              </a:pathLst>
            </a:custGeom>
            <a:grpFill/>
            <a:ln w="1395" cap="flat">
              <a:noFill/>
              <a:prstDash val="solid"/>
              <a:miter/>
            </a:ln>
          </p:spPr>
          <p:txBody>
            <a:bodyPr rtlCol="0" anchor="ctr"/>
            <a:lstStyle/>
            <a:p>
              <a:endParaRPr lang="en-IN" dirty="0"/>
            </a:p>
          </p:txBody>
        </p:sp>
        <p:sp>
          <p:nvSpPr>
            <p:cNvPr id="503" name="Freeform: Shape 502">
              <a:extLst>
                <a:ext uri="{FF2B5EF4-FFF2-40B4-BE49-F238E27FC236}">
                  <a16:creationId xmlns:a16="http://schemas.microsoft.com/office/drawing/2014/main" id="{7B730512-CB77-1C37-E5F5-490CB8CF6755}"/>
                </a:ext>
              </a:extLst>
            </p:cNvPr>
            <p:cNvSpPr/>
            <p:nvPr/>
          </p:nvSpPr>
          <p:spPr>
            <a:xfrm>
              <a:off x="4038754" y="1220960"/>
              <a:ext cx="186155" cy="186153"/>
            </a:xfrm>
            <a:custGeom>
              <a:avLst/>
              <a:gdLst>
                <a:gd name="connsiteX0" fmla="*/ 93078 w 186155"/>
                <a:gd name="connsiteY0" fmla="*/ 0 h 186153"/>
                <a:gd name="connsiteX1" fmla="*/ 0 w 186155"/>
                <a:gd name="connsiteY1" fmla="*/ 93077 h 186153"/>
                <a:gd name="connsiteX2" fmla="*/ 93078 w 186155"/>
                <a:gd name="connsiteY2" fmla="*/ 186154 h 186153"/>
                <a:gd name="connsiteX3" fmla="*/ 186155 w 186155"/>
                <a:gd name="connsiteY3" fmla="*/ 93077 h 186153"/>
                <a:gd name="connsiteX4" fmla="*/ 93078 w 186155"/>
                <a:gd name="connsiteY4" fmla="*/ 0 h 186153"/>
                <a:gd name="connsiteX5" fmla="*/ 93078 w 186155"/>
                <a:gd name="connsiteY5" fmla="*/ 143966 h 186153"/>
                <a:gd name="connsiteX6" fmla="*/ 42188 w 186155"/>
                <a:gd name="connsiteY6" fmla="*/ 93077 h 186153"/>
                <a:gd name="connsiteX7" fmla="*/ 93078 w 186155"/>
                <a:gd name="connsiteY7" fmla="*/ 42188 h 186153"/>
                <a:gd name="connsiteX8" fmla="*/ 143968 w 186155"/>
                <a:gd name="connsiteY8" fmla="*/ 93077 h 186153"/>
                <a:gd name="connsiteX9" fmla="*/ 93078 w 186155"/>
                <a:gd name="connsiteY9" fmla="*/ 143966 h 18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55" h="186153">
                  <a:moveTo>
                    <a:pt x="93078" y="0"/>
                  </a:moveTo>
                  <a:cubicBezTo>
                    <a:pt x="41756" y="0"/>
                    <a:pt x="0" y="41754"/>
                    <a:pt x="0" y="93077"/>
                  </a:cubicBezTo>
                  <a:cubicBezTo>
                    <a:pt x="0" y="144399"/>
                    <a:pt x="41754" y="186154"/>
                    <a:pt x="93078" y="186154"/>
                  </a:cubicBezTo>
                  <a:cubicBezTo>
                    <a:pt x="144402" y="186154"/>
                    <a:pt x="186155" y="144399"/>
                    <a:pt x="186155" y="93077"/>
                  </a:cubicBezTo>
                  <a:cubicBezTo>
                    <a:pt x="186155" y="41754"/>
                    <a:pt x="144401" y="0"/>
                    <a:pt x="93078" y="0"/>
                  </a:cubicBezTo>
                  <a:close/>
                  <a:moveTo>
                    <a:pt x="93078" y="143966"/>
                  </a:moveTo>
                  <a:cubicBezTo>
                    <a:pt x="65018" y="143966"/>
                    <a:pt x="42188" y="121137"/>
                    <a:pt x="42188" y="93077"/>
                  </a:cubicBezTo>
                  <a:cubicBezTo>
                    <a:pt x="42188" y="65017"/>
                    <a:pt x="65018" y="42188"/>
                    <a:pt x="93078" y="42188"/>
                  </a:cubicBezTo>
                  <a:cubicBezTo>
                    <a:pt x="121140" y="42188"/>
                    <a:pt x="143968" y="65017"/>
                    <a:pt x="143968" y="93077"/>
                  </a:cubicBezTo>
                  <a:cubicBezTo>
                    <a:pt x="143968" y="121137"/>
                    <a:pt x="121139" y="143966"/>
                    <a:pt x="93078" y="143966"/>
                  </a:cubicBezTo>
                  <a:close/>
                </a:path>
              </a:pathLst>
            </a:custGeom>
            <a:grpFill/>
            <a:ln w="1395"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B5452A87-2057-5A2B-F536-76F8D59D0510}"/>
                </a:ext>
              </a:extLst>
            </p:cNvPr>
            <p:cNvSpPr/>
            <p:nvPr/>
          </p:nvSpPr>
          <p:spPr>
            <a:xfrm>
              <a:off x="3949211" y="1282211"/>
              <a:ext cx="63652" cy="63651"/>
            </a:xfrm>
            <a:custGeom>
              <a:avLst/>
              <a:gdLst>
                <a:gd name="connsiteX0" fmla="*/ 31826 w 63652"/>
                <a:gd name="connsiteY0" fmla="*/ 0 h 63651"/>
                <a:gd name="connsiteX1" fmla="*/ 0 w 63652"/>
                <a:gd name="connsiteY1" fmla="*/ 31826 h 63651"/>
                <a:gd name="connsiteX2" fmla="*/ 31826 w 63652"/>
                <a:gd name="connsiteY2" fmla="*/ 63651 h 63651"/>
                <a:gd name="connsiteX3" fmla="*/ 63653 w 63652"/>
                <a:gd name="connsiteY3" fmla="*/ 31826 h 63651"/>
                <a:gd name="connsiteX4" fmla="*/ 31826 w 63652"/>
                <a:gd name="connsiteY4" fmla="*/ 0 h 63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2" h="63651">
                  <a:moveTo>
                    <a:pt x="31826" y="0"/>
                  </a:moveTo>
                  <a:cubicBezTo>
                    <a:pt x="14276" y="0"/>
                    <a:pt x="0" y="14278"/>
                    <a:pt x="0" y="31826"/>
                  </a:cubicBezTo>
                  <a:cubicBezTo>
                    <a:pt x="0" y="49375"/>
                    <a:pt x="14276" y="63651"/>
                    <a:pt x="31826" y="63651"/>
                  </a:cubicBezTo>
                  <a:cubicBezTo>
                    <a:pt x="49376" y="63651"/>
                    <a:pt x="63653" y="49375"/>
                    <a:pt x="63653" y="31826"/>
                  </a:cubicBezTo>
                  <a:cubicBezTo>
                    <a:pt x="63653" y="14278"/>
                    <a:pt x="49376" y="0"/>
                    <a:pt x="31826" y="0"/>
                  </a:cubicBezTo>
                  <a:close/>
                </a:path>
              </a:pathLst>
            </a:custGeom>
            <a:grpFill/>
            <a:ln w="1395"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EA0A3D9A-CEFB-E9EC-F01F-C8DEA8A251FB}"/>
                </a:ext>
              </a:extLst>
            </p:cNvPr>
            <p:cNvSpPr/>
            <p:nvPr/>
          </p:nvSpPr>
          <p:spPr>
            <a:xfrm>
              <a:off x="3657600" y="990600"/>
              <a:ext cx="720000" cy="720000"/>
            </a:xfrm>
            <a:custGeom>
              <a:avLst/>
              <a:gdLst>
                <a:gd name="connsiteX0" fmla="*/ 625781 w 720000"/>
                <a:gd name="connsiteY0" fmla="*/ 604688 h 720000"/>
                <a:gd name="connsiteX1" fmla="*/ 483425 w 720000"/>
                <a:gd name="connsiteY1" fmla="*/ 604688 h 720000"/>
                <a:gd name="connsiteX2" fmla="*/ 646875 w 720000"/>
                <a:gd name="connsiteY2" fmla="*/ 323438 h 720000"/>
                <a:gd name="connsiteX3" fmla="*/ 323438 w 720000"/>
                <a:gd name="connsiteY3" fmla="*/ 0 h 720000"/>
                <a:gd name="connsiteX4" fmla="*/ 0 w 720000"/>
                <a:gd name="connsiteY4" fmla="*/ 323438 h 720000"/>
                <a:gd name="connsiteX5" fmla="*/ 323438 w 720000"/>
                <a:gd name="connsiteY5" fmla="*/ 646875 h 720000"/>
                <a:gd name="connsiteX6" fmla="*/ 625781 w 720000"/>
                <a:gd name="connsiteY6" fmla="*/ 646875 h 720000"/>
                <a:gd name="connsiteX7" fmla="*/ 677813 w 720000"/>
                <a:gd name="connsiteY7" fmla="*/ 698906 h 720000"/>
                <a:gd name="connsiteX8" fmla="*/ 698906 w 720000"/>
                <a:gd name="connsiteY8" fmla="*/ 720000 h 720000"/>
                <a:gd name="connsiteX9" fmla="*/ 720000 w 720000"/>
                <a:gd name="connsiteY9" fmla="*/ 698906 h 720000"/>
                <a:gd name="connsiteX10" fmla="*/ 625781 w 720000"/>
                <a:gd name="connsiteY10" fmla="*/ 604688 h 720000"/>
                <a:gd name="connsiteX11" fmla="*/ 42188 w 720000"/>
                <a:gd name="connsiteY11" fmla="*/ 323438 h 720000"/>
                <a:gd name="connsiteX12" fmla="*/ 323438 w 720000"/>
                <a:gd name="connsiteY12" fmla="*/ 42188 h 720000"/>
                <a:gd name="connsiteX13" fmla="*/ 604688 w 720000"/>
                <a:gd name="connsiteY13" fmla="*/ 323438 h 720000"/>
                <a:gd name="connsiteX14" fmla="*/ 323438 w 720000"/>
                <a:gd name="connsiteY14" fmla="*/ 604688 h 720000"/>
                <a:gd name="connsiteX15" fmla="*/ 42188 w 720000"/>
                <a:gd name="connsiteY15" fmla="*/ 32343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000" h="720000">
                  <a:moveTo>
                    <a:pt x="625781" y="604688"/>
                  </a:moveTo>
                  <a:lnTo>
                    <a:pt x="483425" y="604688"/>
                  </a:lnTo>
                  <a:cubicBezTo>
                    <a:pt x="581598" y="548637"/>
                    <a:pt x="646875" y="443642"/>
                    <a:pt x="646875" y="323438"/>
                  </a:cubicBezTo>
                  <a:cubicBezTo>
                    <a:pt x="646875" y="144672"/>
                    <a:pt x="502217" y="0"/>
                    <a:pt x="323438" y="0"/>
                  </a:cubicBezTo>
                  <a:cubicBezTo>
                    <a:pt x="144672" y="0"/>
                    <a:pt x="0" y="144658"/>
                    <a:pt x="0" y="323438"/>
                  </a:cubicBezTo>
                  <a:cubicBezTo>
                    <a:pt x="0" y="502203"/>
                    <a:pt x="144658" y="646875"/>
                    <a:pt x="323438" y="646875"/>
                  </a:cubicBezTo>
                  <a:lnTo>
                    <a:pt x="625781" y="646875"/>
                  </a:lnTo>
                  <a:cubicBezTo>
                    <a:pt x="654472" y="646875"/>
                    <a:pt x="677813" y="670216"/>
                    <a:pt x="677813" y="698906"/>
                  </a:cubicBezTo>
                  <a:cubicBezTo>
                    <a:pt x="677813" y="710556"/>
                    <a:pt x="687257" y="720000"/>
                    <a:pt x="698906" y="720000"/>
                  </a:cubicBezTo>
                  <a:cubicBezTo>
                    <a:pt x="710556" y="720000"/>
                    <a:pt x="720000" y="710556"/>
                    <a:pt x="720000" y="698906"/>
                  </a:cubicBezTo>
                  <a:cubicBezTo>
                    <a:pt x="720000" y="646954"/>
                    <a:pt x="677734" y="604688"/>
                    <a:pt x="625781" y="604688"/>
                  </a:cubicBezTo>
                  <a:close/>
                  <a:moveTo>
                    <a:pt x="42188" y="323438"/>
                  </a:moveTo>
                  <a:cubicBezTo>
                    <a:pt x="42188" y="168356"/>
                    <a:pt x="168356" y="42188"/>
                    <a:pt x="323438" y="42188"/>
                  </a:cubicBezTo>
                  <a:cubicBezTo>
                    <a:pt x="478519" y="42188"/>
                    <a:pt x="604688" y="168356"/>
                    <a:pt x="604688" y="323438"/>
                  </a:cubicBezTo>
                  <a:cubicBezTo>
                    <a:pt x="604688" y="478519"/>
                    <a:pt x="478519" y="604688"/>
                    <a:pt x="323438" y="604688"/>
                  </a:cubicBezTo>
                  <a:cubicBezTo>
                    <a:pt x="168356" y="604688"/>
                    <a:pt x="42188" y="478519"/>
                    <a:pt x="42188" y="323438"/>
                  </a:cubicBezTo>
                  <a:close/>
                </a:path>
              </a:pathLst>
            </a:custGeom>
            <a:grpFill/>
            <a:ln w="1395" cap="flat">
              <a:noFill/>
              <a:prstDash val="solid"/>
              <a:miter/>
            </a:ln>
          </p:spPr>
          <p:txBody>
            <a:bodyPr rtlCol="0" anchor="ctr"/>
            <a:lstStyle/>
            <a:p>
              <a:endParaRPr lang="en-IN"/>
            </a:p>
          </p:txBody>
        </p:sp>
      </p:grpSp>
      <p:sp>
        <p:nvSpPr>
          <p:cNvPr id="11" name="TextBox 10">
            <a:extLst>
              <a:ext uri="{FF2B5EF4-FFF2-40B4-BE49-F238E27FC236}">
                <a16:creationId xmlns:a16="http://schemas.microsoft.com/office/drawing/2014/main" id="{CF921F8E-04C1-62BE-088E-A83A26A49444}"/>
              </a:ext>
            </a:extLst>
          </p:cNvPr>
          <p:cNvSpPr txBox="1"/>
          <p:nvPr/>
        </p:nvSpPr>
        <p:spPr>
          <a:xfrm>
            <a:off x="3009172" y="305695"/>
            <a:ext cx="3535840" cy="830997"/>
          </a:xfrm>
          <a:prstGeom prst="rect">
            <a:avLst/>
          </a:prstGeom>
          <a:noFill/>
        </p:spPr>
        <p:txBody>
          <a:bodyPr wrap="none" rtlCol="0">
            <a:spAutoFit/>
          </a:bodyPr>
          <a:lstStyle/>
          <a:p>
            <a:r>
              <a:rPr lang="en-US" sz="4800" b="1" dirty="0">
                <a:solidFill>
                  <a:schemeClr val="bg1"/>
                </a:solidFill>
              </a:rPr>
              <a:t>3Branch MLP</a:t>
            </a:r>
            <a:endParaRPr lang="en-IN" sz="3600" b="1" dirty="0">
              <a:solidFill>
                <a:schemeClr val="bg1"/>
              </a:solidFill>
              <a:latin typeface="Inter SemiBold" panose="02000503000000020004" pitchFamily="2" charset="0"/>
              <a:ea typeface="Inter SemiBold" panose="02000503000000020004" pitchFamily="2" charset="0"/>
            </a:endParaRPr>
          </a:p>
        </p:txBody>
      </p:sp>
      <p:sp>
        <p:nvSpPr>
          <p:cNvPr id="36" name="Rectangle 35">
            <a:extLst>
              <a:ext uri="{FF2B5EF4-FFF2-40B4-BE49-F238E27FC236}">
                <a16:creationId xmlns:a16="http://schemas.microsoft.com/office/drawing/2014/main" id="{E8A17477-EF94-4D9D-2191-E13EEB7A4A19}"/>
              </a:ext>
            </a:extLst>
          </p:cNvPr>
          <p:cNvSpPr/>
          <p:nvPr/>
        </p:nvSpPr>
        <p:spPr>
          <a:xfrm>
            <a:off x="5370897" y="3216332"/>
            <a:ext cx="837398" cy="3322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114DA0C-1288-7632-2515-D460BC9DFEE4}"/>
              </a:ext>
            </a:extLst>
          </p:cNvPr>
          <p:cNvGrpSpPr/>
          <p:nvPr/>
        </p:nvGrpSpPr>
        <p:grpSpPr>
          <a:xfrm>
            <a:off x="2177676" y="1121592"/>
            <a:ext cx="6691689" cy="5247884"/>
            <a:chOff x="1729647" y="1255747"/>
            <a:chExt cx="6691689" cy="5247884"/>
          </a:xfrm>
        </p:grpSpPr>
        <p:pic>
          <p:nvPicPr>
            <p:cNvPr id="5" name="Picture 4">
              <a:extLst>
                <a:ext uri="{FF2B5EF4-FFF2-40B4-BE49-F238E27FC236}">
                  <a16:creationId xmlns:a16="http://schemas.microsoft.com/office/drawing/2014/main" id="{005A2668-4D96-8E46-F0CA-15B3799796A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927558" y="4075320"/>
              <a:ext cx="1830914" cy="1517424"/>
            </a:xfrm>
            <a:prstGeom prst="rect">
              <a:avLst/>
            </a:prstGeom>
          </p:spPr>
        </p:pic>
        <p:pic>
          <p:nvPicPr>
            <p:cNvPr id="6" name="Picture 5">
              <a:extLst>
                <a:ext uri="{FF2B5EF4-FFF2-40B4-BE49-F238E27FC236}">
                  <a16:creationId xmlns:a16="http://schemas.microsoft.com/office/drawing/2014/main" id="{DAD734B9-860E-D8EC-47B4-7F87B425F9C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968326" y="4189393"/>
              <a:ext cx="1830914" cy="1517424"/>
            </a:xfrm>
            <a:prstGeom prst="rect">
              <a:avLst/>
            </a:prstGeom>
          </p:spPr>
        </p:pic>
        <p:pic>
          <p:nvPicPr>
            <p:cNvPr id="7" name="Picture 6">
              <a:extLst>
                <a:ext uri="{FF2B5EF4-FFF2-40B4-BE49-F238E27FC236}">
                  <a16:creationId xmlns:a16="http://schemas.microsoft.com/office/drawing/2014/main" id="{955F4FC6-F0DE-36FD-74E1-4778F33FC7AB}"/>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009094" y="4075320"/>
              <a:ext cx="1830914" cy="1517424"/>
            </a:xfrm>
            <a:prstGeom prst="rect">
              <a:avLst/>
            </a:prstGeom>
          </p:spPr>
        </p:pic>
        <p:pic>
          <p:nvPicPr>
            <p:cNvPr id="8" name="Picture 7">
              <a:extLst>
                <a:ext uri="{FF2B5EF4-FFF2-40B4-BE49-F238E27FC236}">
                  <a16:creationId xmlns:a16="http://schemas.microsoft.com/office/drawing/2014/main" id="{168B5929-6A4D-C588-28CD-19029849A1E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040169" y="1772085"/>
              <a:ext cx="1830914" cy="1517424"/>
            </a:xfrm>
            <a:prstGeom prst="rect">
              <a:avLst/>
            </a:prstGeom>
          </p:spPr>
        </p:pic>
        <p:pic>
          <p:nvPicPr>
            <p:cNvPr id="10" name="Picture 9">
              <a:extLst>
                <a:ext uri="{FF2B5EF4-FFF2-40B4-BE49-F238E27FC236}">
                  <a16:creationId xmlns:a16="http://schemas.microsoft.com/office/drawing/2014/main" id="{E8A07421-F5EB-79F6-B4E0-6050104FE49C}"/>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10800000">
              <a:off x="3852896" y="1772085"/>
              <a:ext cx="1830914" cy="1517424"/>
            </a:xfrm>
            <a:prstGeom prst="rect">
              <a:avLst/>
            </a:prstGeom>
          </p:spPr>
        </p:pic>
        <p:pic>
          <p:nvPicPr>
            <p:cNvPr id="12" name="Picture 11">
              <a:extLst>
                <a:ext uri="{FF2B5EF4-FFF2-40B4-BE49-F238E27FC236}">
                  <a16:creationId xmlns:a16="http://schemas.microsoft.com/office/drawing/2014/main" id="{4862AF86-2839-F593-81BD-C692A0818F57}"/>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10800000">
              <a:off x="4622984" y="1772085"/>
              <a:ext cx="1830914" cy="1517424"/>
            </a:xfrm>
            <a:prstGeom prst="rect">
              <a:avLst/>
            </a:prstGeom>
          </p:spPr>
        </p:pic>
        <p:pic>
          <p:nvPicPr>
            <p:cNvPr id="13" name="Picture 12">
              <a:extLst>
                <a:ext uri="{FF2B5EF4-FFF2-40B4-BE49-F238E27FC236}">
                  <a16:creationId xmlns:a16="http://schemas.microsoft.com/office/drawing/2014/main" id="{8793ED5C-6302-B7EA-E330-A450107FBFC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1729647" y="5823044"/>
              <a:ext cx="2028825" cy="314702"/>
            </a:xfrm>
            <a:prstGeom prst="rect">
              <a:avLst/>
            </a:prstGeom>
          </p:spPr>
        </p:pic>
        <p:pic>
          <p:nvPicPr>
            <p:cNvPr id="14" name="Picture 13">
              <a:extLst>
                <a:ext uri="{FF2B5EF4-FFF2-40B4-BE49-F238E27FC236}">
                  <a16:creationId xmlns:a16="http://schemas.microsoft.com/office/drawing/2014/main" id="{3A15FF45-95FE-1595-E5DD-0D6BAF501CB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3869370" y="5823044"/>
              <a:ext cx="2028825" cy="314702"/>
            </a:xfrm>
            <a:prstGeom prst="rect">
              <a:avLst/>
            </a:prstGeom>
          </p:spPr>
        </p:pic>
        <p:pic>
          <p:nvPicPr>
            <p:cNvPr id="15" name="Picture 14">
              <a:extLst>
                <a:ext uri="{FF2B5EF4-FFF2-40B4-BE49-F238E27FC236}">
                  <a16:creationId xmlns:a16="http://schemas.microsoft.com/office/drawing/2014/main" id="{A13682AE-C8F1-0C4F-233A-462F1B85047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5910138" y="5816996"/>
              <a:ext cx="2028825" cy="314702"/>
            </a:xfrm>
            <a:prstGeom prst="rect">
              <a:avLst/>
            </a:prstGeom>
          </p:spPr>
        </p:pic>
        <p:sp>
          <p:nvSpPr>
            <p:cNvPr id="16" name="TextBox 15">
              <a:extLst>
                <a:ext uri="{FF2B5EF4-FFF2-40B4-BE49-F238E27FC236}">
                  <a16:creationId xmlns:a16="http://schemas.microsoft.com/office/drawing/2014/main" id="{5DE4661D-20F4-5DE4-4DAB-916EADE4689F}"/>
                </a:ext>
              </a:extLst>
            </p:cNvPr>
            <p:cNvSpPr txBox="1"/>
            <p:nvPr/>
          </p:nvSpPr>
          <p:spPr>
            <a:xfrm>
              <a:off x="2231036" y="6103521"/>
              <a:ext cx="1223958"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Description</a:t>
              </a:r>
              <a:endParaRPr lang="fa-IR" sz="2000" dirty="0">
                <a:solidFill>
                  <a:schemeClr val="bg1"/>
                </a:solidFill>
                <a:latin typeface="Barlow Condensed SemiBold" panose="00000706000000000000" pitchFamily="2" charset="0"/>
                <a:cs typeface="+mj-cs"/>
              </a:endParaRPr>
            </a:p>
          </p:txBody>
        </p:sp>
        <p:sp>
          <p:nvSpPr>
            <p:cNvPr id="17" name="TextBox 16">
              <a:extLst>
                <a:ext uri="{FF2B5EF4-FFF2-40B4-BE49-F238E27FC236}">
                  <a16:creationId xmlns:a16="http://schemas.microsoft.com/office/drawing/2014/main" id="{5C2704C4-FD55-7411-A429-46513FEFA023}"/>
                </a:ext>
              </a:extLst>
            </p:cNvPr>
            <p:cNvSpPr txBox="1"/>
            <p:nvPr/>
          </p:nvSpPr>
          <p:spPr>
            <a:xfrm>
              <a:off x="4624263" y="6103521"/>
              <a:ext cx="699408"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Tags</a:t>
              </a:r>
              <a:endParaRPr lang="fa-IR" sz="2000" dirty="0">
                <a:solidFill>
                  <a:schemeClr val="bg1"/>
                </a:solidFill>
                <a:latin typeface="Barlow Condensed SemiBold" panose="00000706000000000000" pitchFamily="2" charset="0"/>
                <a:cs typeface="+mj-cs"/>
              </a:endParaRPr>
            </a:p>
          </p:txBody>
        </p:sp>
        <p:sp>
          <p:nvSpPr>
            <p:cNvPr id="18" name="TextBox 17">
              <a:extLst>
                <a:ext uri="{FF2B5EF4-FFF2-40B4-BE49-F238E27FC236}">
                  <a16:creationId xmlns:a16="http://schemas.microsoft.com/office/drawing/2014/main" id="{D982C6ED-8C70-30DC-6841-37495C0F1E0E}"/>
                </a:ext>
              </a:extLst>
            </p:cNvPr>
            <p:cNvSpPr txBox="1"/>
            <p:nvPr/>
          </p:nvSpPr>
          <p:spPr>
            <a:xfrm>
              <a:off x="6763986" y="6103521"/>
              <a:ext cx="1657350"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Title</a:t>
              </a:r>
              <a:endParaRPr lang="fa-IR" sz="2000" dirty="0">
                <a:solidFill>
                  <a:schemeClr val="bg1"/>
                </a:solidFill>
                <a:latin typeface="Barlow Condensed SemiBold" panose="00000706000000000000" pitchFamily="2" charset="0"/>
                <a:cs typeface="+mj-cs"/>
              </a:endParaRPr>
            </a:p>
          </p:txBody>
        </p:sp>
        <p:cxnSp>
          <p:nvCxnSpPr>
            <p:cNvPr id="19" name="Straight Arrow Connector 18">
              <a:extLst>
                <a:ext uri="{FF2B5EF4-FFF2-40B4-BE49-F238E27FC236}">
                  <a16:creationId xmlns:a16="http://schemas.microsoft.com/office/drawing/2014/main" id="{9E296F91-7227-199A-5998-ACA427D1200F}"/>
                </a:ext>
              </a:extLst>
            </p:cNvPr>
            <p:cNvCxnSpPr>
              <a:cxnSpLocks/>
            </p:cNvCxnSpPr>
            <p:nvPr/>
          </p:nvCxnSpPr>
          <p:spPr>
            <a:xfrm flipV="1">
              <a:off x="3040169" y="3367976"/>
              <a:ext cx="594402" cy="611867"/>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EDF973A-B0E4-9F02-2780-45A549AAB4B6}"/>
                </a:ext>
              </a:extLst>
            </p:cNvPr>
            <p:cNvCxnSpPr>
              <a:cxnSpLocks/>
            </p:cNvCxnSpPr>
            <p:nvPr/>
          </p:nvCxnSpPr>
          <p:spPr>
            <a:xfrm flipV="1">
              <a:off x="4871083" y="3509943"/>
              <a:ext cx="0" cy="469900"/>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2C5C66A-6849-1EE6-DFBA-341802B983E2}"/>
                </a:ext>
              </a:extLst>
            </p:cNvPr>
            <p:cNvCxnSpPr>
              <a:cxnSpLocks/>
            </p:cNvCxnSpPr>
            <p:nvPr/>
          </p:nvCxnSpPr>
          <p:spPr>
            <a:xfrm flipH="1" flipV="1">
              <a:off x="6009094" y="3444904"/>
              <a:ext cx="754892" cy="522736"/>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5007080-0656-43C2-3256-C63B3771D98E}"/>
                </a:ext>
              </a:extLst>
            </p:cNvPr>
            <p:cNvSpPr txBox="1"/>
            <p:nvPr/>
          </p:nvSpPr>
          <p:spPr>
            <a:xfrm>
              <a:off x="3758472" y="1255747"/>
              <a:ext cx="2068665"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Category Prediction</a:t>
              </a:r>
              <a:endParaRPr lang="fa-IR" sz="2000" dirty="0">
                <a:solidFill>
                  <a:schemeClr val="bg1"/>
                </a:solidFill>
                <a:latin typeface="Barlow Condensed SemiBold" panose="00000706000000000000" pitchFamily="2" charset="0"/>
                <a:cs typeface="+mj-cs"/>
              </a:endParaRPr>
            </a:p>
          </p:txBody>
        </p:sp>
        <p:sp>
          <p:nvSpPr>
            <p:cNvPr id="23" name="TextBox 22">
              <a:extLst>
                <a:ext uri="{FF2B5EF4-FFF2-40B4-BE49-F238E27FC236}">
                  <a16:creationId xmlns:a16="http://schemas.microsoft.com/office/drawing/2014/main" id="{964D9332-98D9-13F0-6895-203B5D12B352}"/>
                </a:ext>
              </a:extLst>
            </p:cNvPr>
            <p:cNvSpPr txBox="1"/>
            <p:nvPr/>
          </p:nvSpPr>
          <p:spPr>
            <a:xfrm>
              <a:off x="6263894" y="2965500"/>
              <a:ext cx="1475362" cy="370284"/>
            </a:xfrm>
            <a:prstGeom prst="roundRect">
              <a:avLst>
                <a:gd name="adj" fmla="val 29640"/>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1">
              <a:spAutoFit/>
            </a:bodyPr>
            <a:lstStyle/>
            <a:p>
              <a:pPr algn="ctr"/>
              <a:r>
                <a:rPr lang="en-US" sz="1400" dirty="0">
                  <a:solidFill>
                    <a:schemeClr val="bg1"/>
                  </a:solidFill>
                  <a:latin typeface="Barlow Condensed SemiBold" panose="00000706000000000000" pitchFamily="2" charset="0"/>
                  <a:cs typeface="+mj-cs"/>
                </a:rPr>
                <a:t>Numeric Features</a:t>
              </a:r>
              <a:endParaRPr lang="fa-IR" sz="1400" dirty="0">
                <a:solidFill>
                  <a:schemeClr val="bg1"/>
                </a:solidFill>
                <a:latin typeface="Barlow Condensed SemiBold" panose="00000706000000000000" pitchFamily="2" charset="0"/>
                <a:cs typeface="+mj-cs"/>
              </a:endParaRPr>
            </a:p>
          </p:txBody>
        </p:sp>
      </p:grpSp>
      <p:cxnSp>
        <p:nvCxnSpPr>
          <p:cNvPr id="31" name="Connector: Curved 30">
            <a:extLst>
              <a:ext uri="{FF2B5EF4-FFF2-40B4-BE49-F238E27FC236}">
                <a16:creationId xmlns:a16="http://schemas.microsoft.com/office/drawing/2014/main" id="{E0192F3E-9958-B9C0-6A8B-A5FCF29FB9E2}"/>
              </a:ext>
            </a:extLst>
          </p:cNvPr>
          <p:cNvCxnSpPr>
            <a:cxnSpLocks/>
          </p:cNvCxnSpPr>
          <p:nvPr/>
        </p:nvCxnSpPr>
        <p:spPr>
          <a:xfrm rot="10800000">
            <a:off x="6785172" y="2428070"/>
            <a:ext cx="465011" cy="348515"/>
          </a:xfrm>
          <a:prstGeom prst="curvedConnector3">
            <a:avLst>
              <a:gd name="adj1" fmla="val 499"/>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55" name="TextBox 454">
            <a:extLst>
              <a:ext uri="{FF2B5EF4-FFF2-40B4-BE49-F238E27FC236}">
                <a16:creationId xmlns:a16="http://schemas.microsoft.com/office/drawing/2014/main" id="{671F4904-DB3F-376A-EE71-1F09065FC26A}"/>
              </a:ext>
            </a:extLst>
          </p:cNvPr>
          <p:cNvSpPr txBox="1"/>
          <p:nvPr/>
        </p:nvSpPr>
        <p:spPr>
          <a:xfrm>
            <a:off x="9206202" y="3314552"/>
            <a:ext cx="2827428" cy="2985433"/>
          </a:xfrm>
          <a:prstGeom prst="rect">
            <a:avLst/>
          </a:prstGeom>
          <a:noFill/>
        </p:spPr>
        <p:txBody>
          <a:bodyPr wrap="square" rtlCol="0">
            <a:spAutoFit/>
          </a:bodyPr>
          <a:lstStyle/>
          <a:p>
            <a:r>
              <a:rPr lang="en-US" sz="2400" dirty="0">
                <a:solidFill>
                  <a:schemeClr val="bg1"/>
                </a:solidFill>
              </a:rPr>
              <a:t>For each branch:</a:t>
            </a:r>
          </a:p>
          <a:p>
            <a:pPr lvl="1"/>
            <a:r>
              <a:rPr lang="en-US" sz="2000" dirty="0">
                <a:solidFill>
                  <a:schemeClr val="bg1"/>
                </a:solidFill>
              </a:rPr>
              <a:t>A </a:t>
            </a:r>
            <a:r>
              <a:rPr lang="en-US" sz="2000" b="1" dirty="0">
                <a:solidFill>
                  <a:schemeClr val="bg1"/>
                </a:solidFill>
              </a:rPr>
              <a:t>128-node </a:t>
            </a:r>
            <a:r>
              <a:rPr lang="en-US" sz="2000" dirty="0">
                <a:solidFill>
                  <a:schemeClr val="bg1"/>
                </a:solidFill>
              </a:rPr>
              <a:t>layer</a:t>
            </a:r>
          </a:p>
          <a:p>
            <a:pPr lvl="1"/>
            <a:r>
              <a:rPr lang="en-US" sz="2000" b="1" dirty="0">
                <a:solidFill>
                  <a:schemeClr val="bg1"/>
                </a:solidFill>
              </a:rPr>
              <a:t>0.3</a:t>
            </a:r>
            <a:r>
              <a:rPr lang="en-US" sz="2000" dirty="0">
                <a:solidFill>
                  <a:schemeClr val="bg1"/>
                </a:solidFill>
              </a:rPr>
              <a:t> Dropout layer</a:t>
            </a:r>
          </a:p>
          <a:p>
            <a:r>
              <a:rPr lang="en-US" sz="2400" dirty="0">
                <a:solidFill>
                  <a:schemeClr val="bg1"/>
                </a:solidFill>
              </a:rPr>
              <a:t>Concatenation</a:t>
            </a:r>
            <a:r>
              <a:rPr lang="en-US" sz="2000" dirty="0">
                <a:solidFill>
                  <a:schemeClr val="bg1"/>
                </a:solidFill>
              </a:rPr>
              <a:t>:</a:t>
            </a:r>
          </a:p>
          <a:p>
            <a:pPr lvl="1"/>
            <a:r>
              <a:rPr lang="en-US" sz="2000" dirty="0">
                <a:solidFill>
                  <a:schemeClr val="bg1"/>
                </a:solidFill>
              </a:rPr>
              <a:t>Two dense layers: </a:t>
            </a:r>
            <a:r>
              <a:rPr lang="en-US" sz="2000" b="1" dirty="0">
                <a:solidFill>
                  <a:schemeClr val="bg1"/>
                </a:solidFill>
              </a:rPr>
              <a:t>256</a:t>
            </a:r>
            <a:r>
              <a:rPr lang="en-US" sz="2000" dirty="0">
                <a:solidFill>
                  <a:schemeClr val="bg1"/>
                </a:solidFill>
              </a:rPr>
              <a:t> and </a:t>
            </a:r>
            <a:r>
              <a:rPr lang="en-US" sz="2000" b="1" dirty="0">
                <a:solidFill>
                  <a:schemeClr val="bg1"/>
                </a:solidFill>
              </a:rPr>
              <a:t>128</a:t>
            </a:r>
            <a:r>
              <a:rPr lang="en-US" sz="2000" dirty="0">
                <a:solidFill>
                  <a:schemeClr val="bg1"/>
                </a:solidFill>
              </a:rPr>
              <a:t> nodes followed by the output layer</a:t>
            </a:r>
          </a:p>
          <a:p>
            <a:pPr marL="800100" lvl="1" indent="-342900">
              <a:buFontTx/>
              <a:buChar char="-"/>
            </a:pPr>
            <a:endParaRPr lang="en-US" sz="2000" dirty="0">
              <a:solidFill>
                <a:schemeClr val="bg1"/>
              </a:solidFill>
            </a:endParaRPr>
          </a:p>
        </p:txBody>
      </p:sp>
      <p:sp>
        <p:nvSpPr>
          <p:cNvPr id="457" name="Oval 456">
            <a:extLst>
              <a:ext uri="{FF2B5EF4-FFF2-40B4-BE49-F238E27FC236}">
                <a16:creationId xmlns:a16="http://schemas.microsoft.com/office/drawing/2014/main" id="{E31219ED-E396-E588-2115-300F765083C3}"/>
              </a:ext>
            </a:extLst>
          </p:cNvPr>
          <p:cNvSpPr/>
          <p:nvPr/>
        </p:nvSpPr>
        <p:spPr>
          <a:xfrm>
            <a:off x="8369877" y="3230640"/>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1" name="Freeform: Shape 460">
            <a:extLst>
              <a:ext uri="{FF2B5EF4-FFF2-40B4-BE49-F238E27FC236}">
                <a16:creationId xmlns:a16="http://schemas.microsoft.com/office/drawing/2014/main" id="{B574B2EA-4A9A-36C7-0BFC-41DA56DB93F4}"/>
              </a:ext>
            </a:extLst>
          </p:cNvPr>
          <p:cNvSpPr/>
          <p:nvPr/>
        </p:nvSpPr>
        <p:spPr>
          <a:xfrm>
            <a:off x="8580039" y="3484450"/>
            <a:ext cx="371214" cy="261084"/>
          </a:xfrm>
          <a:custGeom>
            <a:avLst/>
            <a:gdLst>
              <a:gd name="connsiteX0" fmla="*/ 719939 w 720325"/>
              <a:gd name="connsiteY0" fmla="*/ 327188 h 473103"/>
              <a:gd name="connsiteX1" fmla="*/ 700200 w 720325"/>
              <a:gd name="connsiteY1" fmla="*/ 197095 h 473103"/>
              <a:gd name="connsiteX2" fmla="*/ 659826 w 720325"/>
              <a:gd name="connsiteY2" fmla="*/ 87637 h 473103"/>
              <a:gd name="connsiteX3" fmla="*/ 447191 w 720325"/>
              <a:gd name="connsiteY3" fmla="*/ 15861 h 473103"/>
              <a:gd name="connsiteX4" fmla="*/ 364649 w 720325"/>
              <a:gd name="connsiteY4" fmla="*/ 32011 h 473103"/>
              <a:gd name="connsiteX5" fmla="*/ 355677 w 720325"/>
              <a:gd name="connsiteY5" fmla="*/ 32011 h 473103"/>
              <a:gd name="connsiteX6" fmla="*/ 273135 w 720325"/>
              <a:gd name="connsiteY6" fmla="*/ 15861 h 473103"/>
              <a:gd name="connsiteX7" fmla="*/ 60499 w 720325"/>
              <a:gd name="connsiteY7" fmla="*/ 88534 h 473103"/>
              <a:gd name="connsiteX8" fmla="*/ 20125 w 720325"/>
              <a:gd name="connsiteY8" fmla="*/ 197992 h 473103"/>
              <a:gd name="connsiteX9" fmla="*/ 387 w 720325"/>
              <a:gd name="connsiteY9" fmla="*/ 328086 h 473103"/>
              <a:gd name="connsiteX10" fmla="*/ 12948 w 720325"/>
              <a:gd name="connsiteY10" fmla="*/ 430366 h 473103"/>
              <a:gd name="connsiteX11" fmla="*/ 56013 w 720325"/>
              <a:gd name="connsiteY11" fmla="*/ 470740 h 473103"/>
              <a:gd name="connsiteX12" fmla="*/ 113434 w 720325"/>
              <a:gd name="connsiteY12" fmla="*/ 464460 h 473103"/>
              <a:gd name="connsiteX13" fmla="*/ 228275 w 720325"/>
              <a:gd name="connsiteY13" fmla="*/ 382815 h 473103"/>
              <a:gd name="connsiteX14" fmla="*/ 360163 w 720325"/>
              <a:gd name="connsiteY14" fmla="*/ 342441 h 473103"/>
              <a:gd name="connsiteX15" fmla="*/ 492051 w 720325"/>
              <a:gd name="connsiteY15" fmla="*/ 382815 h 473103"/>
              <a:gd name="connsiteX16" fmla="*/ 606892 w 720325"/>
              <a:gd name="connsiteY16" fmla="*/ 464460 h 473103"/>
              <a:gd name="connsiteX17" fmla="*/ 664312 w 720325"/>
              <a:gd name="connsiteY17" fmla="*/ 470740 h 473103"/>
              <a:gd name="connsiteX18" fmla="*/ 707378 w 720325"/>
              <a:gd name="connsiteY18" fmla="*/ 429469 h 473103"/>
              <a:gd name="connsiteX19" fmla="*/ 719939 w 720325"/>
              <a:gd name="connsiteY19" fmla="*/ 327188 h 473103"/>
              <a:gd name="connsiteX20" fmla="*/ 676873 w 720325"/>
              <a:gd name="connsiteY20" fmla="*/ 416908 h 473103"/>
              <a:gd name="connsiteX21" fmla="*/ 655340 w 720325"/>
              <a:gd name="connsiteY21" fmla="*/ 439338 h 473103"/>
              <a:gd name="connsiteX22" fmla="*/ 618555 w 720325"/>
              <a:gd name="connsiteY22" fmla="*/ 434852 h 473103"/>
              <a:gd name="connsiteX23" fmla="*/ 514481 w 720325"/>
              <a:gd name="connsiteY23" fmla="*/ 360385 h 473103"/>
              <a:gd name="connsiteX24" fmla="*/ 360163 w 720325"/>
              <a:gd name="connsiteY24" fmla="*/ 309245 h 473103"/>
              <a:gd name="connsiteX25" fmla="*/ 204948 w 720325"/>
              <a:gd name="connsiteY25" fmla="*/ 358590 h 473103"/>
              <a:gd name="connsiteX26" fmla="*/ 100873 w 720325"/>
              <a:gd name="connsiteY26" fmla="*/ 433058 h 473103"/>
              <a:gd name="connsiteX27" fmla="*/ 64088 w 720325"/>
              <a:gd name="connsiteY27" fmla="*/ 437544 h 473103"/>
              <a:gd name="connsiteX28" fmla="*/ 42555 w 720325"/>
              <a:gd name="connsiteY28" fmla="*/ 415114 h 473103"/>
              <a:gd name="connsiteX29" fmla="*/ 33583 w 720325"/>
              <a:gd name="connsiteY29" fmla="*/ 328983 h 473103"/>
              <a:gd name="connsiteX30" fmla="*/ 52425 w 720325"/>
              <a:gd name="connsiteY30" fmla="*/ 205170 h 473103"/>
              <a:gd name="connsiteX31" fmla="*/ 90107 w 720325"/>
              <a:gd name="connsiteY31" fmla="*/ 103787 h 473103"/>
              <a:gd name="connsiteX32" fmla="*/ 265060 w 720325"/>
              <a:gd name="connsiteY32" fmla="*/ 47263 h 473103"/>
              <a:gd name="connsiteX33" fmla="*/ 352985 w 720325"/>
              <a:gd name="connsiteY33" fmla="*/ 64310 h 473103"/>
              <a:gd name="connsiteX34" fmla="*/ 354780 w 720325"/>
              <a:gd name="connsiteY34" fmla="*/ 64310 h 473103"/>
              <a:gd name="connsiteX35" fmla="*/ 364649 w 720325"/>
              <a:gd name="connsiteY35" fmla="*/ 64310 h 473103"/>
              <a:gd name="connsiteX36" fmla="*/ 366443 w 720325"/>
              <a:gd name="connsiteY36" fmla="*/ 64310 h 473103"/>
              <a:gd name="connsiteX37" fmla="*/ 455266 w 720325"/>
              <a:gd name="connsiteY37" fmla="*/ 47263 h 473103"/>
              <a:gd name="connsiteX38" fmla="*/ 630219 w 720325"/>
              <a:gd name="connsiteY38" fmla="*/ 103787 h 473103"/>
              <a:gd name="connsiteX39" fmla="*/ 667901 w 720325"/>
              <a:gd name="connsiteY39" fmla="*/ 205170 h 473103"/>
              <a:gd name="connsiteX40" fmla="*/ 686742 w 720325"/>
              <a:gd name="connsiteY40" fmla="*/ 328983 h 473103"/>
              <a:gd name="connsiteX41" fmla="*/ 676873 w 720325"/>
              <a:gd name="connsiteY41" fmla="*/ 416908 h 47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0325" h="473103">
                <a:moveTo>
                  <a:pt x="719939" y="327188"/>
                </a:moveTo>
                <a:cubicBezTo>
                  <a:pt x="718144" y="285917"/>
                  <a:pt x="710967" y="240160"/>
                  <a:pt x="700200" y="197095"/>
                </a:cubicBezTo>
                <a:cubicBezTo>
                  <a:pt x="689434" y="155824"/>
                  <a:pt x="675976" y="117245"/>
                  <a:pt x="659826" y="87637"/>
                </a:cubicBezTo>
                <a:cubicBezTo>
                  <a:pt x="597023" y="-22718"/>
                  <a:pt x="528836" y="-5671"/>
                  <a:pt x="447191" y="15861"/>
                </a:cubicBezTo>
                <a:cubicBezTo>
                  <a:pt x="421172" y="22142"/>
                  <a:pt x="393359" y="29319"/>
                  <a:pt x="364649" y="32011"/>
                </a:cubicBezTo>
                <a:lnTo>
                  <a:pt x="355677" y="32011"/>
                </a:lnTo>
                <a:cubicBezTo>
                  <a:pt x="326967" y="29319"/>
                  <a:pt x="299154" y="22142"/>
                  <a:pt x="273135" y="15861"/>
                </a:cubicBezTo>
                <a:cubicBezTo>
                  <a:pt x="191490" y="-4774"/>
                  <a:pt x="123303" y="-22718"/>
                  <a:pt x="60499" y="88534"/>
                </a:cubicBezTo>
                <a:cubicBezTo>
                  <a:pt x="44350" y="118142"/>
                  <a:pt x="29995" y="156721"/>
                  <a:pt x="20125" y="197992"/>
                </a:cubicBezTo>
                <a:cubicBezTo>
                  <a:pt x="9359" y="241058"/>
                  <a:pt x="2182" y="286815"/>
                  <a:pt x="387" y="328086"/>
                </a:cubicBezTo>
                <a:cubicBezTo>
                  <a:pt x="-1407" y="373843"/>
                  <a:pt x="3079" y="407039"/>
                  <a:pt x="12948" y="430366"/>
                </a:cubicBezTo>
                <a:cubicBezTo>
                  <a:pt x="22817" y="451899"/>
                  <a:pt x="37172" y="465357"/>
                  <a:pt x="56013" y="470740"/>
                </a:cubicBezTo>
                <a:cubicBezTo>
                  <a:pt x="73060" y="475226"/>
                  <a:pt x="92798" y="473431"/>
                  <a:pt x="113434" y="464460"/>
                </a:cubicBezTo>
                <a:cubicBezTo>
                  <a:pt x="148425" y="450104"/>
                  <a:pt x="188798" y="419600"/>
                  <a:pt x="228275" y="382815"/>
                </a:cubicBezTo>
                <a:cubicBezTo>
                  <a:pt x="256088" y="355899"/>
                  <a:pt x="308126" y="342441"/>
                  <a:pt x="360163" y="342441"/>
                </a:cubicBezTo>
                <a:cubicBezTo>
                  <a:pt x="412200" y="342441"/>
                  <a:pt x="464238" y="355899"/>
                  <a:pt x="492051" y="382815"/>
                </a:cubicBezTo>
                <a:cubicBezTo>
                  <a:pt x="531527" y="419600"/>
                  <a:pt x="571901" y="450104"/>
                  <a:pt x="606892" y="464460"/>
                </a:cubicBezTo>
                <a:cubicBezTo>
                  <a:pt x="627527" y="472534"/>
                  <a:pt x="647266" y="475226"/>
                  <a:pt x="664312" y="470740"/>
                </a:cubicBezTo>
                <a:cubicBezTo>
                  <a:pt x="682256" y="465357"/>
                  <a:pt x="697509" y="452796"/>
                  <a:pt x="707378" y="429469"/>
                </a:cubicBezTo>
                <a:cubicBezTo>
                  <a:pt x="717247" y="407039"/>
                  <a:pt x="721733" y="373843"/>
                  <a:pt x="719939" y="327188"/>
                </a:cubicBezTo>
                <a:close/>
                <a:moveTo>
                  <a:pt x="676873" y="416908"/>
                </a:moveTo>
                <a:cubicBezTo>
                  <a:pt x="671490" y="429469"/>
                  <a:pt x="664312" y="436646"/>
                  <a:pt x="655340" y="439338"/>
                </a:cubicBezTo>
                <a:cubicBezTo>
                  <a:pt x="645471" y="442030"/>
                  <a:pt x="632911" y="440235"/>
                  <a:pt x="618555" y="434852"/>
                </a:cubicBezTo>
                <a:cubicBezTo>
                  <a:pt x="587154" y="422291"/>
                  <a:pt x="550369" y="394478"/>
                  <a:pt x="514481" y="360385"/>
                </a:cubicBezTo>
                <a:cubicBezTo>
                  <a:pt x="480387" y="326291"/>
                  <a:pt x="420275" y="309245"/>
                  <a:pt x="360163" y="309245"/>
                </a:cubicBezTo>
                <a:cubicBezTo>
                  <a:pt x="300051" y="309245"/>
                  <a:pt x="239939" y="326291"/>
                  <a:pt x="204948" y="358590"/>
                </a:cubicBezTo>
                <a:cubicBezTo>
                  <a:pt x="168163" y="392684"/>
                  <a:pt x="131378" y="421394"/>
                  <a:pt x="100873" y="433058"/>
                </a:cubicBezTo>
                <a:cubicBezTo>
                  <a:pt x="86518" y="438441"/>
                  <a:pt x="73957" y="441132"/>
                  <a:pt x="64088" y="437544"/>
                </a:cubicBezTo>
                <a:cubicBezTo>
                  <a:pt x="55116" y="434852"/>
                  <a:pt x="47939" y="427674"/>
                  <a:pt x="42555" y="415114"/>
                </a:cubicBezTo>
                <a:cubicBezTo>
                  <a:pt x="35378" y="398067"/>
                  <a:pt x="31789" y="370254"/>
                  <a:pt x="33583" y="328983"/>
                </a:cubicBezTo>
                <a:cubicBezTo>
                  <a:pt x="35378" y="290403"/>
                  <a:pt x="41658" y="246441"/>
                  <a:pt x="52425" y="205170"/>
                </a:cubicBezTo>
                <a:cubicBezTo>
                  <a:pt x="62294" y="166590"/>
                  <a:pt x="74854" y="130702"/>
                  <a:pt x="90107" y="103787"/>
                </a:cubicBezTo>
                <a:cubicBezTo>
                  <a:pt x="139453" y="14964"/>
                  <a:pt x="196873" y="29319"/>
                  <a:pt x="265060" y="47263"/>
                </a:cubicBezTo>
                <a:cubicBezTo>
                  <a:pt x="292873" y="54441"/>
                  <a:pt x="321583" y="61618"/>
                  <a:pt x="352985" y="64310"/>
                </a:cubicBezTo>
                <a:cubicBezTo>
                  <a:pt x="353883" y="64310"/>
                  <a:pt x="353883" y="64310"/>
                  <a:pt x="354780" y="64310"/>
                </a:cubicBezTo>
                <a:lnTo>
                  <a:pt x="364649" y="64310"/>
                </a:lnTo>
                <a:cubicBezTo>
                  <a:pt x="365546" y="64310"/>
                  <a:pt x="365546" y="64310"/>
                  <a:pt x="366443" y="64310"/>
                </a:cubicBezTo>
                <a:cubicBezTo>
                  <a:pt x="398742" y="61618"/>
                  <a:pt x="427453" y="54441"/>
                  <a:pt x="455266" y="47263"/>
                </a:cubicBezTo>
                <a:cubicBezTo>
                  <a:pt x="523453" y="30217"/>
                  <a:pt x="580873" y="14964"/>
                  <a:pt x="630219" y="103787"/>
                </a:cubicBezTo>
                <a:cubicBezTo>
                  <a:pt x="645471" y="130702"/>
                  <a:pt x="658032" y="165693"/>
                  <a:pt x="667901" y="205170"/>
                </a:cubicBezTo>
                <a:cubicBezTo>
                  <a:pt x="677770" y="246441"/>
                  <a:pt x="684948" y="289506"/>
                  <a:pt x="686742" y="328983"/>
                </a:cubicBezTo>
                <a:cubicBezTo>
                  <a:pt x="688537" y="370254"/>
                  <a:pt x="684948" y="398067"/>
                  <a:pt x="676873" y="416908"/>
                </a:cubicBezTo>
                <a:close/>
              </a:path>
            </a:pathLst>
          </a:custGeom>
          <a:solidFill>
            <a:schemeClr val="bg1"/>
          </a:solidFill>
          <a:ln w="22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0B6AAD3D-E5B4-BC65-DF3B-25D24D187AB6}"/>
              </a:ext>
            </a:extLst>
          </p:cNvPr>
          <p:cNvSpPr txBox="1"/>
          <p:nvPr/>
        </p:nvSpPr>
        <p:spPr>
          <a:xfrm>
            <a:off x="1106846" y="1807459"/>
            <a:ext cx="1762021" cy="307777"/>
          </a:xfrm>
          <a:prstGeom prst="rect">
            <a:avLst/>
          </a:prstGeom>
          <a:noFill/>
        </p:spPr>
        <p:txBody>
          <a:bodyPr wrap="none" rtlCol="0">
            <a:spAutoFit/>
          </a:bodyPr>
          <a:lstStyle/>
          <a:p>
            <a:r>
              <a:rPr lang="en-IN" sz="1400" dirty="0" err="1">
                <a:solidFill>
                  <a:schemeClr val="bg1"/>
                </a:solidFill>
                <a:latin typeface="Inter" panose="02000503000000020004" pitchFamily="2" charset="0"/>
                <a:ea typeface="Inter" panose="02000503000000020004" pitchFamily="2" charset="0"/>
              </a:rPr>
              <a:t>XGBoost</a:t>
            </a:r>
            <a:r>
              <a:rPr lang="en-IN" sz="1400" dirty="0">
                <a:solidFill>
                  <a:schemeClr val="bg1"/>
                </a:solidFill>
                <a:latin typeface="Inter" panose="02000503000000020004" pitchFamily="2" charset="0"/>
                <a:ea typeface="Inter" panose="02000503000000020004" pitchFamily="2" charset="0"/>
              </a:rPr>
              <a:t> Classifier</a:t>
            </a:r>
          </a:p>
        </p:txBody>
      </p:sp>
      <p:sp>
        <p:nvSpPr>
          <p:cNvPr id="4" name="TextBox 3">
            <a:extLst>
              <a:ext uri="{FF2B5EF4-FFF2-40B4-BE49-F238E27FC236}">
                <a16:creationId xmlns:a16="http://schemas.microsoft.com/office/drawing/2014/main" id="{BDBA80B1-DD3C-2C44-A62A-26A4343DAFAE}"/>
              </a:ext>
            </a:extLst>
          </p:cNvPr>
          <p:cNvSpPr txBox="1"/>
          <p:nvPr/>
        </p:nvSpPr>
        <p:spPr>
          <a:xfrm>
            <a:off x="1106846" y="2411466"/>
            <a:ext cx="1811714"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Single-Branch MLP</a:t>
            </a:r>
          </a:p>
        </p:txBody>
      </p:sp>
      <p:grpSp>
        <p:nvGrpSpPr>
          <p:cNvPr id="24" name="Group 23">
            <a:extLst>
              <a:ext uri="{FF2B5EF4-FFF2-40B4-BE49-F238E27FC236}">
                <a16:creationId xmlns:a16="http://schemas.microsoft.com/office/drawing/2014/main" id="{631F573A-A305-C92B-7EB3-AAB9A81E5E3C}"/>
              </a:ext>
            </a:extLst>
          </p:cNvPr>
          <p:cNvGrpSpPr/>
          <p:nvPr/>
        </p:nvGrpSpPr>
        <p:grpSpPr>
          <a:xfrm>
            <a:off x="674551" y="3618135"/>
            <a:ext cx="1588056" cy="307777"/>
            <a:chOff x="674551" y="3618135"/>
            <a:chExt cx="1588056" cy="307777"/>
          </a:xfrm>
        </p:grpSpPr>
        <p:sp>
          <p:nvSpPr>
            <p:cNvPr id="26" name="Graphic 13">
              <a:extLst>
                <a:ext uri="{FF2B5EF4-FFF2-40B4-BE49-F238E27FC236}">
                  <a16:creationId xmlns:a16="http://schemas.microsoft.com/office/drawing/2014/main" id="{3949F66C-F8F8-ED97-E199-BC2AC5692E1C}"/>
                </a:ext>
              </a:extLst>
            </p:cNvPr>
            <p:cNvSpPr/>
            <p:nvPr/>
          </p:nvSpPr>
          <p:spPr>
            <a:xfrm>
              <a:off x="674551" y="3635763"/>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7ADB8BDA-7443-A41D-AC31-3C8D5CE7FBD6}"/>
                </a:ext>
              </a:extLst>
            </p:cNvPr>
            <p:cNvSpPr txBox="1"/>
            <p:nvPr/>
          </p:nvSpPr>
          <p:spPr>
            <a:xfrm>
              <a:off x="1077667" y="3618135"/>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grpSp>
    </p:spTree>
    <p:extLst>
      <p:ext uri="{BB962C8B-B14F-4D97-AF65-F5344CB8AC3E}">
        <p14:creationId xmlns:p14="http://schemas.microsoft.com/office/powerpoint/2010/main" val="424736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2A4F-95A7-AA34-A1B6-1F7D1C5EA447}"/>
            </a:ext>
          </a:extLst>
        </p:cNvPr>
        <p:cNvGrpSpPr/>
        <p:nvPr/>
      </p:nvGrpSpPr>
      <p:grpSpPr>
        <a:xfrm>
          <a:off x="0" y="0"/>
          <a:ext cx="0" cy="0"/>
          <a:chOff x="0" y="0"/>
          <a:chExt cx="0" cy="0"/>
        </a:xfrm>
      </p:grpSpPr>
      <p:sp>
        <p:nvSpPr>
          <p:cNvPr id="108" name="Graphic 21">
            <a:extLst>
              <a:ext uri="{FF2B5EF4-FFF2-40B4-BE49-F238E27FC236}">
                <a16:creationId xmlns:a16="http://schemas.microsoft.com/office/drawing/2014/main" id="{5A6EE8AF-5385-A5C0-61C7-A4E98D2B2827}"/>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0E185B6-333A-20A8-3CDA-833B6A03BB22}"/>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B32E9C34-D5CB-CC89-0179-2EE760628433}"/>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C3522EFB-5015-A9C9-7792-66895A105191}"/>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810FFD20-4710-C0FD-5DE5-4795CFCC880B}"/>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365F44C6-783D-6FA6-16E1-B42A4DE22479}"/>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368D78EF-69F7-CCC8-468A-D6786DACA4CA}"/>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1" name="TextBox 10">
            <a:extLst>
              <a:ext uri="{FF2B5EF4-FFF2-40B4-BE49-F238E27FC236}">
                <a16:creationId xmlns:a16="http://schemas.microsoft.com/office/drawing/2014/main" id="{91781E18-C87C-0579-F83C-749C489E66B1}"/>
              </a:ext>
            </a:extLst>
          </p:cNvPr>
          <p:cNvSpPr txBox="1"/>
          <p:nvPr/>
        </p:nvSpPr>
        <p:spPr>
          <a:xfrm>
            <a:off x="438213" y="888260"/>
            <a:ext cx="3181232" cy="1569660"/>
          </a:xfrm>
          <a:prstGeom prst="rect">
            <a:avLst/>
          </a:prstGeom>
          <a:noFill/>
        </p:spPr>
        <p:txBody>
          <a:bodyPr wrap="square" rtlCol="0">
            <a:spAutoFit/>
          </a:bodyPr>
          <a:lstStyle/>
          <a:p>
            <a:r>
              <a:rPr lang="en-US" sz="4800" b="1" dirty="0">
                <a:solidFill>
                  <a:schemeClr val="bg1"/>
                </a:solidFill>
              </a:rPr>
              <a:t>3Branch MLP</a:t>
            </a:r>
            <a:endParaRPr lang="en-IN" sz="3600" b="1" dirty="0">
              <a:solidFill>
                <a:schemeClr val="bg1"/>
              </a:solidFill>
              <a:latin typeface="Inter SemiBold" panose="02000503000000020004" pitchFamily="2" charset="0"/>
              <a:ea typeface="Inter SemiBold" panose="02000503000000020004" pitchFamily="2" charset="0"/>
            </a:endParaRPr>
          </a:p>
        </p:txBody>
      </p:sp>
      <p:sp>
        <p:nvSpPr>
          <p:cNvPr id="36" name="Rectangle 35">
            <a:extLst>
              <a:ext uri="{FF2B5EF4-FFF2-40B4-BE49-F238E27FC236}">
                <a16:creationId xmlns:a16="http://schemas.microsoft.com/office/drawing/2014/main" id="{16E0BA23-5317-0E0C-5FD2-EA7C69831EB1}"/>
              </a:ext>
            </a:extLst>
          </p:cNvPr>
          <p:cNvSpPr/>
          <p:nvPr/>
        </p:nvSpPr>
        <p:spPr>
          <a:xfrm>
            <a:off x="6303756" y="2662258"/>
            <a:ext cx="1006206" cy="38672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383E0C8-2D5E-436C-DCD1-D00104016BB2}"/>
              </a:ext>
            </a:extLst>
          </p:cNvPr>
          <p:cNvGrpSpPr/>
          <p:nvPr/>
        </p:nvGrpSpPr>
        <p:grpSpPr>
          <a:xfrm>
            <a:off x="2128396" y="382526"/>
            <a:ext cx="8293081" cy="6209344"/>
            <a:chOff x="1729647" y="1362478"/>
            <a:chExt cx="6691689" cy="5141153"/>
          </a:xfrm>
        </p:grpSpPr>
        <p:pic>
          <p:nvPicPr>
            <p:cNvPr id="5" name="Picture 4">
              <a:extLst>
                <a:ext uri="{FF2B5EF4-FFF2-40B4-BE49-F238E27FC236}">
                  <a16:creationId xmlns:a16="http://schemas.microsoft.com/office/drawing/2014/main" id="{5C7E3038-32D8-A9CB-BD02-97B40EEC0650}"/>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927558" y="4075320"/>
              <a:ext cx="1830914" cy="1517424"/>
            </a:xfrm>
            <a:prstGeom prst="rect">
              <a:avLst/>
            </a:prstGeom>
          </p:spPr>
        </p:pic>
        <p:pic>
          <p:nvPicPr>
            <p:cNvPr id="6" name="Picture 5">
              <a:extLst>
                <a:ext uri="{FF2B5EF4-FFF2-40B4-BE49-F238E27FC236}">
                  <a16:creationId xmlns:a16="http://schemas.microsoft.com/office/drawing/2014/main" id="{F2794D70-43B7-B8E0-206B-6E2C0FB5C2CF}"/>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968326" y="4189393"/>
              <a:ext cx="1830914" cy="1517424"/>
            </a:xfrm>
            <a:prstGeom prst="rect">
              <a:avLst/>
            </a:prstGeom>
          </p:spPr>
        </p:pic>
        <p:pic>
          <p:nvPicPr>
            <p:cNvPr id="7" name="Picture 6">
              <a:extLst>
                <a:ext uri="{FF2B5EF4-FFF2-40B4-BE49-F238E27FC236}">
                  <a16:creationId xmlns:a16="http://schemas.microsoft.com/office/drawing/2014/main" id="{0CADF4A1-CD4C-7A3F-8299-B430864EEB0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009094" y="4075320"/>
              <a:ext cx="1830914" cy="1517424"/>
            </a:xfrm>
            <a:prstGeom prst="rect">
              <a:avLst/>
            </a:prstGeom>
          </p:spPr>
        </p:pic>
        <p:pic>
          <p:nvPicPr>
            <p:cNvPr id="8" name="Picture 7">
              <a:extLst>
                <a:ext uri="{FF2B5EF4-FFF2-40B4-BE49-F238E27FC236}">
                  <a16:creationId xmlns:a16="http://schemas.microsoft.com/office/drawing/2014/main" id="{9C7E5D3F-55DF-7961-A46A-D890A766C1D2}"/>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040169" y="1772085"/>
              <a:ext cx="1830914" cy="1517424"/>
            </a:xfrm>
            <a:prstGeom prst="rect">
              <a:avLst/>
            </a:prstGeom>
          </p:spPr>
        </p:pic>
        <p:pic>
          <p:nvPicPr>
            <p:cNvPr id="10" name="Picture 9">
              <a:extLst>
                <a:ext uri="{FF2B5EF4-FFF2-40B4-BE49-F238E27FC236}">
                  <a16:creationId xmlns:a16="http://schemas.microsoft.com/office/drawing/2014/main" id="{883FD06A-11E5-49DF-A6F1-651B496FA690}"/>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10800000">
              <a:off x="3852896" y="1772085"/>
              <a:ext cx="1830914" cy="1517424"/>
            </a:xfrm>
            <a:prstGeom prst="rect">
              <a:avLst/>
            </a:prstGeom>
          </p:spPr>
        </p:pic>
        <p:pic>
          <p:nvPicPr>
            <p:cNvPr id="12" name="Picture 11">
              <a:extLst>
                <a:ext uri="{FF2B5EF4-FFF2-40B4-BE49-F238E27FC236}">
                  <a16:creationId xmlns:a16="http://schemas.microsoft.com/office/drawing/2014/main" id="{5A784E74-D82C-F4DB-0750-DB8201733FC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rot="10800000">
              <a:off x="4622984" y="1772085"/>
              <a:ext cx="1830914" cy="1517424"/>
            </a:xfrm>
            <a:prstGeom prst="rect">
              <a:avLst/>
            </a:prstGeom>
          </p:spPr>
        </p:pic>
        <p:pic>
          <p:nvPicPr>
            <p:cNvPr id="13" name="Picture 12">
              <a:extLst>
                <a:ext uri="{FF2B5EF4-FFF2-40B4-BE49-F238E27FC236}">
                  <a16:creationId xmlns:a16="http://schemas.microsoft.com/office/drawing/2014/main" id="{52A304E1-F034-84F2-2F72-79B6CCB15F8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1729647" y="5823044"/>
              <a:ext cx="2028825" cy="314702"/>
            </a:xfrm>
            <a:prstGeom prst="rect">
              <a:avLst/>
            </a:prstGeom>
          </p:spPr>
        </p:pic>
        <p:pic>
          <p:nvPicPr>
            <p:cNvPr id="14" name="Picture 13">
              <a:extLst>
                <a:ext uri="{FF2B5EF4-FFF2-40B4-BE49-F238E27FC236}">
                  <a16:creationId xmlns:a16="http://schemas.microsoft.com/office/drawing/2014/main" id="{498C1D3B-57B4-A568-BD86-1DF68B73478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3869370" y="5823044"/>
              <a:ext cx="2028825" cy="314702"/>
            </a:xfrm>
            <a:prstGeom prst="rect">
              <a:avLst/>
            </a:prstGeom>
          </p:spPr>
        </p:pic>
        <p:pic>
          <p:nvPicPr>
            <p:cNvPr id="15" name="Picture 14">
              <a:extLst>
                <a:ext uri="{FF2B5EF4-FFF2-40B4-BE49-F238E27FC236}">
                  <a16:creationId xmlns:a16="http://schemas.microsoft.com/office/drawing/2014/main" id="{653A9E6C-D280-CB23-E131-81BD0513ED76}"/>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62621" b="14563"/>
            <a:stretch>
              <a:fillRect/>
            </a:stretch>
          </p:blipFill>
          <p:spPr>
            <a:xfrm>
              <a:off x="5910138" y="5816996"/>
              <a:ext cx="2028825" cy="314702"/>
            </a:xfrm>
            <a:prstGeom prst="rect">
              <a:avLst/>
            </a:prstGeom>
          </p:spPr>
        </p:pic>
        <p:sp>
          <p:nvSpPr>
            <p:cNvPr id="16" name="TextBox 15">
              <a:extLst>
                <a:ext uri="{FF2B5EF4-FFF2-40B4-BE49-F238E27FC236}">
                  <a16:creationId xmlns:a16="http://schemas.microsoft.com/office/drawing/2014/main" id="{43BE24B3-6266-E570-9AB5-5161F1D5DAB1}"/>
                </a:ext>
              </a:extLst>
            </p:cNvPr>
            <p:cNvSpPr txBox="1"/>
            <p:nvPr/>
          </p:nvSpPr>
          <p:spPr>
            <a:xfrm>
              <a:off x="2231036" y="6103521"/>
              <a:ext cx="1223958"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Description</a:t>
              </a:r>
              <a:endParaRPr lang="fa-IR" sz="2000" dirty="0">
                <a:solidFill>
                  <a:schemeClr val="bg1"/>
                </a:solidFill>
                <a:latin typeface="Barlow Condensed SemiBold" panose="00000706000000000000" pitchFamily="2" charset="0"/>
                <a:cs typeface="+mj-cs"/>
              </a:endParaRPr>
            </a:p>
          </p:txBody>
        </p:sp>
        <p:sp>
          <p:nvSpPr>
            <p:cNvPr id="17" name="TextBox 16">
              <a:extLst>
                <a:ext uri="{FF2B5EF4-FFF2-40B4-BE49-F238E27FC236}">
                  <a16:creationId xmlns:a16="http://schemas.microsoft.com/office/drawing/2014/main" id="{B2BB2599-5ABE-3B65-D66E-83734738390B}"/>
                </a:ext>
              </a:extLst>
            </p:cNvPr>
            <p:cNvSpPr txBox="1"/>
            <p:nvPr/>
          </p:nvSpPr>
          <p:spPr>
            <a:xfrm>
              <a:off x="4624263" y="6103521"/>
              <a:ext cx="699408"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Tags</a:t>
              </a:r>
              <a:endParaRPr lang="fa-IR" sz="2000" dirty="0">
                <a:solidFill>
                  <a:schemeClr val="bg1"/>
                </a:solidFill>
                <a:latin typeface="Barlow Condensed SemiBold" panose="00000706000000000000" pitchFamily="2" charset="0"/>
                <a:cs typeface="+mj-cs"/>
              </a:endParaRPr>
            </a:p>
          </p:txBody>
        </p:sp>
        <p:sp>
          <p:nvSpPr>
            <p:cNvPr id="18" name="TextBox 17">
              <a:extLst>
                <a:ext uri="{FF2B5EF4-FFF2-40B4-BE49-F238E27FC236}">
                  <a16:creationId xmlns:a16="http://schemas.microsoft.com/office/drawing/2014/main" id="{31711364-DFCD-8C2A-701B-C873CBE9D82B}"/>
                </a:ext>
              </a:extLst>
            </p:cNvPr>
            <p:cNvSpPr txBox="1"/>
            <p:nvPr/>
          </p:nvSpPr>
          <p:spPr>
            <a:xfrm>
              <a:off x="6763986" y="6103521"/>
              <a:ext cx="1657350"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Title</a:t>
              </a:r>
              <a:endParaRPr lang="fa-IR" sz="2000" dirty="0">
                <a:solidFill>
                  <a:schemeClr val="bg1"/>
                </a:solidFill>
                <a:latin typeface="Barlow Condensed SemiBold" panose="00000706000000000000" pitchFamily="2" charset="0"/>
                <a:cs typeface="+mj-cs"/>
              </a:endParaRPr>
            </a:p>
          </p:txBody>
        </p:sp>
        <p:cxnSp>
          <p:nvCxnSpPr>
            <p:cNvPr id="19" name="Straight Arrow Connector 18">
              <a:extLst>
                <a:ext uri="{FF2B5EF4-FFF2-40B4-BE49-F238E27FC236}">
                  <a16:creationId xmlns:a16="http://schemas.microsoft.com/office/drawing/2014/main" id="{068B1192-AB65-7DB7-8FE3-873B645684AC}"/>
                </a:ext>
              </a:extLst>
            </p:cNvPr>
            <p:cNvCxnSpPr>
              <a:cxnSpLocks/>
            </p:cNvCxnSpPr>
            <p:nvPr/>
          </p:nvCxnSpPr>
          <p:spPr>
            <a:xfrm flipV="1">
              <a:off x="3040169" y="3367976"/>
              <a:ext cx="594402" cy="611867"/>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85AFCDF-032F-9193-ACDA-8FC8D835FD79}"/>
                </a:ext>
              </a:extLst>
            </p:cNvPr>
            <p:cNvCxnSpPr>
              <a:cxnSpLocks/>
            </p:cNvCxnSpPr>
            <p:nvPr/>
          </p:nvCxnSpPr>
          <p:spPr>
            <a:xfrm flipV="1">
              <a:off x="4871083" y="3509943"/>
              <a:ext cx="0" cy="469900"/>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39B75E1-C521-B9B1-D886-F888763CA73F}"/>
                </a:ext>
              </a:extLst>
            </p:cNvPr>
            <p:cNvCxnSpPr>
              <a:cxnSpLocks/>
            </p:cNvCxnSpPr>
            <p:nvPr/>
          </p:nvCxnSpPr>
          <p:spPr>
            <a:xfrm flipH="1" flipV="1">
              <a:off x="6009094" y="3444904"/>
              <a:ext cx="754892" cy="522736"/>
            </a:xfrm>
            <a:prstGeom prst="straightConnector1">
              <a:avLst/>
            </a:prstGeom>
            <a:ln w="38100">
              <a:solidFill>
                <a:srgbClr val="FAFCFC"/>
              </a:solidFill>
              <a:prstDash val="solid"/>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85AC1CD-EF8F-CAA3-AD42-093FBC563D5C}"/>
                </a:ext>
              </a:extLst>
            </p:cNvPr>
            <p:cNvSpPr txBox="1"/>
            <p:nvPr/>
          </p:nvSpPr>
          <p:spPr>
            <a:xfrm>
              <a:off x="3977116" y="1362478"/>
              <a:ext cx="2068665" cy="400110"/>
            </a:xfrm>
            <a:prstGeom prst="rect">
              <a:avLst/>
            </a:prstGeom>
            <a:noFill/>
          </p:spPr>
          <p:txBody>
            <a:bodyPr wrap="square" rtlCol="1">
              <a:spAutoFit/>
            </a:bodyPr>
            <a:lstStyle/>
            <a:p>
              <a:r>
                <a:rPr lang="en-US" sz="2000" dirty="0">
                  <a:solidFill>
                    <a:schemeClr val="bg1"/>
                  </a:solidFill>
                  <a:latin typeface="Barlow Condensed SemiBold" panose="00000706000000000000" pitchFamily="2" charset="0"/>
                  <a:cs typeface="+mj-cs"/>
                </a:rPr>
                <a:t>Category Prediction</a:t>
              </a:r>
              <a:endParaRPr lang="fa-IR" sz="2000" dirty="0">
                <a:solidFill>
                  <a:schemeClr val="bg1"/>
                </a:solidFill>
                <a:latin typeface="Barlow Condensed SemiBold" panose="00000706000000000000" pitchFamily="2" charset="0"/>
                <a:cs typeface="+mj-cs"/>
              </a:endParaRPr>
            </a:p>
          </p:txBody>
        </p:sp>
        <p:sp>
          <p:nvSpPr>
            <p:cNvPr id="23" name="TextBox 22">
              <a:extLst>
                <a:ext uri="{FF2B5EF4-FFF2-40B4-BE49-F238E27FC236}">
                  <a16:creationId xmlns:a16="http://schemas.microsoft.com/office/drawing/2014/main" id="{16B9FA5C-1E5B-ED23-D5B9-C5544AE81A98}"/>
                </a:ext>
              </a:extLst>
            </p:cNvPr>
            <p:cNvSpPr txBox="1"/>
            <p:nvPr/>
          </p:nvSpPr>
          <p:spPr>
            <a:xfrm>
              <a:off x="6453898" y="2834469"/>
              <a:ext cx="1475362" cy="337243"/>
            </a:xfrm>
            <a:prstGeom prst="roundRect">
              <a:avLst>
                <a:gd name="adj" fmla="val 29640"/>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1">
              <a:spAutoFit/>
            </a:bodyPr>
            <a:lstStyle/>
            <a:p>
              <a:pPr algn="ctr"/>
              <a:r>
                <a:rPr lang="en-US" sz="1600" dirty="0">
                  <a:solidFill>
                    <a:schemeClr val="bg1"/>
                  </a:solidFill>
                  <a:latin typeface="Barlow Condensed SemiBold" panose="00000706000000000000" pitchFamily="2" charset="0"/>
                  <a:cs typeface="+mj-cs"/>
                </a:rPr>
                <a:t>Numeric Features</a:t>
              </a:r>
              <a:endParaRPr lang="fa-IR" sz="1600" dirty="0">
                <a:solidFill>
                  <a:schemeClr val="bg1"/>
                </a:solidFill>
                <a:latin typeface="Barlow Condensed SemiBold" panose="00000706000000000000" pitchFamily="2" charset="0"/>
                <a:cs typeface="+mj-cs"/>
              </a:endParaRPr>
            </a:p>
          </p:txBody>
        </p:sp>
      </p:grpSp>
      <p:cxnSp>
        <p:nvCxnSpPr>
          <p:cNvPr id="31" name="Connector: Curved 30">
            <a:extLst>
              <a:ext uri="{FF2B5EF4-FFF2-40B4-BE49-F238E27FC236}">
                <a16:creationId xmlns:a16="http://schemas.microsoft.com/office/drawing/2014/main" id="{989F744B-4286-FB97-A14F-9DA9FA18FB88}"/>
              </a:ext>
            </a:extLst>
          </p:cNvPr>
          <p:cNvCxnSpPr>
            <a:cxnSpLocks/>
          </p:cNvCxnSpPr>
          <p:nvPr/>
        </p:nvCxnSpPr>
        <p:spPr>
          <a:xfrm rot="10800000">
            <a:off x="7902495" y="1821122"/>
            <a:ext cx="465011" cy="348515"/>
          </a:xfrm>
          <a:prstGeom prst="curvedConnector3">
            <a:avLst>
              <a:gd name="adj1" fmla="val 1574"/>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829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180556" y="3478402"/>
            <a:ext cx="2712934"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TextBox 64">
            <a:extLst>
              <a:ext uri="{FF2B5EF4-FFF2-40B4-BE49-F238E27FC236}">
                <a16:creationId xmlns:a16="http://schemas.microsoft.com/office/drawing/2014/main" id="{DC1762E9-CC19-EE6D-1C2F-9063052B10B2}"/>
              </a:ext>
            </a:extLst>
          </p:cNvPr>
          <p:cNvSpPr txBox="1"/>
          <p:nvPr/>
        </p:nvSpPr>
        <p:spPr>
          <a:xfrm>
            <a:off x="935973" y="1246370"/>
            <a:ext cx="2063385"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Gaussian Naïve Bayes</a:t>
            </a:r>
          </a:p>
        </p:txBody>
      </p:sp>
      <p:sp>
        <p:nvSpPr>
          <p:cNvPr id="66" name="TextBox 65">
            <a:extLst>
              <a:ext uri="{FF2B5EF4-FFF2-40B4-BE49-F238E27FC236}">
                <a16:creationId xmlns:a16="http://schemas.microsoft.com/office/drawing/2014/main" id="{CE331328-FF81-CEFE-157D-F91675ED8FDC}"/>
              </a:ext>
            </a:extLst>
          </p:cNvPr>
          <p:cNvSpPr txBox="1"/>
          <p:nvPr/>
        </p:nvSpPr>
        <p:spPr>
          <a:xfrm>
            <a:off x="1106846" y="2411466"/>
            <a:ext cx="1811714"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Single-Branch MLP</a:t>
            </a:r>
          </a:p>
        </p:txBody>
      </p:sp>
      <p:sp>
        <p:nvSpPr>
          <p:cNvPr id="70" name="TextBox 69">
            <a:extLst>
              <a:ext uri="{FF2B5EF4-FFF2-40B4-BE49-F238E27FC236}">
                <a16:creationId xmlns:a16="http://schemas.microsoft.com/office/drawing/2014/main" id="{323B0BC9-7A40-FC2D-763E-C9840ACA0DC2}"/>
              </a:ext>
            </a:extLst>
          </p:cNvPr>
          <p:cNvSpPr txBox="1"/>
          <p:nvPr/>
        </p:nvSpPr>
        <p:spPr>
          <a:xfrm>
            <a:off x="1146480" y="3002972"/>
            <a:ext cx="184731" cy="307777"/>
          </a:xfrm>
          <a:prstGeom prst="rect">
            <a:avLst/>
          </a:prstGeom>
          <a:noFill/>
        </p:spPr>
        <p:txBody>
          <a:bodyPr wrap="none" rtlCol="0">
            <a:spAutoFit/>
          </a:bodyPr>
          <a:lstStyle/>
          <a:p>
            <a:endParaRPr lang="en-IN" sz="14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F1ED2C1A-32F7-A708-4EA1-55C7FA0AF060}"/>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9A8FC485-5BF6-7253-E775-E290546A9E61}"/>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0C6D035F-AE78-54DD-66A7-C4EEFCE7AC1B}"/>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38259E6-FFC4-3BE3-A816-CD6579190555}"/>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B0C8D7D-811A-1AFD-8CCE-93497935E18E}"/>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324931E-289D-E5DE-FEBA-A72A165FF241}"/>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1D4E89-9298-34D6-E9C4-521CF7B41334}"/>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CBDE8AB7-6136-4ACB-A083-A2A00E08A78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206CFC9-3A7A-813C-B57B-DAFF3866E860}"/>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A6901FBB-3EB0-00D6-6EDA-724861CB2D18}"/>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315D1B27-FF1A-82FA-D6AA-3A9A163E6FC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7B8A5081-F695-22B5-E673-C01ED0D2ADEB}"/>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140AC63F-6B83-D8FF-6F0C-A5A146831F00}"/>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D4B26D67-6910-119D-1CEB-4AEFC8090FAA}"/>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90D32615-8893-FFE7-C685-1D271BD21D97}"/>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EA25E7AA-7EB2-0432-7C59-8B26D4599061}"/>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B20EB19F-E406-AB91-AB2B-D64056F9D6A5}"/>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DA248879-96F4-4C32-FEA1-B09C287CD211}"/>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6C9FE127-0E22-2C71-FE2E-22332A7EE79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19974C7E-7B3C-3173-6D41-97426C45EEF9}"/>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B5DAFC64-54BC-96B6-7E15-E786891F5381}"/>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B7DB14A8-DAF6-4DCE-6936-E009E7A258C8}"/>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EA268A16-362E-7F8F-F42F-9B24AF9E4109}"/>
              </a:ext>
            </a:extLst>
          </p:cNvPr>
          <p:cNvSpPr/>
          <p:nvPr/>
        </p:nvSpPr>
        <p:spPr>
          <a:xfrm>
            <a:off x="645925" y="299837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4970A047-F7B3-E27B-750D-B8265193B8BA}"/>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4AB5C50-D082-54C7-E269-CC4287BC0E44}"/>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3E3C6533-A289-6242-46BD-44E95C7AE25F}"/>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2EC303F-3BD2-E557-5A04-D4D70C174B97}"/>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B364F16F-690A-835D-16A5-297B8ABDBB0A}"/>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40396D22-6B03-76F4-8736-2FCFFCCA890D}"/>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34D383C-0DC9-ACBA-C809-6572ED113F6B}"/>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21" name="TextBox 120">
            <a:extLst>
              <a:ext uri="{FF2B5EF4-FFF2-40B4-BE49-F238E27FC236}">
                <a16:creationId xmlns:a16="http://schemas.microsoft.com/office/drawing/2014/main" id="{E771FEA4-7ABD-4CBF-C87F-4DD4DBBDD199}"/>
              </a:ext>
            </a:extLst>
          </p:cNvPr>
          <p:cNvSpPr txBox="1"/>
          <p:nvPr/>
        </p:nvSpPr>
        <p:spPr>
          <a:xfrm>
            <a:off x="1106846" y="1807459"/>
            <a:ext cx="1762021" cy="307777"/>
          </a:xfrm>
          <a:prstGeom prst="rect">
            <a:avLst/>
          </a:prstGeom>
          <a:noFill/>
        </p:spPr>
        <p:txBody>
          <a:bodyPr wrap="none" rtlCol="0">
            <a:spAutoFit/>
          </a:bodyPr>
          <a:lstStyle/>
          <a:p>
            <a:r>
              <a:rPr lang="en-IN" sz="1400" dirty="0" err="1">
                <a:solidFill>
                  <a:schemeClr val="bg1"/>
                </a:solidFill>
                <a:latin typeface="Inter" panose="02000503000000020004" pitchFamily="2" charset="0"/>
                <a:ea typeface="Inter" panose="02000503000000020004" pitchFamily="2" charset="0"/>
              </a:rPr>
              <a:t>XGBoost</a:t>
            </a:r>
            <a:r>
              <a:rPr lang="en-IN" sz="1400" dirty="0">
                <a:solidFill>
                  <a:schemeClr val="bg1"/>
                </a:solidFill>
                <a:latin typeface="Inter" panose="02000503000000020004" pitchFamily="2" charset="0"/>
                <a:ea typeface="Inter" panose="02000503000000020004" pitchFamily="2" charset="0"/>
              </a:rPr>
              <a:t> Classifier</a:t>
            </a:r>
          </a:p>
        </p:txBody>
      </p:sp>
      <p:sp>
        <p:nvSpPr>
          <p:cNvPr id="41" name="TextBox 40">
            <a:extLst>
              <a:ext uri="{FF2B5EF4-FFF2-40B4-BE49-F238E27FC236}">
                <a16:creationId xmlns:a16="http://schemas.microsoft.com/office/drawing/2014/main" id="{0003B1AF-1B8A-2161-E3F1-4EE374EEC4DF}"/>
              </a:ext>
            </a:extLst>
          </p:cNvPr>
          <p:cNvSpPr txBox="1"/>
          <p:nvPr/>
        </p:nvSpPr>
        <p:spPr>
          <a:xfrm>
            <a:off x="9133282" y="2158452"/>
            <a:ext cx="2753918" cy="707886"/>
          </a:xfrm>
          <a:prstGeom prst="rect">
            <a:avLst/>
          </a:prstGeom>
          <a:noFill/>
        </p:spPr>
        <p:txBody>
          <a:bodyPr wrap="square" rtlCol="0">
            <a:spAutoFit/>
          </a:bodyPr>
          <a:lstStyle/>
          <a:p>
            <a:r>
              <a:rPr lang="en-US" sz="2000" dirty="0">
                <a:solidFill>
                  <a:schemeClr val="bg1"/>
                </a:solidFill>
              </a:rPr>
              <a:t>Sample-selection:</a:t>
            </a:r>
          </a:p>
          <a:p>
            <a:r>
              <a:rPr lang="en-US" sz="2000" dirty="0">
                <a:solidFill>
                  <a:schemeClr val="bg1"/>
                </a:solidFill>
              </a:rPr>
              <a:t>Random </a:t>
            </a:r>
            <a:endParaRPr lang="en-IN" sz="2000" dirty="0">
              <a:solidFill>
                <a:schemeClr val="bg1"/>
              </a:solidFill>
              <a:latin typeface="Inter" panose="02000503000000020004" pitchFamily="2" charset="0"/>
              <a:ea typeface="Inter" panose="02000503000000020004" pitchFamily="2" charset="0"/>
            </a:endParaRPr>
          </a:p>
        </p:txBody>
      </p:sp>
      <p:sp>
        <p:nvSpPr>
          <p:cNvPr id="45" name="TextBox 44">
            <a:extLst>
              <a:ext uri="{FF2B5EF4-FFF2-40B4-BE49-F238E27FC236}">
                <a16:creationId xmlns:a16="http://schemas.microsoft.com/office/drawing/2014/main" id="{9C6829DC-2675-19DD-0E2F-9A6B6C471AC7}"/>
              </a:ext>
            </a:extLst>
          </p:cNvPr>
          <p:cNvSpPr txBox="1"/>
          <p:nvPr/>
        </p:nvSpPr>
        <p:spPr>
          <a:xfrm>
            <a:off x="9118457" y="3275312"/>
            <a:ext cx="2664031" cy="954107"/>
          </a:xfrm>
          <a:prstGeom prst="rect">
            <a:avLst/>
          </a:prstGeom>
          <a:noFill/>
        </p:spPr>
        <p:txBody>
          <a:bodyPr wrap="square" rtlCol="0">
            <a:spAutoFit/>
          </a:bodyPr>
          <a:lstStyle/>
          <a:p>
            <a:r>
              <a:rPr lang="en-US" sz="2000" dirty="0">
                <a:solidFill>
                  <a:schemeClr val="bg1"/>
                </a:solidFill>
              </a:rPr>
              <a:t>model: </a:t>
            </a:r>
          </a:p>
          <a:p>
            <a:r>
              <a:rPr lang="en-IN" dirty="0">
                <a:solidFill>
                  <a:schemeClr val="bg1"/>
                </a:solidFill>
                <a:latin typeface="Inter" panose="02000503000000020004" pitchFamily="2" charset="0"/>
                <a:ea typeface="Inter" panose="02000503000000020004" pitchFamily="2" charset="0"/>
              </a:rPr>
              <a:t>Meeta-llama/llama-3.3-70B</a:t>
            </a:r>
          </a:p>
        </p:txBody>
      </p:sp>
      <p:sp>
        <p:nvSpPr>
          <p:cNvPr id="48" name="TextBox 47">
            <a:extLst>
              <a:ext uri="{FF2B5EF4-FFF2-40B4-BE49-F238E27FC236}">
                <a16:creationId xmlns:a16="http://schemas.microsoft.com/office/drawing/2014/main" id="{F65C9F70-938A-C043-98AD-745D7EF6F568}"/>
              </a:ext>
            </a:extLst>
          </p:cNvPr>
          <p:cNvSpPr txBox="1"/>
          <p:nvPr/>
        </p:nvSpPr>
        <p:spPr>
          <a:xfrm>
            <a:off x="9194799" y="4428687"/>
            <a:ext cx="2567273" cy="707886"/>
          </a:xfrm>
          <a:prstGeom prst="rect">
            <a:avLst/>
          </a:prstGeom>
          <a:noFill/>
        </p:spPr>
        <p:txBody>
          <a:bodyPr wrap="square" rtlCol="0">
            <a:spAutoFit/>
          </a:bodyPr>
          <a:lstStyle/>
          <a:p>
            <a:r>
              <a:rPr lang="en-US" sz="2000" dirty="0">
                <a:solidFill>
                  <a:schemeClr val="bg1"/>
                </a:solidFill>
              </a:rPr>
              <a:t>Number of samples:</a:t>
            </a:r>
          </a:p>
          <a:p>
            <a:r>
              <a:rPr lang="en-US" sz="2000" dirty="0">
                <a:solidFill>
                  <a:schemeClr val="bg1"/>
                </a:solidFill>
              </a:rPr>
              <a:t>220</a:t>
            </a:r>
            <a:endParaRPr lang="en-IN" sz="2000" dirty="0">
              <a:solidFill>
                <a:schemeClr val="bg1"/>
              </a:solidFill>
              <a:latin typeface="Inter" panose="02000503000000020004" pitchFamily="2" charset="0"/>
              <a:ea typeface="Inter" panose="02000503000000020004" pitchFamily="2" charset="0"/>
            </a:endParaRPr>
          </a:p>
        </p:txBody>
      </p:sp>
      <p:grpSp>
        <p:nvGrpSpPr>
          <p:cNvPr id="9" name="Group 8">
            <a:extLst>
              <a:ext uri="{FF2B5EF4-FFF2-40B4-BE49-F238E27FC236}">
                <a16:creationId xmlns:a16="http://schemas.microsoft.com/office/drawing/2014/main" id="{F3B2D31A-7BCB-5776-21EC-0AFD0577FA41}"/>
              </a:ext>
            </a:extLst>
          </p:cNvPr>
          <p:cNvGrpSpPr/>
          <p:nvPr/>
        </p:nvGrpSpPr>
        <p:grpSpPr>
          <a:xfrm>
            <a:off x="8421514" y="4374373"/>
            <a:ext cx="768351" cy="768351"/>
            <a:chOff x="9194799" y="4440722"/>
            <a:chExt cx="768351" cy="768351"/>
          </a:xfrm>
        </p:grpSpPr>
        <p:sp>
          <p:nvSpPr>
            <p:cNvPr id="47" name="Oval 46">
              <a:extLst>
                <a:ext uri="{FF2B5EF4-FFF2-40B4-BE49-F238E27FC236}">
                  <a16:creationId xmlns:a16="http://schemas.microsoft.com/office/drawing/2014/main" id="{A830500E-47D6-E5F5-5648-2C93E064F11E}"/>
                </a:ext>
              </a:extLst>
            </p:cNvPr>
            <p:cNvSpPr/>
            <p:nvPr/>
          </p:nvSpPr>
          <p:spPr>
            <a:xfrm>
              <a:off x="9194799" y="4440722"/>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aphic 2">
              <a:extLst>
                <a:ext uri="{FF2B5EF4-FFF2-40B4-BE49-F238E27FC236}">
                  <a16:creationId xmlns:a16="http://schemas.microsoft.com/office/drawing/2014/main" id="{A45F7DE4-C245-D457-9F4E-CC2DC2135EA2}"/>
                </a:ext>
              </a:extLst>
            </p:cNvPr>
            <p:cNvGrpSpPr/>
            <p:nvPr/>
          </p:nvGrpSpPr>
          <p:grpSpPr>
            <a:xfrm>
              <a:off x="9426299" y="4690185"/>
              <a:ext cx="305350" cy="269425"/>
              <a:chOff x="3990975" y="1366327"/>
              <a:chExt cx="720000" cy="635294"/>
            </a:xfrm>
            <a:solidFill>
              <a:schemeClr val="bg1"/>
            </a:solidFill>
          </p:grpSpPr>
          <p:sp>
            <p:nvSpPr>
              <p:cNvPr id="53" name="Freeform: Shape 52">
                <a:extLst>
                  <a:ext uri="{FF2B5EF4-FFF2-40B4-BE49-F238E27FC236}">
                    <a16:creationId xmlns:a16="http://schemas.microsoft.com/office/drawing/2014/main" id="{61829405-240D-FC91-FA13-29B424BF4057}"/>
                  </a:ext>
                </a:extLst>
              </p:cNvPr>
              <p:cNvSpPr/>
              <p:nvPr/>
            </p:nvSpPr>
            <p:spPr>
              <a:xfrm>
                <a:off x="4088712"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9BB1D4-AD9B-8BBB-A2FA-89A579120468}"/>
                  </a:ext>
                </a:extLst>
              </p:cNvPr>
              <p:cNvSpPr/>
              <p:nvPr/>
            </p:nvSpPr>
            <p:spPr>
              <a:xfrm>
                <a:off x="4334685" y="1871305"/>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2F05C58-5A86-56FB-B31C-E630B55DC00C}"/>
                  </a:ext>
                </a:extLst>
              </p:cNvPr>
              <p:cNvSpPr/>
              <p:nvPr/>
            </p:nvSpPr>
            <p:spPr>
              <a:xfrm>
                <a:off x="4088712" y="1464065"/>
                <a:ext cx="443076" cy="32579"/>
              </a:xfrm>
              <a:custGeom>
                <a:avLst/>
                <a:gdLst>
                  <a:gd name="connsiteX0" fmla="*/ 426787 w 443076"/>
                  <a:gd name="connsiteY0" fmla="*/ 0 h 32579"/>
                  <a:gd name="connsiteX1" fmla="*/ 16290 w 443076"/>
                  <a:gd name="connsiteY1" fmla="*/ 0 h 32579"/>
                  <a:gd name="connsiteX2" fmla="*/ 0 w 443076"/>
                  <a:gd name="connsiteY2" fmla="*/ 16290 h 32579"/>
                  <a:gd name="connsiteX3" fmla="*/ 16290 w 443076"/>
                  <a:gd name="connsiteY3" fmla="*/ 32579 h 32579"/>
                  <a:gd name="connsiteX4" fmla="*/ 426787 w 443076"/>
                  <a:gd name="connsiteY4" fmla="*/ 32579 h 32579"/>
                  <a:gd name="connsiteX5" fmla="*/ 443077 w 443076"/>
                  <a:gd name="connsiteY5" fmla="*/ 16290 h 32579"/>
                  <a:gd name="connsiteX6" fmla="*/ 426787 w 443076"/>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76" h="32579">
                    <a:moveTo>
                      <a:pt x="426787" y="0"/>
                    </a:moveTo>
                    <a:lnTo>
                      <a:pt x="16290" y="0"/>
                    </a:lnTo>
                    <a:cubicBezTo>
                      <a:pt x="7293" y="0"/>
                      <a:pt x="0" y="7293"/>
                      <a:pt x="0" y="16290"/>
                    </a:cubicBezTo>
                    <a:cubicBezTo>
                      <a:pt x="0" y="25286"/>
                      <a:pt x="7293" y="32579"/>
                      <a:pt x="16290" y="32579"/>
                    </a:cubicBezTo>
                    <a:lnTo>
                      <a:pt x="426787" y="32579"/>
                    </a:lnTo>
                    <a:cubicBezTo>
                      <a:pt x="435782" y="32579"/>
                      <a:pt x="443077" y="25286"/>
                      <a:pt x="443077" y="16290"/>
                    </a:cubicBezTo>
                    <a:cubicBezTo>
                      <a:pt x="443077" y="7293"/>
                      <a:pt x="435782" y="0"/>
                      <a:pt x="426787" y="0"/>
                    </a:cubicBezTo>
                    <a:close/>
                  </a:path>
                </a:pathLst>
              </a:custGeom>
              <a:grpFill/>
              <a:ln w="161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05F6EC7-574F-D83B-47DD-CFCDDCEAD8D8}"/>
                  </a:ext>
                </a:extLst>
              </p:cNvPr>
              <p:cNvSpPr/>
              <p:nvPr/>
            </p:nvSpPr>
            <p:spPr>
              <a:xfrm>
                <a:off x="4334685" y="1545513"/>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F9428FB-3434-A35E-8E51-FC0B4ACD5029}"/>
                  </a:ext>
                </a:extLst>
              </p:cNvPr>
              <p:cNvSpPr/>
              <p:nvPr/>
            </p:nvSpPr>
            <p:spPr>
              <a:xfrm>
                <a:off x="4334685" y="1626961"/>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371C233-0B49-AF05-3DEE-2D0CF1397943}"/>
                  </a:ext>
                </a:extLst>
              </p:cNvPr>
              <p:cNvSpPr/>
              <p:nvPr/>
            </p:nvSpPr>
            <p:spPr>
              <a:xfrm>
                <a:off x="4334685" y="1708409"/>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1063490-209C-CC19-EEEB-11D15FFDD666}"/>
                  </a:ext>
                </a:extLst>
              </p:cNvPr>
              <p:cNvSpPr/>
              <p:nvPr/>
            </p:nvSpPr>
            <p:spPr>
              <a:xfrm>
                <a:off x="4334685"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0" y="32579"/>
                      <a:pt x="197104" y="25286"/>
                      <a:pt x="197104" y="16290"/>
                    </a:cubicBezTo>
                    <a:cubicBezTo>
                      <a:pt x="197104" y="7293"/>
                      <a:pt x="189810" y="0"/>
                      <a:pt x="180814" y="0"/>
                    </a:cubicBezTo>
                    <a:close/>
                  </a:path>
                </a:pathLst>
              </a:custGeom>
              <a:grpFill/>
              <a:ln w="16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F78A2A6A-DC75-BB83-B0E8-965171AFF12E}"/>
                  </a:ext>
                </a:extLst>
              </p:cNvPr>
              <p:cNvSpPr/>
              <p:nvPr/>
            </p:nvSpPr>
            <p:spPr>
              <a:xfrm>
                <a:off x="4088712" y="1789857"/>
                <a:ext cx="197104" cy="32579"/>
              </a:xfrm>
              <a:custGeom>
                <a:avLst/>
                <a:gdLst>
                  <a:gd name="connsiteX0" fmla="*/ 180814 w 197104"/>
                  <a:gd name="connsiteY0" fmla="*/ 0 h 32579"/>
                  <a:gd name="connsiteX1" fmla="*/ 16290 w 197104"/>
                  <a:gd name="connsiteY1" fmla="*/ 0 h 32579"/>
                  <a:gd name="connsiteX2" fmla="*/ 0 w 197104"/>
                  <a:gd name="connsiteY2" fmla="*/ 16290 h 32579"/>
                  <a:gd name="connsiteX3" fmla="*/ 16290 w 197104"/>
                  <a:gd name="connsiteY3" fmla="*/ 32579 h 32579"/>
                  <a:gd name="connsiteX4" fmla="*/ 180814 w 197104"/>
                  <a:gd name="connsiteY4" fmla="*/ 32579 h 32579"/>
                  <a:gd name="connsiteX5" fmla="*/ 197104 w 197104"/>
                  <a:gd name="connsiteY5" fmla="*/ 16290 h 32579"/>
                  <a:gd name="connsiteX6" fmla="*/ 180814 w 197104"/>
                  <a:gd name="connsiteY6" fmla="*/ 0 h 3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04" h="32579">
                    <a:moveTo>
                      <a:pt x="180814" y="0"/>
                    </a:moveTo>
                    <a:lnTo>
                      <a:pt x="16290" y="0"/>
                    </a:lnTo>
                    <a:cubicBezTo>
                      <a:pt x="7293" y="0"/>
                      <a:pt x="0" y="7293"/>
                      <a:pt x="0" y="16290"/>
                    </a:cubicBezTo>
                    <a:cubicBezTo>
                      <a:pt x="0" y="25286"/>
                      <a:pt x="7293" y="32579"/>
                      <a:pt x="16290" y="32579"/>
                    </a:cubicBezTo>
                    <a:lnTo>
                      <a:pt x="180814" y="32579"/>
                    </a:lnTo>
                    <a:cubicBezTo>
                      <a:pt x="189811" y="32579"/>
                      <a:pt x="197104" y="25286"/>
                      <a:pt x="197104" y="16290"/>
                    </a:cubicBezTo>
                    <a:cubicBezTo>
                      <a:pt x="197104" y="7293"/>
                      <a:pt x="189811" y="0"/>
                      <a:pt x="180814" y="0"/>
                    </a:cubicBezTo>
                    <a:close/>
                  </a:path>
                </a:pathLst>
              </a:custGeom>
              <a:grpFill/>
              <a:ln w="161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EEEEB18-435F-6C77-271B-DE1C12B61D27}"/>
                  </a:ext>
                </a:extLst>
              </p:cNvPr>
              <p:cNvSpPr/>
              <p:nvPr/>
            </p:nvSpPr>
            <p:spPr>
              <a:xfrm>
                <a:off x="4088712" y="1545513"/>
                <a:ext cx="197104" cy="197104"/>
              </a:xfrm>
              <a:custGeom>
                <a:avLst/>
                <a:gdLst>
                  <a:gd name="connsiteX0" fmla="*/ 180814 w 197104"/>
                  <a:gd name="connsiteY0" fmla="*/ 0 h 197104"/>
                  <a:gd name="connsiteX1" fmla="*/ 16290 w 197104"/>
                  <a:gd name="connsiteY1" fmla="*/ 0 h 197104"/>
                  <a:gd name="connsiteX2" fmla="*/ 0 w 197104"/>
                  <a:gd name="connsiteY2" fmla="*/ 16290 h 197104"/>
                  <a:gd name="connsiteX3" fmla="*/ 0 w 197104"/>
                  <a:gd name="connsiteY3" fmla="*/ 180814 h 197104"/>
                  <a:gd name="connsiteX4" fmla="*/ 16290 w 197104"/>
                  <a:gd name="connsiteY4" fmla="*/ 197104 h 197104"/>
                  <a:gd name="connsiteX5" fmla="*/ 180814 w 197104"/>
                  <a:gd name="connsiteY5" fmla="*/ 197104 h 197104"/>
                  <a:gd name="connsiteX6" fmla="*/ 197104 w 197104"/>
                  <a:gd name="connsiteY6" fmla="*/ 180814 h 197104"/>
                  <a:gd name="connsiteX7" fmla="*/ 197104 w 197104"/>
                  <a:gd name="connsiteY7" fmla="*/ 16290 h 197104"/>
                  <a:gd name="connsiteX8" fmla="*/ 180814 w 197104"/>
                  <a:gd name="connsiteY8" fmla="*/ 0 h 197104"/>
                  <a:gd name="connsiteX9" fmla="*/ 164525 w 197104"/>
                  <a:gd name="connsiteY9" fmla="*/ 164525 h 197104"/>
                  <a:gd name="connsiteX10" fmla="*/ 32579 w 197104"/>
                  <a:gd name="connsiteY10" fmla="*/ 164525 h 197104"/>
                  <a:gd name="connsiteX11" fmla="*/ 32579 w 197104"/>
                  <a:gd name="connsiteY11" fmla="*/ 32579 h 197104"/>
                  <a:gd name="connsiteX12" fmla="*/ 164525 w 197104"/>
                  <a:gd name="connsiteY12" fmla="*/ 32579 h 197104"/>
                  <a:gd name="connsiteX13" fmla="*/ 164525 w 197104"/>
                  <a:gd name="connsiteY13" fmla="*/ 164525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104" h="197104">
                    <a:moveTo>
                      <a:pt x="180814" y="0"/>
                    </a:moveTo>
                    <a:lnTo>
                      <a:pt x="16290" y="0"/>
                    </a:lnTo>
                    <a:cubicBezTo>
                      <a:pt x="7293" y="0"/>
                      <a:pt x="0" y="7293"/>
                      <a:pt x="0" y="16290"/>
                    </a:cubicBezTo>
                    <a:lnTo>
                      <a:pt x="0" y="180814"/>
                    </a:lnTo>
                    <a:cubicBezTo>
                      <a:pt x="0" y="189811"/>
                      <a:pt x="7293" y="197104"/>
                      <a:pt x="16290" y="197104"/>
                    </a:cubicBezTo>
                    <a:lnTo>
                      <a:pt x="180814" y="197104"/>
                    </a:lnTo>
                    <a:cubicBezTo>
                      <a:pt x="189811" y="197104"/>
                      <a:pt x="197104" y="189811"/>
                      <a:pt x="197104" y="180814"/>
                    </a:cubicBezTo>
                    <a:lnTo>
                      <a:pt x="197104" y="16290"/>
                    </a:lnTo>
                    <a:cubicBezTo>
                      <a:pt x="197104" y="7293"/>
                      <a:pt x="189811" y="0"/>
                      <a:pt x="180814" y="0"/>
                    </a:cubicBezTo>
                    <a:close/>
                    <a:moveTo>
                      <a:pt x="164525" y="164525"/>
                    </a:moveTo>
                    <a:lnTo>
                      <a:pt x="32579" y="164525"/>
                    </a:lnTo>
                    <a:lnTo>
                      <a:pt x="32579" y="32579"/>
                    </a:lnTo>
                    <a:lnTo>
                      <a:pt x="164525" y="32579"/>
                    </a:lnTo>
                    <a:lnTo>
                      <a:pt x="164525" y="164525"/>
                    </a:lnTo>
                    <a:close/>
                  </a:path>
                </a:pathLst>
              </a:custGeom>
              <a:grpFill/>
              <a:ln w="161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72C0AD8-2E0C-497A-E10D-5EC54B83A769}"/>
                  </a:ext>
                </a:extLst>
              </p:cNvPr>
              <p:cNvSpPr/>
              <p:nvPr/>
            </p:nvSpPr>
            <p:spPr>
              <a:xfrm>
                <a:off x="3990975" y="1366327"/>
                <a:ext cx="720000" cy="635294"/>
              </a:xfrm>
              <a:custGeom>
                <a:avLst/>
                <a:gdLst>
                  <a:gd name="connsiteX0" fmla="*/ 687421 w 720000"/>
                  <a:gd name="connsiteY0" fmla="*/ 81448 h 635294"/>
                  <a:gd name="connsiteX1" fmla="*/ 638552 w 720000"/>
                  <a:gd name="connsiteY1" fmla="*/ 81448 h 635294"/>
                  <a:gd name="connsiteX2" fmla="*/ 638552 w 720000"/>
                  <a:gd name="connsiteY2" fmla="*/ 32579 h 635294"/>
                  <a:gd name="connsiteX3" fmla="*/ 605973 w 720000"/>
                  <a:gd name="connsiteY3" fmla="*/ 0 h 635294"/>
                  <a:gd name="connsiteX4" fmla="*/ 32579 w 720000"/>
                  <a:gd name="connsiteY4" fmla="*/ 0 h 635294"/>
                  <a:gd name="connsiteX5" fmla="*/ 0 w 720000"/>
                  <a:gd name="connsiteY5" fmla="*/ 32579 h 635294"/>
                  <a:gd name="connsiteX6" fmla="*/ 0 w 720000"/>
                  <a:gd name="connsiteY6" fmla="*/ 553846 h 635294"/>
                  <a:gd name="connsiteX7" fmla="*/ 81448 w 720000"/>
                  <a:gd name="connsiteY7" fmla="*/ 635294 h 635294"/>
                  <a:gd name="connsiteX8" fmla="*/ 638552 w 720000"/>
                  <a:gd name="connsiteY8" fmla="*/ 635294 h 635294"/>
                  <a:gd name="connsiteX9" fmla="*/ 720000 w 720000"/>
                  <a:gd name="connsiteY9" fmla="*/ 553846 h 635294"/>
                  <a:gd name="connsiteX10" fmla="*/ 720000 w 720000"/>
                  <a:gd name="connsiteY10" fmla="*/ 114027 h 635294"/>
                  <a:gd name="connsiteX11" fmla="*/ 687421 w 720000"/>
                  <a:gd name="connsiteY11" fmla="*/ 81448 h 635294"/>
                  <a:gd name="connsiteX12" fmla="*/ 687421 w 720000"/>
                  <a:gd name="connsiteY12" fmla="*/ 553846 h 635294"/>
                  <a:gd name="connsiteX13" fmla="*/ 638552 w 720000"/>
                  <a:gd name="connsiteY13" fmla="*/ 602715 h 635294"/>
                  <a:gd name="connsiteX14" fmla="*/ 81448 w 720000"/>
                  <a:gd name="connsiteY14" fmla="*/ 602715 h 635294"/>
                  <a:gd name="connsiteX15" fmla="*/ 32579 w 720000"/>
                  <a:gd name="connsiteY15" fmla="*/ 553846 h 635294"/>
                  <a:gd name="connsiteX16" fmla="*/ 32579 w 720000"/>
                  <a:gd name="connsiteY16" fmla="*/ 32579 h 635294"/>
                  <a:gd name="connsiteX17" fmla="*/ 605973 w 720000"/>
                  <a:gd name="connsiteY17" fmla="*/ 32579 h 635294"/>
                  <a:gd name="connsiteX18" fmla="*/ 605973 w 720000"/>
                  <a:gd name="connsiteY18" fmla="*/ 529412 h 635294"/>
                  <a:gd name="connsiteX19" fmla="*/ 646697 w 720000"/>
                  <a:gd name="connsiteY19" fmla="*/ 570136 h 635294"/>
                  <a:gd name="connsiteX20" fmla="*/ 662986 w 720000"/>
                  <a:gd name="connsiteY20" fmla="*/ 553846 h 635294"/>
                  <a:gd name="connsiteX21" fmla="*/ 646697 w 720000"/>
                  <a:gd name="connsiteY21" fmla="*/ 537557 h 635294"/>
                  <a:gd name="connsiteX22" fmla="*/ 638552 w 720000"/>
                  <a:gd name="connsiteY22" fmla="*/ 529412 h 635294"/>
                  <a:gd name="connsiteX23" fmla="*/ 638552 w 720000"/>
                  <a:gd name="connsiteY23" fmla="*/ 114027 h 635294"/>
                  <a:gd name="connsiteX24" fmla="*/ 687421 w 720000"/>
                  <a:gd name="connsiteY24" fmla="*/ 114027 h 635294"/>
                  <a:gd name="connsiteX25" fmla="*/ 687421 w 720000"/>
                  <a:gd name="connsiteY25" fmla="*/ 553846 h 6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0000" h="635294">
                    <a:moveTo>
                      <a:pt x="687421" y="81448"/>
                    </a:moveTo>
                    <a:lnTo>
                      <a:pt x="638552" y="81448"/>
                    </a:lnTo>
                    <a:lnTo>
                      <a:pt x="638552" y="32579"/>
                    </a:lnTo>
                    <a:cubicBezTo>
                      <a:pt x="638552" y="14615"/>
                      <a:pt x="623937" y="0"/>
                      <a:pt x="605973" y="0"/>
                    </a:cubicBezTo>
                    <a:lnTo>
                      <a:pt x="32579" y="0"/>
                    </a:lnTo>
                    <a:cubicBezTo>
                      <a:pt x="14615" y="0"/>
                      <a:pt x="0" y="14615"/>
                      <a:pt x="0" y="32579"/>
                    </a:cubicBezTo>
                    <a:lnTo>
                      <a:pt x="0" y="553846"/>
                    </a:lnTo>
                    <a:cubicBezTo>
                      <a:pt x="0" y="598757"/>
                      <a:pt x="36538" y="635294"/>
                      <a:pt x="81448" y="635294"/>
                    </a:cubicBezTo>
                    <a:lnTo>
                      <a:pt x="638552" y="635294"/>
                    </a:lnTo>
                    <a:cubicBezTo>
                      <a:pt x="683462" y="635294"/>
                      <a:pt x="720000" y="598757"/>
                      <a:pt x="720000" y="553846"/>
                    </a:cubicBezTo>
                    <a:lnTo>
                      <a:pt x="720000" y="114027"/>
                    </a:lnTo>
                    <a:cubicBezTo>
                      <a:pt x="720000" y="96063"/>
                      <a:pt x="705385" y="81448"/>
                      <a:pt x="687421" y="81448"/>
                    </a:cubicBezTo>
                    <a:close/>
                    <a:moveTo>
                      <a:pt x="687421" y="553846"/>
                    </a:moveTo>
                    <a:cubicBezTo>
                      <a:pt x="687421" y="580792"/>
                      <a:pt x="665498" y="602715"/>
                      <a:pt x="638552" y="602715"/>
                    </a:cubicBezTo>
                    <a:lnTo>
                      <a:pt x="81448" y="602715"/>
                    </a:lnTo>
                    <a:cubicBezTo>
                      <a:pt x="54502" y="602715"/>
                      <a:pt x="32579" y="580792"/>
                      <a:pt x="32579" y="553846"/>
                    </a:cubicBezTo>
                    <a:lnTo>
                      <a:pt x="32579" y="32579"/>
                    </a:lnTo>
                    <a:lnTo>
                      <a:pt x="605973" y="32579"/>
                    </a:lnTo>
                    <a:lnTo>
                      <a:pt x="605973" y="529412"/>
                    </a:lnTo>
                    <a:cubicBezTo>
                      <a:pt x="605973" y="551867"/>
                      <a:pt x="624242" y="570136"/>
                      <a:pt x="646697" y="570136"/>
                    </a:cubicBezTo>
                    <a:cubicBezTo>
                      <a:pt x="655692" y="570136"/>
                      <a:pt x="662986" y="562843"/>
                      <a:pt x="662986" y="553846"/>
                    </a:cubicBezTo>
                    <a:cubicBezTo>
                      <a:pt x="662986" y="544849"/>
                      <a:pt x="655692" y="537557"/>
                      <a:pt x="646697" y="537557"/>
                    </a:cubicBezTo>
                    <a:cubicBezTo>
                      <a:pt x="642206" y="537557"/>
                      <a:pt x="638552" y="533903"/>
                      <a:pt x="638552" y="529412"/>
                    </a:cubicBezTo>
                    <a:lnTo>
                      <a:pt x="638552" y="114027"/>
                    </a:lnTo>
                    <a:lnTo>
                      <a:pt x="687421" y="114027"/>
                    </a:lnTo>
                    <a:lnTo>
                      <a:pt x="687421" y="553846"/>
                    </a:lnTo>
                    <a:close/>
                  </a:path>
                </a:pathLst>
              </a:custGeom>
              <a:grpFill/>
              <a:ln w="1616" cap="flat">
                <a:noFill/>
                <a:prstDash val="solid"/>
                <a:miter/>
              </a:ln>
            </p:spPr>
            <p:txBody>
              <a:bodyPr rtlCol="0" anchor="ctr"/>
              <a:lstStyle/>
              <a:p>
                <a:endParaRPr lang="en-IN"/>
              </a:p>
            </p:txBody>
          </p:sp>
        </p:grpSp>
      </p:grpSp>
      <p:grpSp>
        <p:nvGrpSpPr>
          <p:cNvPr id="3" name="Group 2">
            <a:extLst>
              <a:ext uri="{FF2B5EF4-FFF2-40B4-BE49-F238E27FC236}">
                <a16:creationId xmlns:a16="http://schemas.microsoft.com/office/drawing/2014/main" id="{59757126-7459-FA71-5A6C-B96DFDF13C58}"/>
              </a:ext>
            </a:extLst>
          </p:cNvPr>
          <p:cNvGrpSpPr/>
          <p:nvPr/>
        </p:nvGrpSpPr>
        <p:grpSpPr>
          <a:xfrm>
            <a:off x="8364681" y="3325075"/>
            <a:ext cx="768351" cy="768351"/>
            <a:chOff x="9194799" y="3269355"/>
            <a:chExt cx="768351" cy="768351"/>
          </a:xfrm>
        </p:grpSpPr>
        <p:sp>
          <p:nvSpPr>
            <p:cNvPr id="44" name="Oval 43">
              <a:extLst>
                <a:ext uri="{FF2B5EF4-FFF2-40B4-BE49-F238E27FC236}">
                  <a16:creationId xmlns:a16="http://schemas.microsoft.com/office/drawing/2014/main" id="{8C37466B-E94E-9176-B9C6-6CE16C2F3DB7}"/>
                </a:ext>
              </a:extLst>
            </p:cNvPr>
            <p:cNvSpPr/>
            <p:nvPr/>
          </p:nvSpPr>
          <p:spPr>
            <a:xfrm>
              <a:off x="9194799" y="3269355"/>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07" name="Group 506">
              <a:extLst>
                <a:ext uri="{FF2B5EF4-FFF2-40B4-BE49-F238E27FC236}">
                  <a16:creationId xmlns:a16="http://schemas.microsoft.com/office/drawing/2014/main" id="{C6FA975D-671F-3AAE-1BD1-1F43C2A1ADF9}"/>
                </a:ext>
              </a:extLst>
            </p:cNvPr>
            <p:cNvGrpSpPr/>
            <p:nvPr/>
          </p:nvGrpSpPr>
          <p:grpSpPr>
            <a:xfrm>
              <a:off x="9426230" y="3553209"/>
              <a:ext cx="305488" cy="200642"/>
              <a:chOff x="4567237" y="2023847"/>
              <a:chExt cx="720325" cy="473103"/>
            </a:xfrm>
            <a:solidFill>
              <a:schemeClr val="bg1"/>
            </a:solidFill>
          </p:grpSpPr>
          <p:sp>
            <p:nvSpPr>
              <p:cNvPr id="510" name="Freeform: Shape 509">
                <a:extLst>
                  <a:ext uri="{FF2B5EF4-FFF2-40B4-BE49-F238E27FC236}">
                    <a16:creationId xmlns:a16="http://schemas.microsoft.com/office/drawing/2014/main" id="{C3CFB488-F23D-F31B-D89C-CB9B4DB3DF89}"/>
                  </a:ext>
                </a:extLst>
              </p:cNvPr>
              <p:cNvSpPr/>
              <p:nvPr/>
            </p:nvSpPr>
            <p:spPr>
              <a:xfrm>
                <a:off x="4567237" y="2023847"/>
                <a:ext cx="720325" cy="473103"/>
              </a:xfrm>
              <a:custGeom>
                <a:avLst/>
                <a:gdLst>
                  <a:gd name="connsiteX0" fmla="*/ 719939 w 720325"/>
                  <a:gd name="connsiteY0" fmla="*/ 327188 h 473103"/>
                  <a:gd name="connsiteX1" fmla="*/ 700200 w 720325"/>
                  <a:gd name="connsiteY1" fmla="*/ 197095 h 473103"/>
                  <a:gd name="connsiteX2" fmla="*/ 659826 w 720325"/>
                  <a:gd name="connsiteY2" fmla="*/ 87637 h 473103"/>
                  <a:gd name="connsiteX3" fmla="*/ 447191 w 720325"/>
                  <a:gd name="connsiteY3" fmla="*/ 15861 h 473103"/>
                  <a:gd name="connsiteX4" fmla="*/ 364649 w 720325"/>
                  <a:gd name="connsiteY4" fmla="*/ 32011 h 473103"/>
                  <a:gd name="connsiteX5" fmla="*/ 355677 w 720325"/>
                  <a:gd name="connsiteY5" fmla="*/ 32011 h 473103"/>
                  <a:gd name="connsiteX6" fmla="*/ 273135 w 720325"/>
                  <a:gd name="connsiteY6" fmla="*/ 15861 h 473103"/>
                  <a:gd name="connsiteX7" fmla="*/ 60499 w 720325"/>
                  <a:gd name="connsiteY7" fmla="*/ 88534 h 473103"/>
                  <a:gd name="connsiteX8" fmla="*/ 20125 w 720325"/>
                  <a:gd name="connsiteY8" fmla="*/ 197992 h 473103"/>
                  <a:gd name="connsiteX9" fmla="*/ 387 w 720325"/>
                  <a:gd name="connsiteY9" fmla="*/ 328086 h 473103"/>
                  <a:gd name="connsiteX10" fmla="*/ 12948 w 720325"/>
                  <a:gd name="connsiteY10" fmla="*/ 430366 h 473103"/>
                  <a:gd name="connsiteX11" fmla="*/ 56013 w 720325"/>
                  <a:gd name="connsiteY11" fmla="*/ 470740 h 473103"/>
                  <a:gd name="connsiteX12" fmla="*/ 113434 w 720325"/>
                  <a:gd name="connsiteY12" fmla="*/ 464460 h 473103"/>
                  <a:gd name="connsiteX13" fmla="*/ 228275 w 720325"/>
                  <a:gd name="connsiteY13" fmla="*/ 382815 h 473103"/>
                  <a:gd name="connsiteX14" fmla="*/ 360163 w 720325"/>
                  <a:gd name="connsiteY14" fmla="*/ 342441 h 473103"/>
                  <a:gd name="connsiteX15" fmla="*/ 492051 w 720325"/>
                  <a:gd name="connsiteY15" fmla="*/ 382815 h 473103"/>
                  <a:gd name="connsiteX16" fmla="*/ 606892 w 720325"/>
                  <a:gd name="connsiteY16" fmla="*/ 464460 h 473103"/>
                  <a:gd name="connsiteX17" fmla="*/ 664312 w 720325"/>
                  <a:gd name="connsiteY17" fmla="*/ 470740 h 473103"/>
                  <a:gd name="connsiteX18" fmla="*/ 707378 w 720325"/>
                  <a:gd name="connsiteY18" fmla="*/ 429469 h 473103"/>
                  <a:gd name="connsiteX19" fmla="*/ 719939 w 720325"/>
                  <a:gd name="connsiteY19" fmla="*/ 327188 h 473103"/>
                  <a:gd name="connsiteX20" fmla="*/ 676873 w 720325"/>
                  <a:gd name="connsiteY20" fmla="*/ 416908 h 473103"/>
                  <a:gd name="connsiteX21" fmla="*/ 655340 w 720325"/>
                  <a:gd name="connsiteY21" fmla="*/ 439338 h 473103"/>
                  <a:gd name="connsiteX22" fmla="*/ 618555 w 720325"/>
                  <a:gd name="connsiteY22" fmla="*/ 434852 h 473103"/>
                  <a:gd name="connsiteX23" fmla="*/ 514481 w 720325"/>
                  <a:gd name="connsiteY23" fmla="*/ 360385 h 473103"/>
                  <a:gd name="connsiteX24" fmla="*/ 360163 w 720325"/>
                  <a:gd name="connsiteY24" fmla="*/ 309245 h 473103"/>
                  <a:gd name="connsiteX25" fmla="*/ 204948 w 720325"/>
                  <a:gd name="connsiteY25" fmla="*/ 358590 h 473103"/>
                  <a:gd name="connsiteX26" fmla="*/ 100873 w 720325"/>
                  <a:gd name="connsiteY26" fmla="*/ 433058 h 473103"/>
                  <a:gd name="connsiteX27" fmla="*/ 64088 w 720325"/>
                  <a:gd name="connsiteY27" fmla="*/ 437544 h 473103"/>
                  <a:gd name="connsiteX28" fmla="*/ 42555 w 720325"/>
                  <a:gd name="connsiteY28" fmla="*/ 415114 h 473103"/>
                  <a:gd name="connsiteX29" fmla="*/ 33583 w 720325"/>
                  <a:gd name="connsiteY29" fmla="*/ 328983 h 473103"/>
                  <a:gd name="connsiteX30" fmla="*/ 52425 w 720325"/>
                  <a:gd name="connsiteY30" fmla="*/ 205170 h 473103"/>
                  <a:gd name="connsiteX31" fmla="*/ 90107 w 720325"/>
                  <a:gd name="connsiteY31" fmla="*/ 103787 h 473103"/>
                  <a:gd name="connsiteX32" fmla="*/ 265060 w 720325"/>
                  <a:gd name="connsiteY32" fmla="*/ 47263 h 473103"/>
                  <a:gd name="connsiteX33" fmla="*/ 352985 w 720325"/>
                  <a:gd name="connsiteY33" fmla="*/ 64310 h 473103"/>
                  <a:gd name="connsiteX34" fmla="*/ 354780 w 720325"/>
                  <a:gd name="connsiteY34" fmla="*/ 64310 h 473103"/>
                  <a:gd name="connsiteX35" fmla="*/ 364649 w 720325"/>
                  <a:gd name="connsiteY35" fmla="*/ 64310 h 473103"/>
                  <a:gd name="connsiteX36" fmla="*/ 366443 w 720325"/>
                  <a:gd name="connsiteY36" fmla="*/ 64310 h 473103"/>
                  <a:gd name="connsiteX37" fmla="*/ 455266 w 720325"/>
                  <a:gd name="connsiteY37" fmla="*/ 47263 h 473103"/>
                  <a:gd name="connsiteX38" fmla="*/ 630219 w 720325"/>
                  <a:gd name="connsiteY38" fmla="*/ 103787 h 473103"/>
                  <a:gd name="connsiteX39" fmla="*/ 667901 w 720325"/>
                  <a:gd name="connsiteY39" fmla="*/ 205170 h 473103"/>
                  <a:gd name="connsiteX40" fmla="*/ 686742 w 720325"/>
                  <a:gd name="connsiteY40" fmla="*/ 328983 h 473103"/>
                  <a:gd name="connsiteX41" fmla="*/ 676873 w 720325"/>
                  <a:gd name="connsiteY41" fmla="*/ 416908 h 47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0325" h="473103">
                    <a:moveTo>
                      <a:pt x="719939" y="327188"/>
                    </a:moveTo>
                    <a:cubicBezTo>
                      <a:pt x="718144" y="285917"/>
                      <a:pt x="710967" y="240160"/>
                      <a:pt x="700200" y="197095"/>
                    </a:cubicBezTo>
                    <a:cubicBezTo>
                      <a:pt x="689434" y="155824"/>
                      <a:pt x="675976" y="117245"/>
                      <a:pt x="659826" y="87637"/>
                    </a:cubicBezTo>
                    <a:cubicBezTo>
                      <a:pt x="597023" y="-22718"/>
                      <a:pt x="528836" y="-5671"/>
                      <a:pt x="447191" y="15861"/>
                    </a:cubicBezTo>
                    <a:cubicBezTo>
                      <a:pt x="421172" y="22142"/>
                      <a:pt x="393359" y="29319"/>
                      <a:pt x="364649" y="32011"/>
                    </a:cubicBezTo>
                    <a:lnTo>
                      <a:pt x="355677" y="32011"/>
                    </a:lnTo>
                    <a:cubicBezTo>
                      <a:pt x="326967" y="29319"/>
                      <a:pt x="299154" y="22142"/>
                      <a:pt x="273135" y="15861"/>
                    </a:cubicBezTo>
                    <a:cubicBezTo>
                      <a:pt x="191490" y="-4774"/>
                      <a:pt x="123303" y="-22718"/>
                      <a:pt x="60499" y="88534"/>
                    </a:cubicBezTo>
                    <a:cubicBezTo>
                      <a:pt x="44350" y="118142"/>
                      <a:pt x="29995" y="156721"/>
                      <a:pt x="20125" y="197992"/>
                    </a:cubicBezTo>
                    <a:cubicBezTo>
                      <a:pt x="9359" y="241058"/>
                      <a:pt x="2182" y="286815"/>
                      <a:pt x="387" y="328086"/>
                    </a:cubicBezTo>
                    <a:cubicBezTo>
                      <a:pt x="-1407" y="373843"/>
                      <a:pt x="3079" y="407039"/>
                      <a:pt x="12948" y="430366"/>
                    </a:cubicBezTo>
                    <a:cubicBezTo>
                      <a:pt x="22817" y="451899"/>
                      <a:pt x="37172" y="465357"/>
                      <a:pt x="56013" y="470740"/>
                    </a:cubicBezTo>
                    <a:cubicBezTo>
                      <a:pt x="73060" y="475226"/>
                      <a:pt x="92798" y="473431"/>
                      <a:pt x="113434" y="464460"/>
                    </a:cubicBezTo>
                    <a:cubicBezTo>
                      <a:pt x="148425" y="450104"/>
                      <a:pt x="188798" y="419600"/>
                      <a:pt x="228275" y="382815"/>
                    </a:cubicBezTo>
                    <a:cubicBezTo>
                      <a:pt x="256088" y="355899"/>
                      <a:pt x="308126" y="342441"/>
                      <a:pt x="360163" y="342441"/>
                    </a:cubicBezTo>
                    <a:cubicBezTo>
                      <a:pt x="412200" y="342441"/>
                      <a:pt x="464238" y="355899"/>
                      <a:pt x="492051" y="382815"/>
                    </a:cubicBezTo>
                    <a:cubicBezTo>
                      <a:pt x="531527" y="419600"/>
                      <a:pt x="571901" y="450104"/>
                      <a:pt x="606892" y="464460"/>
                    </a:cubicBezTo>
                    <a:cubicBezTo>
                      <a:pt x="627527" y="472534"/>
                      <a:pt x="647266" y="475226"/>
                      <a:pt x="664312" y="470740"/>
                    </a:cubicBezTo>
                    <a:cubicBezTo>
                      <a:pt x="682256" y="465357"/>
                      <a:pt x="697509" y="452796"/>
                      <a:pt x="707378" y="429469"/>
                    </a:cubicBezTo>
                    <a:cubicBezTo>
                      <a:pt x="717247" y="407039"/>
                      <a:pt x="721733" y="373843"/>
                      <a:pt x="719939" y="327188"/>
                    </a:cubicBezTo>
                    <a:close/>
                    <a:moveTo>
                      <a:pt x="676873" y="416908"/>
                    </a:moveTo>
                    <a:cubicBezTo>
                      <a:pt x="671490" y="429469"/>
                      <a:pt x="664312" y="436646"/>
                      <a:pt x="655340" y="439338"/>
                    </a:cubicBezTo>
                    <a:cubicBezTo>
                      <a:pt x="645471" y="442030"/>
                      <a:pt x="632911" y="440235"/>
                      <a:pt x="618555" y="434852"/>
                    </a:cubicBezTo>
                    <a:cubicBezTo>
                      <a:pt x="587154" y="422291"/>
                      <a:pt x="550369" y="394478"/>
                      <a:pt x="514481" y="360385"/>
                    </a:cubicBezTo>
                    <a:cubicBezTo>
                      <a:pt x="480387" y="326291"/>
                      <a:pt x="420275" y="309245"/>
                      <a:pt x="360163" y="309245"/>
                    </a:cubicBezTo>
                    <a:cubicBezTo>
                      <a:pt x="300051" y="309245"/>
                      <a:pt x="239939" y="326291"/>
                      <a:pt x="204948" y="358590"/>
                    </a:cubicBezTo>
                    <a:cubicBezTo>
                      <a:pt x="168163" y="392684"/>
                      <a:pt x="131378" y="421394"/>
                      <a:pt x="100873" y="433058"/>
                    </a:cubicBezTo>
                    <a:cubicBezTo>
                      <a:pt x="86518" y="438441"/>
                      <a:pt x="73957" y="441132"/>
                      <a:pt x="64088" y="437544"/>
                    </a:cubicBezTo>
                    <a:cubicBezTo>
                      <a:pt x="55116" y="434852"/>
                      <a:pt x="47939" y="427674"/>
                      <a:pt x="42555" y="415114"/>
                    </a:cubicBezTo>
                    <a:cubicBezTo>
                      <a:pt x="35378" y="398067"/>
                      <a:pt x="31789" y="370254"/>
                      <a:pt x="33583" y="328983"/>
                    </a:cubicBezTo>
                    <a:cubicBezTo>
                      <a:pt x="35378" y="290403"/>
                      <a:pt x="41658" y="246441"/>
                      <a:pt x="52425" y="205170"/>
                    </a:cubicBezTo>
                    <a:cubicBezTo>
                      <a:pt x="62294" y="166590"/>
                      <a:pt x="74854" y="130702"/>
                      <a:pt x="90107" y="103787"/>
                    </a:cubicBezTo>
                    <a:cubicBezTo>
                      <a:pt x="139453" y="14964"/>
                      <a:pt x="196873" y="29319"/>
                      <a:pt x="265060" y="47263"/>
                    </a:cubicBezTo>
                    <a:cubicBezTo>
                      <a:pt x="292873" y="54441"/>
                      <a:pt x="321583" y="61618"/>
                      <a:pt x="352985" y="64310"/>
                    </a:cubicBezTo>
                    <a:cubicBezTo>
                      <a:pt x="353883" y="64310"/>
                      <a:pt x="353883" y="64310"/>
                      <a:pt x="354780" y="64310"/>
                    </a:cubicBezTo>
                    <a:lnTo>
                      <a:pt x="364649" y="64310"/>
                    </a:lnTo>
                    <a:cubicBezTo>
                      <a:pt x="365546" y="64310"/>
                      <a:pt x="365546" y="64310"/>
                      <a:pt x="366443" y="64310"/>
                    </a:cubicBezTo>
                    <a:cubicBezTo>
                      <a:pt x="398742" y="61618"/>
                      <a:pt x="427453" y="54441"/>
                      <a:pt x="455266" y="47263"/>
                    </a:cubicBezTo>
                    <a:cubicBezTo>
                      <a:pt x="523453" y="30217"/>
                      <a:pt x="580873" y="14964"/>
                      <a:pt x="630219" y="103787"/>
                    </a:cubicBezTo>
                    <a:cubicBezTo>
                      <a:pt x="645471" y="130702"/>
                      <a:pt x="658032" y="165693"/>
                      <a:pt x="667901" y="205170"/>
                    </a:cubicBezTo>
                    <a:cubicBezTo>
                      <a:pt x="677770" y="246441"/>
                      <a:pt x="684948" y="289506"/>
                      <a:pt x="686742" y="328983"/>
                    </a:cubicBezTo>
                    <a:cubicBezTo>
                      <a:pt x="688537" y="370254"/>
                      <a:pt x="684948" y="398067"/>
                      <a:pt x="676873" y="416908"/>
                    </a:cubicBezTo>
                    <a:close/>
                  </a:path>
                </a:pathLst>
              </a:custGeom>
              <a:grpFill/>
              <a:ln w="2225"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DBC7FB0F-80B9-43C5-52B7-A9DB1327AEEF}"/>
                  </a:ext>
                </a:extLst>
              </p:cNvPr>
              <p:cNvSpPr/>
              <p:nvPr/>
            </p:nvSpPr>
            <p:spPr>
              <a:xfrm>
                <a:off x="4660036" y="2113278"/>
                <a:ext cx="200074" cy="199177"/>
              </a:xfrm>
              <a:custGeom>
                <a:avLst/>
                <a:gdLst>
                  <a:gd name="connsiteX0" fmla="*/ 184822 w 200074"/>
                  <a:gd name="connsiteY0" fmla="*/ 62804 h 199177"/>
                  <a:gd name="connsiteX1" fmla="*/ 152523 w 200074"/>
                  <a:gd name="connsiteY1" fmla="*/ 47551 h 199177"/>
                  <a:gd name="connsiteX2" fmla="*/ 138168 w 200074"/>
                  <a:gd name="connsiteY2" fmla="*/ 16150 h 199177"/>
                  <a:gd name="connsiteX3" fmla="*/ 137271 w 200074"/>
                  <a:gd name="connsiteY3" fmla="*/ 15252 h 199177"/>
                  <a:gd name="connsiteX4" fmla="*/ 100486 w 200074"/>
                  <a:gd name="connsiteY4" fmla="*/ 0 h 199177"/>
                  <a:gd name="connsiteX5" fmla="*/ 63701 w 200074"/>
                  <a:gd name="connsiteY5" fmla="*/ 15252 h 199177"/>
                  <a:gd name="connsiteX6" fmla="*/ 48449 w 200074"/>
                  <a:gd name="connsiteY6" fmla="*/ 47551 h 199177"/>
                  <a:gd name="connsiteX7" fmla="*/ 16150 w 200074"/>
                  <a:gd name="connsiteY7" fmla="*/ 61907 h 199177"/>
                  <a:gd name="connsiteX8" fmla="*/ 15252 w 200074"/>
                  <a:gd name="connsiteY8" fmla="*/ 62804 h 199177"/>
                  <a:gd name="connsiteX9" fmla="*/ 0 w 200074"/>
                  <a:gd name="connsiteY9" fmla="*/ 99589 h 199177"/>
                  <a:gd name="connsiteX10" fmla="*/ 15252 w 200074"/>
                  <a:gd name="connsiteY10" fmla="*/ 136374 h 199177"/>
                  <a:gd name="connsiteX11" fmla="*/ 48449 w 200074"/>
                  <a:gd name="connsiteY11" fmla="*/ 151626 h 199177"/>
                  <a:gd name="connsiteX12" fmla="*/ 63701 w 200074"/>
                  <a:gd name="connsiteY12" fmla="*/ 183925 h 199177"/>
                  <a:gd name="connsiteX13" fmla="*/ 100486 w 200074"/>
                  <a:gd name="connsiteY13" fmla="*/ 199178 h 199177"/>
                  <a:gd name="connsiteX14" fmla="*/ 137271 w 200074"/>
                  <a:gd name="connsiteY14" fmla="*/ 183925 h 199177"/>
                  <a:gd name="connsiteX15" fmla="*/ 152523 w 200074"/>
                  <a:gd name="connsiteY15" fmla="*/ 151626 h 199177"/>
                  <a:gd name="connsiteX16" fmla="*/ 184822 w 200074"/>
                  <a:gd name="connsiteY16" fmla="*/ 136374 h 199177"/>
                  <a:gd name="connsiteX17" fmla="*/ 200075 w 200074"/>
                  <a:gd name="connsiteY17" fmla="*/ 99589 h 199177"/>
                  <a:gd name="connsiteX18" fmla="*/ 184822 w 200074"/>
                  <a:gd name="connsiteY18" fmla="*/ 62804 h 199177"/>
                  <a:gd name="connsiteX19" fmla="*/ 162393 w 200074"/>
                  <a:gd name="connsiteY19" fmla="*/ 113047 h 199177"/>
                  <a:gd name="connsiteX20" fmla="*/ 148935 w 200074"/>
                  <a:gd name="connsiteY20" fmla="*/ 118430 h 199177"/>
                  <a:gd name="connsiteX21" fmla="*/ 136374 w 200074"/>
                  <a:gd name="connsiteY21" fmla="*/ 118430 h 199177"/>
                  <a:gd name="connsiteX22" fmla="*/ 119327 w 200074"/>
                  <a:gd name="connsiteY22" fmla="*/ 135477 h 199177"/>
                  <a:gd name="connsiteX23" fmla="*/ 119327 w 200074"/>
                  <a:gd name="connsiteY23" fmla="*/ 147140 h 199177"/>
                  <a:gd name="connsiteX24" fmla="*/ 113944 w 200074"/>
                  <a:gd name="connsiteY24" fmla="*/ 160598 h 199177"/>
                  <a:gd name="connsiteX25" fmla="*/ 100486 w 200074"/>
                  <a:gd name="connsiteY25" fmla="*/ 165981 h 199177"/>
                  <a:gd name="connsiteX26" fmla="*/ 87028 w 200074"/>
                  <a:gd name="connsiteY26" fmla="*/ 160598 h 199177"/>
                  <a:gd name="connsiteX27" fmla="*/ 81645 w 200074"/>
                  <a:gd name="connsiteY27" fmla="*/ 147140 h 199177"/>
                  <a:gd name="connsiteX28" fmla="*/ 81645 w 200074"/>
                  <a:gd name="connsiteY28" fmla="*/ 134579 h 199177"/>
                  <a:gd name="connsiteX29" fmla="*/ 64598 w 200074"/>
                  <a:gd name="connsiteY29" fmla="*/ 117533 h 199177"/>
                  <a:gd name="connsiteX30" fmla="*/ 52037 w 200074"/>
                  <a:gd name="connsiteY30" fmla="*/ 117533 h 199177"/>
                  <a:gd name="connsiteX31" fmla="*/ 38579 w 200074"/>
                  <a:gd name="connsiteY31" fmla="*/ 112150 h 199177"/>
                  <a:gd name="connsiteX32" fmla="*/ 33196 w 200074"/>
                  <a:gd name="connsiteY32" fmla="*/ 99589 h 199177"/>
                  <a:gd name="connsiteX33" fmla="*/ 38579 w 200074"/>
                  <a:gd name="connsiteY33" fmla="*/ 86131 h 199177"/>
                  <a:gd name="connsiteX34" fmla="*/ 39477 w 200074"/>
                  <a:gd name="connsiteY34" fmla="*/ 85234 h 199177"/>
                  <a:gd name="connsiteX35" fmla="*/ 52037 w 200074"/>
                  <a:gd name="connsiteY35" fmla="*/ 80748 h 199177"/>
                  <a:gd name="connsiteX36" fmla="*/ 64598 w 200074"/>
                  <a:gd name="connsiteY36" fmla="*/ 80748 h 199177"/>
                  <a:gd name="connsiteX37" fmla="*/ 81645 w 200074"/>
                  <a:gd name="connsiteY37" fmla="*/ 63701 h 199177"/>
                  <a:gd name="connsiteX38" fmla="*/ 81645 w 200074"/>
                  <a:gd name="connsiteY38" fmla="*/ 51140 h 199177"/>
                  <a:gd name="connsiteX39" fmla="*/ 87028 w 200074"/>
                  <a:gd name="connsiteY39" fmla="*/ 37682 h 199177"/>
                  <a:gd name="connsiteX40" fmla="*/ 100486 w 200074"/>
                  <a:gd name="connsiteY40" fmla="*/ 32299 h 199177"/>
                  <a:gd name="connsiteX41" fmla="*/ 113944 w 200074"/>
                  <a:gd name="connsiteY41" fmla="*/ 37682 h 199177"/>
                  <a:gd name="connsiteX42" fmla="*/ 114841 w 200074"/>
                  <a:gd name="connsiteY42" fmla="*/ 38579 h 199177"/>
                  <a:gd name="connsiteX43" fmla="*/ 119327 w 200074"/>
                  <a:gd name="connsiteY43" fmla="*/ 51140 h 199177"/>
                  <a:gd name="connsiteX44" fmla="*/ 119327 w 200074"/>
                  <a:gd name="connsiteY44" fmla="*/ 63701 h 199177"/>
                  <a:gd name="connsiteX45" fmla="*/ 136374 w 200074"/>
                  <a:gd name="connsiteY45" fmla="*/ 80748 h 199177"/>
                  <a:gd name="connsiteX46" fmla="*/ 148935 w 200074"/>
                  <a:gd name="connsiteY46" fmla="*/ 80748 h 199177"/>
                  <a:gd name="connsiteX47" fmla="*/ 162393 w 200074"/>
                  <a:gd name="connsiteY47" fmla="*/ 86131 h 199177"/>
                  <a:gd name="connsiteX48" fmla="*/ 167776 w 200074"/>
                  <a:gd name="connsiteY48" fmla="*/ 99589 h 199177"/>
                  <a:gd name="connsiteX49" fmla="*/ 162393 w 200074"/>
                  <a:gd name="connsiteY49" fmla="*/ 113047 h 19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0074" h="199177">
                    <a:moveTo>
                      <a:pt x="184822" y="62804"/>
                    </a:moveTo>
                    <a:cubicBezTo>
                      <a:pt x="175850" y="54729"/>
                      <a:pt x="165084" y="48449"/>
                      <a:pt x="152523" y="47551"/>
                    </a:cubicBezTo>
                    <a:cubicBezTo>
                      <a:pt x="151626" y="35888"/>
                      <a:pt x="146243" y="24224"/>
                      <a:pt x="138168" y="16150"/>
                    </a:cubicBezTo>
                    <a:lnTo>
                      <a:pt x="137271" y="15252"/>
                    </a:lnTo>
                    <a:cubicBezTo>
                      <a:pt x="127402" y="5383"/>
                      <a:pt x="114841" y="0"/>
                      <a:pt x="100486" y="0"/>
                    </a:cubicBezTo>
                    <a:cubicBezTo>
                      <a:pt x="86131" y="0"/>
                      <a:pt x="72673" y="6280"/>
                      <a:pt x="63701" y="15252"/>
                    </a:cubicBezTo>
                    <a:cubicBezTo>
                      <a:pt x="55626" y="23327"/>
                      <a:pt x="49346" y="34991"/>
                      <a:pt x="48449" y="47551"/>
                    </a:cubicBezTo>
                    <a:cubicBezTo>
                      <a:pt x="35888" y="48449"/>
                      <a:pt x="25121" y="53832"/>
                      <a:pt x="16150" y="61907"/>
                    </a:cubicBezTo>
                    <a:lnTo>
                      <a:pt x="15252" y="62804"/>
                    </a:lnTo>
                    <a:cubicBezTo>
                      <a:pt x="5383" y="72673"/>
                      <a:pt x="0" y="85234"/>
                      <a:pt x="0" y="99589"/>
                    </a:cubicBezTo>
                    <a:cubicBezTo>
                      <a:pt x="0" y="113944"/>
                      <a:pt x="6280" y="127402"/>
                      <a:pt x="15252" y="136374"/>
                    </a:cubicBezTo>
                    <a:cubicBezTo>
                      <a:pt x="24224" y="145346"/>
                      <a:pt x="34991" y="150729"/>
                      <a:pt x="48449" y="151626"/>
                    </a:cubicBezTo>
                    <a:cubicBezTo>
                      <a:pt x="49346" y="164187"/>
                      <a:pt x="54729" y="175850"/>
                      <a:pt x="63701" y="183925"/>
                    </a:cubicBezTo>
                    <a:cubicBezTo>
                      <a:pt x="73570" y="193794"/>
                      <a:pt x="86131" y="199178"/>
                      <a:pt x="100486" y="199178"/>
                    </a:cubicBezTo>
                    <a:cubicBezTo>
                      <a:pt x="114841" y="199178"/>
                      <a:pt x="128299" y="192897"/>
                      <a:pt x="137271" y="183925"/>
                    </a:cubicBezTo>
                    <a:cubicBezTo>
                      <a:pt x="145346" y="174953"/>
                      <a:pt x="151626" y="164187"/>
                      <a:pt x="152523" y="151626"/>
                    </a:cubicBezTo>
                    <a:cubicBezTo>
                      <a:pt x="165084" y="150729"/>
                      <a:pt x="176748" y="145346"/>
                      <a:pt x="184822" y="136374"/>
                    </a:cubicBezTo>
                    <a:cubicBezTo>
                      <a:pt x="194692" y="126505"/>
                      <a:pt x="200075" y="113944"/>
                      <a:pt x="200075" y="99589"/>
                    </a:cubicBezTo>
                    <a:cubicBezTo>
                      <a:pt x="200075" y="85234"/>
                      <a:pt x="193794" y="71776"/>
                      <a:pt x="184822" y="62804"/>
                    </a:cubicBezTo>
                    <a:close/>
                    <a:moveTo>
                      <a:pt x="162393" y="113047"/>
                    </a:moveTo>
                    <a:cubicBezTo>
                      <a:pt x="158804" y="116636"/>
                      <a:pt x="154318" y="118430"/>
                      <a:pt x="148935" y="118430"/>
                    </a:cubicBezTo>
                    <a:lnTo>
                      <a:pt x="136374" y="118430"/>
                    </a:lnTo>
                    <a:cubicBezTo>
                      <a:pt x="127402" y="118430"/>
                      <a:pt x="119327" y="125607"/>
                      <a:pt x="119327" y="135477"/>
                    </a:cubicBezTo>
                    <a:lnTo>
                      <a:pt x="119327" y="147140"/>
                    </a:lnTo>
                    <a:cubicBezTo>
                      <a:pt x="119327" y="152523"/>
                      <a:pt x="117533" y="157009"/>
                      <a:pt x="113944" y="160598"/>
                    </a:cubicBezTo>
                    <a:cubicBezTo>
                      <a:pt x="110355" y="164187"/>
                      <a:pt x="105869" y="165981"/>
                      <a:pt x="100486" y="165981"/>
                    </a:cubicBezTo>
                    <a:cubicBezTo>
                      <a:pt x="95103" y="165981"/>
                      <a:pt x="90617" y="164187"/>
                      <a:pt x="87028" y="160598"/>
                    </a:cubicBezTo>
                    <a:cubicBezTo>
                      <a:pt x="83439" y="157009"/>
                      <a:pt x="81645" y="152523"/>
                      <a:pt x="81645" y="147140"/>
                    </a:cubicBezTo>
                    <a:lnTo>
                      <a:pt x="81645" y="134579"/>
                    </a:lnTo>
                    <a:cubicBezTo>
                      <a:pt x="81645" y="125607"/>
                      <a:pt x="74467" y="117533"/>
                      <a:pt x="64598" y="117533"/>
                    </a:cubicBezTo>
                    <a:lnTo>
                      <a:pt x="52037" y="117533"/>
                    </a:lnTo>
                    <a:cubicBezTo>
                      <a:pt x="46654" y="117533"/>
                      <a:pt x="42168" y="115738"/>
                      <a:pt x="38579" y="112150"/>
                    </a:cubicBezTo>
                    <a:cubicBezTo>
                      <a:pt x="35888" y="109458"/>
                      <a:pt x="33196" y="104972"/>
                      <a:pt x="33196" y="99589"/>
                    </a:cubicBezTo>
                    <a:cubicBezTo>
                      <a:pt x="33196" y="94206"/>
                      <a:pt x="34991" y="89720"/>
                      <a:pt x="38579" y="86131"/>
                    </a:cubicBezTo>
                    <a:cubicBezTo>
                      <a:pt x="38579" y="86131"/>
                      <a:pt x="38579" y="86131"/>
                      <a:pt x="39477" y="85234"/>
                    </a:cubicBezTo>
                    <a:cubicBezTo>
                      <a:pt x="43065" y="82542"/>
                      <a:pt x="47551" y="80748"/>
                      <a:pt x="52037" y="80748"/>
                    </a:cubicBezTo>
                    <a:lnTo>
                      <a:pt x="64598" y="80748"/>
                    </a:lnTo>
                    <a:cubicBezTo>
                      <a:pt x="73570" y="80748"/>
                      <a:pt x="81645" y="73570"/>
                      <a:pt x="81645" y="63701"/>
                    </a:cubicBezTo>
                    <a:lnTo>
                      <a:pt x="81645" y="51140"/>
                    </a:lnTo>
                    <a:cubicBezTo>
                      <a:pt x="81645" y="45757"/>
                      <a:pt x="83439" y="41271"/>
                      <a:pt x="87028" y="37682"/>
                    </a:cubicBezTo>
                    <a:cubicBezTo>
                      <a:pt x="90617" y="34093"/>
                      <a:pt x="95103" y="32299"/>
                      <a:pt x="100486" y="32299"/>
                    </a:cubicBezTo>
                    <a:cubicBezTo>
                      <a:pt x="105869" y="32299"/>
                      <a:pt x="110355" y="34093"/>
                      <a:pt x="113944" y="37682"/>
                    </a:cubicBezTo>
                    <a:cubicBezTo>
                      <a:pt x="113944" y="37682"/>
                      <a:pt x="113944" y="37682"/>
                      <a:pt x="114841" y="38579"/>
                    </a:cubicBezTo>
                    <a:cubicBezTo>
                      <a:pt x="117533" y="42168"/>
                      <a:pt x="119327" y="46654"/>
                      <a:pt x="119327" y="51140"/>
                    </a:cubicBezTo>
                    <a:lnTo>
                      <a:pt x="119327" y="63701"/>
                    </a:lnTo>
                    <a:cubicBezTo>
                      <a:pt x="119327" y="72673"/>
                      <a:pt x="126505" y="80748"/>
                      <a:pt x="136374" y="80748"/>
                    </a:cubicBezTo>
                    <a:lnTo>
                      <a:pt x="148935" y="80748"/>
                    </a:lnTo>
                    <a:cubicBezTo>
                      <a:pt x="154318" y="80748"/>
                      <a:pt x="158804" y="82542"/>
                      <a:pt x="162393" y="86131"/>
                    </a:cubicBezTo>
                    <a:cubicBezTo>
                      <a:pt x="165981" y="89720"/>
                      <a:pt x="167776" y="94206"/>
                      <a:pt x="167776" y="99589"/>
                    </a:cubicBezTo>
                    <a:cubicBezTo>
                      <a:pt x="167776" y="104972"/>
                      <a:pt x="165981" y="109458"/>
                      <a:pt x="162393" y="113047"/>
                    </a:cubicBezTo>
                    <a:close/>
                  </a:path>
                </a:pathLst>
              </a:custGeom>
              <a:grpFill/>
              <a:ln w="22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B0466476-7885-A78D-0184-758C477A3E6F}"/>
                  </a:ext>
                </a:extLst>
              </p:cNvPr>
              <p:cNvSpPr/>
              <p:nvPr/>
            </p:nvSpPr>
            <p:spPr>
              <a:xfrm>
                <a:off x="5052111" y="2117764"/>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FED61148-DB2E-19E5-3DA0-D41818E9E047}"/>
                  </a:ext>
                </a:extLst>
              </p:cNvPr>
              <p:cNvSpPr/>
              <p:nvPr/>
            </p:nvSpPr>
            <p:spPr>
              <a:xfrm>
                <a:off x="5052111" y="2245166"/>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10327575-68A6-0496-64F2-79787DBEE339}"/>
                  </a:ext>
                </a:extLst>
              </p:cNvPr>
              <p:cNvSpPr/>
              <p:nvPr/>
            </p:nvSpPr>
            <p:spPr>
              <a:xfrm>
                <a:off x="4988410"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B38F6B9-F478-15B6-03CF-BF1CB49A6DEB}"/>
                  </a:ext>
                </a:extLst>
              </p:cNvPr>
              <p:cNvSpPr/>
              <p:nvPr/>
            </p:nvSpPr>
            <p:spPr>
              <a:xfrm>
                <a:off x="5115811" y="2181465"/>
                <a:ext cx="62803" cy="62803"/>
              </a:xfrm>
              <a:custGeom>
                <a:avLst/>
                <a:gdLst>
                  <a:gd name="connsiteX0" fmla="*/ 62804 w 62803"/>
                  <a:gd name="connsiteY0" fmla="*/ 31402 h 62803"/>
                  <a:gd name="connsiteX1" fmla="*/ 31402 w 62803"/>
                  <a:gd name="connsiteY1" fmla="*/ 62804 h 62803"/>
                  <a:gd name="connsiteX2" fmla="*/ 0 w 62803"/>
                  <a:gd name="connsiteY2" fmla="*/ 31402 h 62803"/>
                  <a:gd name="connsiteX3" fmla="*/ 31402 w 62803"/>
                  <a:gd name="connsiteY3" fmla="*/ 0 h 62803"/>
                  <a:gd name="connsiteX4" fmla="*/ 62804 w 62803"/>
                  <a:gd name="connsiteY4" fmla="*/ 31402 h 6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03" h="62803">
                    <a:moveTo>
                      <a:pt x="62804" y="31402"/>
                    </a:moveTo>
                    <a:cubicBezTo>
                      <a:pt x="62804" y="48745"/>
                      <a:pt x="48745" y="62804"/>
                      <a:pt x="31402" y="62804"/>
                    </a:cubicBezTo>
                    <a:cubicBezTo>
                      <a:pt x="14059" y="62804"/>
                      <a:pt x="0" y="48745"/>
                      <a:pt x="0" y="31402"/>
                    </a:cubicBezTo>
                    <a:cubicBezTo>
                      <a:pt x="0" y="14059"/>
                      <a:pt x="14059" y="0"/>
                      <a:pt x="31402" y="0"/>
                    </a:cubicBezTo>
                    <a:cubicBezTo>
                      <a:pt x="48745" y="0"/>
                      <a:pt x="62804" y="14059"/>
                      <a:pt x="62804" y="31402"/>
                    </a:cubicBezTo>
                    <a:close/>
                  </a:path>
                </a:pathLst>
              </a:custGeom>
              <a:grpFill/>
              <a:ln w="2225"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8B59B8A0-9029-8737-0AF5-7FBF1179EFA2}"/>
              </a:ext>
            </a:extLst>
          </p:cNvPr>
          <p:cNvGrpSpPr/>
          <p:nvPr/>
        </p:nvGrpSpPr>
        <p:grpSpPr>
          <a:xfrm>
            <a:off x="8364682" y="2163453"/>
            <a:ext cx="768351" cy="768351"/>
            <a:chOff x="9194799" y="2097988"/>
            <a:chExt cx="768351" cy="768351"/>
          </a:xfrm>
        </p:grpSpPr>
        <p:sp>
          <p:nvSpPr>
            <p:cNvPr id="40" name="Oval 39">
              <a:extLst>
                <a:ext uri="{FF2B5EF4-FFF2-40B4-BE49-F238E27FC236}">
                  <a16:creationId xmlns:a16="http://schemas.microsoft.com/office/drawing/2014/main" id="{5F6C049C-5161-44F2-F873-490C6A8052F1}"/>
                </a:ext>
              </a:extLst>
            </p:cNvPr>
            <p:cNvSpPr/>
            <p:nvPr/>
          </p:nvSpPr>
          <p:spPr>
            <a:xfrm>
              <a:off x="9194799" y="2097988"/>
              <a:ext cx="768351" cy="768351"/>
            </a:xfrm>
            <a:prstGeom prst="ellipse">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6" name="Graphic 4">
              <a:extLst>
                <a:ext uri="{FF2B5EF4-FFF2-40B4-BE49-F238E27FC236}">
                  <a16:creationId xmlns:a16="http://schemas.microsoft.com/office/drawing/2014/main" id="{5F04BBC6-69B7-196B-D480-13FFE4314B86}"/>
                </a:ext>
              </a:extLst>
            </p:cNvPr>
            <p:cNvGrpSpPr/>
            <p:nvPr/>
          </p:nvGrpSpPr>
          <p:grpSpPr>
            <a:xfrm>
              <a:off x="9435315" y="2338504"/>
              <a:ext cx="287318" cy="287318"/>
              <a:chOff x="2864295" y="197297"/>
              <a:chExt cx="677480" cy="677480"/>
            </a:xfrm>
            <a:noFill/>
          </p:grpSpPr>
          <p:sp>
            <p:nvSpPr>
              <p:cNvPr id="127" name="Freeform: Shape 126">
                <a:extLst>
                  <a:ext uri="{FF2B5EF4-FFF2-40B4-BE49-F238E27FC236}">
                    <a16:creationId xmlns:a16="http://schemas.microsoft.com/office/drawing/2014/main" id="{66121424-82F3-0338-6194-282C8498EA54}"/>
                  </a:ext>
                </a:extLst>
              </p:cNvPr>
              <p:cNvSpPr/>
              <p:nvPr/>
            </p:nvSpPr>
            <p:spPr>
              <a:xfrm flipV="1">
                <a:off x="3077940" y="748277"/>
                <a:ext cx="168667" cy="126500"/>
              </a:xfrm>
              <a:custGeom>
                <a:avLst/>
                <a:gdLst>
                  <a:gd name="connsiteX0" fmla="*/ 169030 w 168667"/>
                  <a:gd name="connsiteY0" fmla="*/ 63853 h 126500"/>
                  <a:gd name="connsiteX1" fmla="*/ 84696 w 168667"/>
                  <a:gd name="connsiteY1" fmla="*/ 603 h 126500"/>
                  <a:gd name="connsiteX2" fmla="*/ 363 w 168667"/>
                  <a:gd name="connsiteY2" fmla="*/ 63853 h 126500"/>
                  <a:gd name="connsiteX3" fmla="*/ 84696 w 168667"/>
                  <a:gd name="connsiteY3" fmla="*/ 127103 h 126500"/>
                  <a:gd name="connsiteX4" fmla="*/ 169030 w 168667"/>
                  <a:gd name="connsiteY4" fmla="*/ 6385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030" y="63853"/>
                    </a:moveTo>
                    <a:cubicBezTo>
                      <a:pt x="169030" y="28920"/>
                      <a:pt x="131272" y="603"/>
                      <a:pt x="84696" y="603"/>
                    </a:cubicBezTo>
                    <a:cubicBezTo>
                      <a:pt x="38120" y="603"/>
                      <a:pt x="363" y="28920"/>
                      <a:pt x="363" y="63853"/>
                    </a:cubicBezTo>
                    <a:cubicBezTo>
                      <a:pt x="363" y="98785"/>
                      <a:pt x="38120" y="127103"/>
                      <a:pt x="84696" y="127103"/>
                    </a:cubicBezTo>
                    <a:cubicBezTo>
                      <a:pt x="131272" y="127103"/>
                      <a:pt x="169030" y="98785"/>
                      <a:pt x="169030" y="63853"/>
                    </a:cubicBezTo>
                    <a:close/>
                  </a:path>
                </a:pathLst>
              </a:custGeom>
              <a:grpFill/>
              <a:ln w="12700" cap="rnd">
                <a:solidFill>
                  <a:schemeClr val="bg1"/>
                </a:solidFill>
                <a:prstDash val="solid"/>
                <a:round/>
              </a:ln>
            </p:spPr>
            <p:txBody>
              <a:bodyPr rtlCol="0" anchor="ctr"/>
              <a:lstStyle/>
              <a:p>
                <a:endParaRPr lang="en-IN"/>
              </a:p>
            </p:txBody>
          </p:sp>
          <p:sp>
            <p:nvSpPr>
              <p:cNvPr id="512" name="Freeform: Shape 511">
                <a:extLst>
                  <a:ext uri="{FF2B5EF4-FFF2-40B4-BE49-F238E27FC236}">
                    <a16:creationId xmlns:a16="http://schemas.microsoft.com/office/drawing/2014/main" id="{A5816AA5-7A23-6CBE-1A3A-5B8B59B15F37}"/>
                  </a:ext>
                </a:extLst>
              </p:cNvPr>
              <p:cNvSpPr/>
              <p:nvPr/>
            </p:nvSpPr>
            <p:spPr>
              <a:xfrm flipV="1">
                <a:off x="3373108" y="621776"/>
                <a:ext cx="168667" cy="126500"/>
              </a:xfrm>
              <a:custGeom>
                <a:avLst/>
                <a:gdLst>
                  <a:gd name="connsiteX0" fmla="*/ 169310 w 168667"/>
                  <a:gd name="connsiteY0" fmla="*/ 63733 h 126500"/>
                  <a:gd name="connsiteX1" fmla="*/ 84976 w 168667"/>
                  <a:gd name="connsiteY1" fmla="*/ 483 h 126500"/>
                  <a:gd name="connsiteX2" fmla="*/ 643 w 168667"/>
                  <a:gd name="connsiteY2" fmla="*/ 63733 h 126500"/>
                  <a:gd name="connsiteX3" fmla="*/ 84976 w 168667"/>
                  <a:gd name="connsiteY3" fmla="*/ 126983 h 126500"/>
                  <a:gd name="connsiteX4" fmla="*/ 169310 w 168667"/>
                  <a:gd name="connsiteY4" fmla="*/ 63733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9310" y="63733"/>
                    </a:moveTo>
                    <a:cubicBezTo>
                      <a:pt x="169310" y="28800"/>
                      <a:pt x="131552" y="483"/>
                      <a:pt x="84976" y="483"/>
                    </a:cubicBezTo>
                    <a:cubicBezTo>
                      <a:pt x="38400" y="483"/>
                      <a:pt x="643" y="28800"/>
                      <a:pt x="643" y="63733"/>
                    </a:cubicBezTo>
                    <a:cubicBezTo>
                      <a:pt x="643" y="98665"/>
                      <a:pt x="38400" y="126983"/>
                      <a:pt x="84976" y="126983"/>
                    </a:cubicBezTo>
                    <a:cubicBezTo>
                      <a:pt x="131552" y="126983"/>
                      <a:pt x="169310" y="98665"/>
                      <a:pt x="169310" y="63733"/>
                    </a:cubicBezTo>
                    <a:close/>
                  </a:path>
                </a:pathLst>
              </a:custGeom>
              <a:grpFill/>
              <a:ln w="12700" cap="rnd">
                <a:solidFill>
                  <a:schemeClr val="bg1"/>
                </a:solidFill>
                <a:prstDash val="solid"/>
                <a:round/>
              </a:ln>
            </p:spPr>
            <p:txBody>
              <a:bodyPr rtlCol="0" anchor="ctr"/>
              <a:lstStyle/>
              <a:p>
                <a:endParaRPr lang="en-IN"/>
              </a:p>
            </p:txBody>
          </p:sp>
          <p:sp>
            <p:nvSpPr>
              <p:cNvPr id="513" name="Freeform: Shape 512">
                <a:extLst>
                  <a:ext uri="{FF2B5EF4-FFF2-40B4-BE49-F238E27FC236}">
                    <a16:creationId xmlns:a16="http://schemas.microsoft.com/office/drawing/2014/main" id="{330CC742-42F0-5212-9FCE-FCEB46A6951D}"/>
                  </a:ext>
                </a:extLst>
              </p:cNvPr>
              <p:cNvSpPr/>
              <p:nvPr/>
            </p:nvSpPr>
            <p:spPr>
              <a:xfrm flipV="1">
                <a:off x="3246607" y="326609"/>
                <a:ext cx="295167" cy="484918"/>
              </a:xfrm>
              <a:custGeom>
                <a:avLst/>
                <a:gdLst>
                  <a:gd name="connsiteX0" fmla="*/ 418 w 295167"/>
                  <a:gd name="connsiteY0" fmla="*/ 200 h 484918"/>
                  <a:gd name="connsiteX1" fmla="*/ 418 w 295167"/>
                  <a:gd name="connsiteY1" fmla="*/ 358618 h 484918"/>
                  <a:gd name="connsiteX2" fmla="*/ 295585 w 295167"/>
                  <a:gd name="connsiteY2" fmla="*/ 485118 h 484918"/>
                  <a:gd name="connsiteX3" fmla="*/ 295585 w 295167"/>
                  <a:gd name="connsiteY3" fmla="*/ 126701 h 484918"/>
                </a:gdLst>
                <a:ahLst/>
                <a:cxnLst>
                  <a:cxn ang="0">
                    <a:pos x="connsiteX0" y="connsiteY0"/>
                  </a:cxn>
                  <a:cxn ang="0">
                    <a:pos x="connsiteX1" y="connsiteY1"/>
                  </a:cxn>
                  <a:cxn ang="0">
                    <a:pos x="connsiteX2" y="connsiteY2"/>
                  </a:cxn>
                  <a:cxn ang="0">
                    <a:pos x="connsiteX3" y="connsiteY3"/>
                  </a:cxn>
                </a:cxnLst>
                <a:rect l="l" t="t" r="r" b="b"/>
                <a:pathLst>
                  <a:path w="295167" h="484918">
                    <a:moveTo>
                      <a:pt x="418" y="200"/>
                    </a:moveTo>
                    <a:lnTo>
                      <a:pt x="418" y="358618"/>
                    </a:lnTo>
                    <a:lnTo>
                      <a:pt x="295585" y="485118"/>
                    </a:lnTo>
                    <a:lnTo>
                      <a:pt x="295585" y="126701"/>
                    </a:lnTo>
                  </a:path>
                </a:pathLst>
              </a:custGeom>
              <a:grpFill/>
              <a:ln w="12700" cap="rnd">
                <a:solidFill>
                  <a:schemeClr val="bg1"/>
                </a:solidFill>
                <a:prstDash val="solid"/>
                <a:round/>
              </a:ln>
            </p:spPr>
            <p:txBody>
              <a:bodyPr rtlCol="0" anchor="ctr"/>
              <a:lstStyle/>
              <a:p>
                <a:endParaRPr lang="en-IN"/>
              </a:p>
            </p:txBody>
          </p:sp>
          <p:sp>
            <p:nvSpPr>
              <p:cNvPr id="515" name="Freeform: Shape 514">
                <a:extLst>
                  <a:ext uri="{FF2B5EF4-FFF2-40B4-BE49-F238E27FC236}">
                    <a16:creationId xmlns:a16="http://schemas.microsoft.com/office/drawing/2014/main" id="{C98BEE4B-C782-3E23-991A-DE520B6F027A}"/>
                  </a:ext>
                </a:extLst>
              </p:cNvPr>
              <p:cNvSpPr/>
              <p:nvPr/>
            </p:nvSpPr>
            <p:spPr>
              <a:xfrm flipV="1">
                <a:off x="3246607" y="410942"/>
                <a:ext cx="295167" cy="126500"/>
              </a:xfrm>
              <a:custGeom>
                <a:avLst/>
                <a:gdLst>
                  <a:gd name="connsiteX0" fmla="*/ 418 w 295167"/>
                  <a:gd name="connsiteY0" fmla="*/ 238 h 126500"/>
                  <a:gd name="connsiteX1" fmla="*/ 295585 w 295167"/>
                  <a:gd name="connsiteY1" fmla="*/ 126738 h 126500"/>
                </a:gdLst>
                <a:ahLst/>
                <a:cxnLst>
                  <a:cxn ang="0">
                    <a:pos x="connsiteX0" y="connsiteY0"/>
                  </a:cxn>
                  <a:cxn ang="0">
                    <a:pos x="connsiteX1" y="connsiteY1"/>
                  </a:cxn>
                </a:cxnLst>
                <a:rect l="l" t="t" r="r" b="b"/>
                <a:pathLst>
                  <a:path w="295167" h="126500">
                    <a:moveTo>
                      <a:pt x="418" y="238"/>
                    </a:moveTo>
                    <a:lnTo>
                      <a:pt x="295585" y="126738"/>
                    </a:lnTo>
                  </a:path>
                </a:pathLst>
              </a:custGeom>
              <a:grpFill/>
              <a:ln w="12700" cap="rnd">
                <a:solidFill>
                  <a:schemeClr val="bg1"/>
                </a:solidFill>
                <a:prstDash val="solid"/>
                <a:round/>
              </a:ln>
            </p:spPr>
            <p:txBody>
              <a:bodyPr rtlCol="0" anchor="ctr"/>
              <a:lstStyle/>
              <a:p>
                <a:endParaRPr lang="en-IN" dirty="0"/>
              </a:p>
            </p:txBody>
          </p:sp>
          <p:sp>
            <p:nvSpPr>
              <p:cNvPr id="516" name="Freeform: Shape 515">
                <a:extLst>
                  <a:ext uri="{FF2B5EF4-FFF2-40B4-BE49-F238E27FC236}">
                    <a16:creationId xmlns:a16="http://schemas.microsoft.com/office/drawing/2014/main" id="{216E38C5-0BBD-7BFD-A36B-5863D691CBA8}"/>
                  </a:ext>
                </a:extLst>
              </p:cNvPr>
              <p:cNvSpPr/>
              <p:nvPr/>
            </p:nvSpPr>
            <p:spPr>
              <a:xfrm flipV="1">
                <a:off x="2864295" y="492465"/>
                <a:ext cx="168667" cy="126500"/>
              </a:xfrm>
              <a:custGeom>
                <a:avLst/>
                <a:gdLst>
                  <a:gd name="connsiteX0" fmla="*/ 168827 w 168667"/>
                  <a:gd name="connsiteY0" fmla="*/ 63610 h 126500"/>
                  <a:gd name="connsiteX1" fmla="*/ 84494 w 168667"/>
                  <a:gd name="connsiteY1" fmla="*/ 360 h 126500"/>
                  <a:gd name="connsiteX2" fmla="*/ 160 w 168667"/>
                  <a:gd name="connsiteY2" fmla="*/ 63610 h 126500"/>
                  <a:gd name="connsiteX3" fmla="*/ 84494 w 168667"/>
                  <a:gd name="connsiteY3" fmla="*/ 126860 h 126500"/>
                  <a:gd name="connsiteX4" fmla="*/ 168827 w 168667"/>
                  <a:gd name="connsiteY4" fmla="*/ 63610 h 12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67" h="126500">
                    <a:moveTo>
                      <a:pt x="168827" y="63610"/>
                    </a:moveTo>
                    <a:cubicBezTo>
                      <a:pt x="168827" y="28678"/>
                      <a:pt x="131070" y="360"/>
                      <a:pt x="84494" y="360"/>
                    </a:cubicBezTo>
                    <a:cubicBezTo>
                      <a:pt x="37918" y="360"/>
                      <a:pt x="160" y="28678"/>
                      <a:pt x="160" y="63610"/>
                    </a:cubicBezTo>
                    <a:cubicBezTo>
                      <a:pt x="160" y="98543"/>
                      <a:pt x="37918" y="126860"/>
                      <a:pt x="84494" y="126860"/>
                    </a:cubicBezTo>
                    <a:cubicBezTo>
                      <a:pt x="131070" y="126860"/>
                      <a:pt x="168827" y="98543"/>
                      <a:pt x="168827" y="63610"/>
                    </a:cubicBezTo>
                    <a:close/>
                  </a:path>
                </a:pathLst>
              </a:custGeom>
              <a:grpFill/>
              <a:ln w="12700" cap="rnd">
                <a:solidFill>
                  <a:schemeClr val="bg1"/>
                </a:solidFill>
                <a:prstDash val="solid"/>
                <a:round/>
              </a:ln>
            </p:spPr>
            <p:txBody>
              <a:bodyPr rtlCol="0" anchor="ctr"/>
              <a:lstStyle/>
              <a:p>
                <a:endParaRPr lang="en-IN"/>
              </a:p>
            </p:txBody>
          </p:sp>
          <p:sp>
            <p:nvSpPr>
              <p:cNvPr id="518" name="Freeform: Shape 517">
                <a:extLst>
                  <a:ext uri="{FF2B5EF4-FFF2-40B4-BE49-F238E27FC236}">
                    <a16:creationId xmlns:a16="http://schemas.microsoft.com/office/drawing/2014/main" id="{3E705D79-A936-D462-4F8A-66277E7D5869}"/>
                  </a:ext>
                </a:extLst>
              </p:cNvPr>
              <p:cNvSpPr/>
              <p:nvPr/>
            </p:nvSpPr>
            <p:spPr>
              <a:xfrm flipV="1">
                <a:off x="3032961" y="197297"/>
                <a:ext cx="1054" cy="358417"/>
              </a:xfrm>
              <a:custGeom>
                <a:avLst/>
                <a:gdLst>
                  <a:gd name="connsiteX0" fmla="*/ 180 w 1054"/>
                  <a:gd name="connsiteY0" fmla="*/ 63 h 358417"/>
                  <a:gd name="connsiteX1" fmla="*/ 180 w 1054"/>
                  <a:gd name="connsiteY1" fmla="*/ 358480 h 358417"/>
                </a:gdLst>
                <a:ahLst/>
                <a:cxnLst>
                  <a:cxn ang="0">
                    <a:pos x="connsiteX0" y="connsiteY0"/>
                  </a:cxn>
                  <a:cxn ang="0">
                    <a:pos x="connsiteX1" y="connsiteY1"/>
                  </a:cxn>
                </a:cxnLst>
                <a:rect l="l" t="t" r="r" b="b"/>
                <a:pathLst>
                  <a:path w="1054" h="358417">
                    <a:moveTo>
                      <a:pt x="180" y="63"/>
                    </a:moveTo>
                    <a:lnTo>
                      <a:pt x="180" y="358480"/>
                    </a:lnTo>
                  </a:path>
                </a:pathLst>
              </a:custGeom>
              <a:grpFill/>
              <a:ln w="12700" cap="rnd">
                <a:solidFill>
                  <a:schemeClr val="bg1"/>
                </a:solidFill>
                <a:prstDash val="solid"/>
                <a:round/>
              </a:ln>
            </p:spPr>
            <p:txBody>
              <a:bodyPr rtlCol="0" anchor="ctr"/>
              <a:lstStyle/>
              <a:p>
                <a:endParaRPr lang="en-IN"/>
              </a:p>
            </p:txBody>
          </p:sp>
          <p:sp>
            <p:nvSpPr>
              <p:cNvPr id="519" name="Freeform: Shape 518">
                <a:extLst>
                  <a:ext uri="{FF2B5EF4-FFF2-40B4-BE49-F238E27FC236}">
                    <a16:creationId xmlns:a16="http://schemas.microsoft.com/office/drawing/2014/main" id="{855F3B4E-5893-DC3A-612A-417809F34DFA}"/>
                  </a:ext>
                </a:extLst>
              </p:cNvPr>
              <p:cNvSpPr/>
              <p:nvPr/>
            </p:nvSpPr>
            <p:spPr>
              <a:xfrm flipV="1">
                <a:off x="3032962" y="197297"/>
                <a:ext cx="126500" cy="295167"/>
              </a:xfrm>
              <a:custGeom>
                <a:avLst/>
                <a:gdLst>
                  <a:gd name="connsiteX0" fmla="*/ 195 w 126500"/>
                  <a:gd name="connsiteY0" fmla="*/ 295433 h 295167"/>
                  <a:gd name="connsiteX1" fmla="*/ 126695 w 126500"/>
                  <a:gd name="connsiteY1" fmla="*/ 84599 h 295167"/>
                  <a:gd name="connsiteX2" fmla="*/ 84529 w 126500"/>
                  <a:gd name="connsiteY2" fmla="*/ 265 h 295167"/>
                </a:gdLst>
                <a:ahLst/>
                <a:cxnLst>
                  <a:cxn ang="0">
                    <a:pos x="connsiteX0" y="connsiteY0"/>
                  </a:cxn>
                  <a:cxn ang="0">
                    <a:pos x="connsiteX1" y="connsiteY1"/>
                  </a:cxn>
                  <a:cxn ang="0">
                    <a:pos x="connsiteX2" y="connsiteY2"/>
                  </a:cxn>
                </a:cxnLst>
                <a:rect l="l" t="t" r="r" b="b"/>
                <a:pathLst>
                  <a:path w="126500" h="295167">
                    <a:moveTo>
                      <a:pt x="195" y="295433"/>
                    </a:moveTo>
                    <a:cubicBezTo>
                      <a:pt x="195" y="295433"/>
                      <a:pt x="126695" y="168932"/>
                      <a:pt x="126695" y="84599"/>
                    </a:cubicBezTo>
                    <a:cubicBezTo>
                      <a:pt x="126695" y="42432"/>
                      <a:pt x="84529" y="265"/>
                      <a:pt x="84529" y="265"/>
                    </a:cubicBezTo>
                  </a:path>
                </a:pathLst>
              </a:custGeom>
              <a:grpFill/>
              <a:ln w="12700" cap="rnd">
                <a:solidFill>
                  <a:schemeClr val="bg1"/>
                </a:solidFill>
                <a:prstDash val="solid"/>
                <a:round/>
              </a:ln>
            </p:spPr>
            <p:txBody>
              <a:bodyPr rtlCol="0" anchor="ctr"/>
              <a:lstStyle/>
              <a:p>
                <a:endParaRPr lang="en-IN"/>
              </a:p>
            </p:txBody>
          </p:sp>
        </p:grpSp>
      </p:grpSp>
      <p:sp>
        <p:nvSpPr>
          <p:cNvPr id="521" name="TextBox 520">
            <a:extLst>
              <a:ext uri="{FF2B5EF4-FFF2-40B4-BE49-F238E27FC236}">
                <a16:creationId xmlns:a16="http://schemas.microsoft.com/office/drawing/2014/main" id="{42C98CE9-7036-60FA-0294-039695B089B8}"/>
              </a:ext>
            </a:extLst>
          </p:cNvPr>
          <p:cNvSpPr txBox="1"/>
          <p:nvPr/>
        </p:nvSpPr>
        <p:spPr>
          <a:xfrm>
            <a:off x="3378910" y="986486"/>
            <a:ext cx="8062333" cy="846257"/>
          </a:xfrm>
          <a:prstGeom prst="rect">
            <a:avLst/>
          </a:prstGeom>
          <a:noFill/>
        </p:spPr>
        <p:txBody>
          <a:bodyPr wrap="square" rtlCol="0">
            <a:spAutoFit/>
          </a:bodyPr>
          <a:lstStyle/>
          <a:p>
            <a:pPr>
              <a:lnSpc>
                <a:spcPct val="120000"/>
              </a:lnSpc>
            </a:pPr>
            <a:r>
              <a:rPr lang="en-US" sz="1400" dirty="0">
                <a:solidFill>
                  <a:schemeClr val="bg1"/>
                </a:solidFill>
                <a:latin typeface="Inter" panose="02000503000000020004" pitchFamily="2" charset="0"/>
                <a:ea typeface="Inter" panose="02000503000000020004" pitchFamily="2" charset="0"/>
              </a:rPr>
              <a:t>We utilized the meta-llama/Llama-3.3-70B model via API since our data was text-based. The model was used to predict category. This approach was implemented on 220 random selected samples. (due to rate and budget limit)</a:t>
            </a:r>
            <a:endParaRPr lang="en-IN" sz="14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CF921F8E-04C1-62BE-088E-A83A26A49444}"/>
              </a:ext>
            </a:extLst>
          </p:cNvPr>
          <p:cNvSpPr txBox="1"/>
          <p:nvPr/>
        </p:nvSpPr>
        <p:spPr>
          <a:xfrm>
            <a:off x="3208210" y="356069"/>
            <a:ext cx="2902526" cy="584775"/>
          </a:xfrm>
          <a:prstGeom prst="rect">
            <a:avLst/>
          </a:prstGeom>
          <a:noFill/>
        </p:spPr>
        <p:txBody>
          <a:bodyPr wrap="none" rtlCol="0">
            <a:spAutoFit/>
          </a:bodyPr>
          <a:lstStyle/>
          <a:p>
            <a:r>
              <a:rPr lang="en-US" sz="3200" b="1" dirty="0">
                <a:solidFill>
                  <a:schemeClr val="bg1"/>
                </a:solidFill>
              </a:rPr>
              <a:t>Pre-trained LLM</a:t>
            </a:r>
            <a:endParaRPr lang="en-IN" sz="3200" b="1" dirty="0">
              <a:solidFill>
                <a:schemeClr val="bg1"/>
              </a:solidFill>
              <a:latin typeface="Inter SemiBold" panose="02000503000000020004" pitchFamily="2" charset="0"/>
              <a:ea typeface="Inter SemiBold" panose="02000503000000020004" pitchFamily="2" charset="0"/>
            </a:endParaRPr>
          </a:p>
        </p:txBody>
      </p:sp>
      <p:sp>
        <p:nvSpPr>
          <p:cNvPr id="36" name="Rectangle 35">
            <a:extLst>
              <a:ext uri="{FF2B5EF4-FFF2-40B4-BE49-F238E27FC236}">
                <a16:creationId xmlns:a16="http://schemas.microsoft.com/office/drawing/2014/main" id="{E8A17477-EF94-4D9D-2191-E13EEB7A4A19}"/>
              </a:ext>
            </a:extLst>
          </p:cNvPr>
          <p:cNvSpPr/>
          <p:nvPr/>
        </p:nvSpPr>
        <p:spPr>
          <a:xfrm>
            <a:off x="5370897" y="3216332"/>
            <a:ext cx="837398" cy="3322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oy llama with a backpack&#10;&#10;AI-generated content may be incorrect.">
            <a:extLst>
              <a:ext uri="{FF2B5EF4-FFF2-40B4-BE49-F238E27FC236}">
                <a16:creationId xmlns:a16="http://schemas.microsoft.com/office/drawing/2014/main" id="{2A4C27D6-0C68-4446-A4C0-9122DC43F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025" y="2200662"/>
            <a:ext cx="3452936" cy="3452936"/>
          </a:xfrm>
          <a:prstGeom prst="rect">
            <a:avLst/>
          </a:prstGeom>
        </p:spPr>
      </p:pic>
      <p:sp>
        <p:nvSpPr>
          <p:cNvPr id="13" name="TextBox 12">
            <a:extLst>
              <a:ext uri="{FF2B5EF4-FFF2-40B4-BE49-F238E27FC236}">
                <a16:creationId xmlns:a16="http://schemas.microsoft.com/office/drawing/2014/main" id="{87643BBB-D53D-B59A-2C21-2E944004B26C}"/>
              </a:ext>
            </a:extLst>
          </p:cNvPr>
          <p:cNvSpPr txBox="1"/>
          <p:nvPr/>
        </p:nvSpPr>
        <p:spPr>
          <a:xfrm>
            <a:off x="3088990" y="2158451"/>
            <a:ext cx="5303286" cy="3600986"/>
          </a:xfrm>
          <a:prstGeom prst="rect">
            <a:avLst/>
          </a:prstGeom>
          <a:noFill/>
        </p:spPr>
        <p:txBody>
          <a:bodyPr wrap="square" rtlCol="0">
            <a:spAutoFit/>
          </a:bodyPr>
          <a:lstStyle/>
          <a:p>
            <a:pPr algn="just"/>
            <a:r>
              <a:rPr lang="en-US" sz="2800" b="1" dirty="0">
                <a:solidFill>
                  <a:srgbClr val="FAFCFC"/>
                </a:solidFill>
              </a:rPr>
              <a:t>Prompt:</a:t>
            </a:r>
            <a:endParaRPr lang="en-US" sz="2000" b="1" dirty="0">
              <a:solidFill>
                <a:srgbClr val="FAFCFC"/>
              </a:solidFill>
            </a:endParaRPr>
          </a:p>
          <a:p>
            <a:pPr algn="just"/>
            <a:endParaRPr lang="en-US" sz="2000" dirty="0">
              <a:solidFill>
                <a:srgbClr val="FAFCFC"/>
              </a:solidFill>
            </a:endParaRPr>
          </a:p>
          <a:p>
            <a:pPr algn="just"/>
            <a:r>
              <a:rPr lang="en-US" sz="2000" dirty="0">
                <a:solidFill>
                  <a:srgbClr val="FAFCFC"/>
                </a:solidFill>
              </a:rPr>
              <a:t>"You are an AI model that predicts the most appropriate YouTube video category for a given video.  You will be provided with the video's title, tags, and description. Your task is to strictly select one category from the following list:</a:t>
            </a:r>
          </a:p>
          <a:p>
            <a:pPr algn="just"/>
            <a:r>
              <a:rPr lang="en-US" sz="2000" dirty="0">
                <a:solidFill>
                  <a:srgbClr val="FAFCFC"/>
                </a:solidFill>
              </a:rPr>
              <a:t>f"{',</a:t>
            </a:r>
            <a:r>
              <a:rPr lang="en-US" sz="2000" dirty="0">
                <a:solidFill>
                  <a:schemeClr val="bg1"/>
                </a:solidFill>
              </a:rPr>
              <a:t> </a:t>
            </a:r>
            <a:r>
              <a:rPr lang="en-US" sz="2000" dirty="0">
                <a:solidFill>
                  <a:srgbClr val="FAFCFC"/>
                </a:solidFill>
              </a:rPr>
              <a:t>'.join(</a:t>
            </a:r>
            <a:r>
              <a:rPr lang="en-US" sz="2000" dirty="0" err="1">
                <a:solidFill>
                  <a:srgbClr val="FAFCFC"/>
                </a:solidFill>
              </a:rPr>
              <a:t>category_mapping.values</a:t>
            </a:r>
            <a:r>
              <a:rPr lang="en-US" sz="2000" dirty="0">
                <a:solidFill>
                  <a:srgbClr val="FAFCFC"/>
                </a:solidFill>
              </a:rPr>
              <a:t>())}\n\n Respond with only the category name, exactly as it appears in the list. Do not explain your reasoning. Output only the category name."</a:t>
            </a:r>
          </a:p>
        </p:txBody>
      </p:sp>
      <p:grpSp>
        <p:nvGrpSpPr>
          <p:cNvPr id="4" name="Group 3">
            <a:extLst>
              <a:ext uri="{FF2B5EF4-FFF2-40B4-BE49-F238E27FC236}">
                <a16:creationId xmlns:a16="http://schemas.microsoft.com/office/drawing/2014/main" id="{A6C63146-BA4D-5567-0FC1-78123E3A1D71}"/>
              </a:ext>
            </a:extLst>
          </p:cNvPr>
          <p:cNvGrpSpPr/>
          <p:nvPr/>
        </p:nvGrpSpPr>
        <p:grpSpPr>
          <a:xfrm>
            <a:off x="674551" y="3618135"/>
            <a:ext cx="1969570" cy="307777"/>
            <a:chOff x="674551" y="3618135"/>
            <a:chExt cx="1969570" cy="307777"/>
          </a:xfrm>
        </p:grpSpPr>
        <p:sp>
          <p:nvSpPr>
            <p:cNvPr id="5" name="Graphic 13">
              <a:extLst>
                <a:ext uri="{FF2B5EF4-FFF2-40B4-BE49-F238E27FC236}">
                  <a16:creationId xmlns:a16="http://schemas.microsoft.com/office/drawing/2014/main" id="{97CB162A-71D5-2645-3418-CDF33721EE28}"/>
                </a:ext>
              </a:extLst>
            </p:cNvPr>
            <p:cNvSpPr/>
            <p:nvPr/>
          </p:nvSpPr>
          <p:spPr>
            <a:xfrm>
              <a:off x="674551" y="3635763"/>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6" name="TextBox 5">
              <a:extLst>
                <a:ext uri="{FF2B5EF4-FFF2-40B4-BE49-F238E27FC236}">
                  <a16:creationId xmlns:a16="http://schemas.microsoft.com/office/drawing/2014/main" id="{E8F421D8-0879-5BD3-EC94-8B2EF32F7C58}"/>
                </a:ext>
              </a:extLst>
            </p:cNvPr>
            <p:cNvSpPr txBox="1"/>
            <p:nvPr/>
          </p:nvSpPr>
          <p:spPr>
            <a:xfrm>
              <a:off x="1077667" y="3618135"/>
              <a:ext cx="1566454"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Pre-trained LLM</a:t>
              </a:r>
            </a:p>
          </p:txBody>
        </p:sp>
      </p:grpSp>
      <p:sp>
        <p:nvSpPr>
          <p:cNvPr id="14" name="TextBox 13">
            <a:extLst>
              <a:ext uri="{FF2B5EF4-FFF2-40B4-BE49-F238E27FC236}">
                <a16:creationId xmlns:a16="http://schemas.microsoft.com/office/drawing/2014/main" id="{2786958B-2AA1-4329-EE65-680988F16F6C}"/>
              </a:ext>
            </a:extLst>
          </p:cNvPr>
          <p:cNvSpPr txBox="1"/>
          <p:nvPr/>
        </p:nvSpPr>
        <p:spPr>
          <a:xfrm>
            <a:off x="1146480" y="3002972"/>
            <a:ext cx="1322798"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3Branch MLP</a:t>
            </a:r>
          </a:p>
        </p:txBody>
      </p:sp>
    </p:spTree>
    <p:extLst>
      <p:ext uri="{BB962C8B-B14F-4D97-AF65-F5344CB8AC3E}">
        <p14:creationId xmlns:p14="http://schemas.microsoft.com/office/powerpoint/2010/main" val="277532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70F6-D6F5-5A73-48B0-1434E37F4EDD}"/>
            </a:ext>
          </a:extLst>
        </p:cNvPr>
        <p:cNvGrpSpPr/>
        <p:nvPr/>
      </p:nvGrpSpPr>
      <p:grpSpPr>
        <a:xfrm>
          <a:off x="0" y="0"/>
          <a:ext cx="0" cy="0"/>
          <a:chOff x="0" y="0"/>
          <a:chExt cx="0" cy="0"/>
        </a:xfrm>
      </p:grpSpPr>
      <p:pic>
        <p:nvPicPr>
          <p:cNvPr id="3" name="Picture Placeholder 23">
            <a:extLst>
              <a:ext uri="{FF2B5EF4-FFF2-40B4-BE49-F238E27FC236}">
                <a16:creationId xmlns:a16="http://schemas.microsoft.com/office/drawing/2014/main" id="{14434D06-BF06-270A-0D50-1E046A9B0598}"/>
              </a:ext>
            </a:extLst>
          </p:cNvPr>
          <p:cNvPicPr>
            <a:picLocks noChangeAspect="1"/>
          </p:cNvPicPr>
          <p:nvPr/>
        </p:nvPicPr>
        <p:blipFill>
          <a:blip r:embed="rId2"/>
          <a:srcRect l="1286" r="1286"/>
          <a:stretch>
            <a:fillRect/>
          </a:stretch>
        </p:blipFill>
        <p:spPr>
          <a:xfrm>
            <a:off x="3204226" y="460876"/>
            <a:ext cx="5783548" cy="593624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pic>
      <p:sp>
        <p:nvSpPr>
          <p:cNvPr id="4" name="Oval 3">
            <a:extLst>
              <a:ext uri="{FF2B5EF4-FFF2-40B4-BE49-F238E27FC236}">
                <a16:creationId xmlns:a16="http://schemas.microsoft.com/office/drawing/2014/main" id="{531C9676-18E2-A11C-9964-7FB8506B38BE}"/>
              </a:ext>
            </a:extLst>
          </p:cNvPr>
          <p:cNvSpPr/>
          <p:nvPr/>
        </p:nvSpPr>
        <p:spPr>
          <a:xfrm>
            <a:off x="2960915" y="4460155"/>
            <a:ext cx="1662752" cy="151966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EAE2D1"/>
                </a:solidFill>
                <a:latin typeface="Bahnschrift SemiBold" panose="020B0502040204020203" pitchFamily="34" charset="0"/>
              </a:rPr>
              <a:t>4</a:t>
            </a:r>
            <a:endParaRPr lang="en-IN" sz="7200" dirty="0">
              <a:solidFill>
                <a:srgbClr val="EAE2D1"/>
              </a:solidFill>
              <a:latin typeface="Bahnschrift SemiBold" panose="020B0502040204020203" pitchFamily="34" charset="0"/>
            </a:endParaRPr>
          </a:p>
        </p:txBody>
      </p:sp>
    </p:spTree>
    <p:extLst>
      <p:ext uri="{BB962C8B-B14F-4D97-AF65-F5344CB8AC3E}">
        <p14:creationId xmlns:p14="http://schemas.microsoft.com/office/powerpoint/2010/main" val="97313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921F8E-04C1-62BE-088E-A83A26A49444}"/>
              </a:ext>
            </a:extLst>
          </p:cNvPr>
          <p:cNvSpPr txBox="1"/>
          <p:nvPr/>
        </p:nvSpPr>
        <p:spPr>
          <a:xfrm>
            <a:off x="435288" y="613995"/>
            <a:ext cx="2185214" cy="1015663"/>
          </a:xfrm>
          <a:prstGeom prst="rect">
            <a:avLst/>
          </a:prstGeom>
          <a:noFill/>
        </p:spPr>
        <p:txBody>
          <a:bodyPr wrap="none" rtlCol="0">
            <a:spAutoFit/>
          </a:bodyPr>
          <a:lstStyle/>
          <a:p>
            <a:r>
              <a:rPr lang="en-US" sz="6000" b="1" dirty="0">
                <a:solidFill>
                  <a:schemeClr val="bg1"/>
                </a:solidFill>
                <a:latin typeface="Barlow Condensed SemiBold" panose="00000706000000000000" pitchFamily="2" charset="0"/>
              </a:rPr>
              <a:t>Results</a:t>
            </a:r>
            <a:endParaRPr lang="en-IN" sz="3600" b="1" dirty="0">
              <a:solidFill>
                <a:schemeClr val="bg1"/>
              </a:solidFill>
              <a:latin typeface="Barlow Condensed SemiBold" panose="00000706000000000000" pitchFamily="2" charset="0"/>
              <a:ea typeface="Inter SemiBold" panose="02000503000000020004" pitchFamily="2" charset="0"/>
            </a:endParaRPr>
          </a:p>
        </p:txBody>
      </p:sp>
      <p:grpSp>
        <p:nvGrpSpPr>
          <p:cNvPr id="463" name="Group 462">
            <a:extLst>
              <a:ext uri="{FF2B5EF4-FFF2-40B4-BE49-F238E27FC236}">
                <a16:creationId xmlns:a16="http://schemas.microsoft.com/office/drawing/2014/main" id="{34C3AC1E-95CD-2C10-36E6-85BFCE1B4383}"/>
              </a:ext>
            </a:extLst>
          </p:cNvPr>
          <p:cNvGrpSpPr/>
          <p:nvPr/>
        </p:nvGrpSpPr>
        <p:grpSpPr>
          <a:xfrm>
            <a:off x="587647" y="450129"/>
            <a:ext cx="1022135" cy="229403"/>
            <a:chOff x="4186708" y="2070389"/>
            <a:chExt cx="8009198" cy="1797543"/>
          </a:xfrm>
        </p:grpSpPr>
        <p:sp>
          <p:nvSpPr>
            <p:cNvPr id="464" name="Freeform: Shape 463">
              <a:extLst>
                <a:ext uri="{FF2B5EF4-FFF2-40B4-BE49-F238E27FC236}">
                  <a16:creationId xmlns:a16="http://schemas.microsoft.com/office/drawing/2014/main" id="{A9BF2068-AB3F-B661-9501-6750B766B0A5}"/>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36C6CA30-0510-3FC3-9D4C-E378D8845CAD}"/>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466" name="Graphic 87">
              <a:extLst>
                <a:ext uri="{FF2B5EF4-FFF2-40B4-BE49-F238E27FC236}">
                  <a16:creationId xmlns:a16="http://schemas.microsoft.com/office/drawing/2014/main" id="{5C2FA4B5-E559-618C-8D5E-0D89C4FE1960}"/>
                </a:ext>
              </a:extLst>
            </p:cNvPr>
            <p:cNvGrpSpPr/>
            <p:nvPr/>
          </p:nvGrpSpPr>
          <p:grpSpPr>
            <a:xfrm>
              <a:off x="6993798" y="2141067"/>
              <a:ext cx="5202108" cy="1615761"/>
              <a:chOff x="6993798" y="2141067"/>
              <a:chExt cx="5202108" cy="1615761"/>
            </a:xfrm>
            <a:solidFill>
              <a:schemeClr val="bg1"/>
            </a:solidFill>
          </p:grpSpPr>
          <p:sp>
            <p:nvSpPr>
              <p:cNvPr id="467" name="Freeform: Shape 466">
                <a:extLst>
                  <a:ext uri="{FF2B5EF4-FFF2-40B4-BE49-F238E27FC236}">
                    <a16:creationId xmlns:a16="http://schemas.microsoft.com/office/drawing/2014/main" id="{5A92E604-67D4-E5F1-071A-5D242D00ED19}"/>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93B648CB-5DC0-5462-12A5-A97589FD7321}"/>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aphicFrame>
        <p:nvGraphicFramePr>
          <p:cNvPr id="469" name="Table 468">
            <a:extLst>
              <a:ext uri="{FF2B5EF4-FFF2-40B4-BE49-F238E27FC236}">
                <a16:creationId xmlns:a16="http://schemas.microsoft.com/office/drawing/2014/main" id="{3C02B728-E465-B63D-C41C-EDA54E17441D}"/>
              </a:ext>
            </a:extLst>
          </p:cNvPr>
          <p:cNvGraphicFramePr>
            <a:graphicFrameLocks noGrp="1"/>
          </p:cNvGraphicFramePr>
          <p:nvPr/>
        </p:nvGraphicFramePr>
        <p:xfrm>
          <a:off x="3035109" y="847740"/>
          <a:ext cx="8572312" cy="5162520"/>
        </p:xfrm>
        <a:graphic>
          <a:graphicData uri="http://schemas.openxmlformats.org/drawingml/2006/table">
            <a:tbl>
              <a:tblPr rtl="1" firstRow="1" bandRow="1">
                <a:tableStyleId>{5940675A-B579-460E-94D1-54222C63F5DA}</a:tableStyleId>
              </a:tblPr>
              <a:tblGrid>
                <a:gridCol w="2143078">
                  <a:extLst>
                    <a:ext uri="{9D8B030D-6E8A-4147-A177-3AD203B41FA5}">
                      <a16:colId xmlns:a16="http://schemas.microsoft.com/office/drawing/2014/main" val="293804672"/>
                    </a:ext>
                  </a:extLst>
                </a:gridCol>
                <a:gridCol w="2143078">
                  <a:extLst>
                    <a:ext uri="{9D8B030D-6E8A-4147-A177-3AD203B41FA5}">
                      <a16:colId xmlns:a16="http://schemas.microsoft.com/office/drawing/2014/main" val="1609114094"/>
                    </a:ext>
                  </a:extLst>
                </a:gridCol>
                <a:gridCol w="2143078">
                  <a:extLst>
                    <a:ext uri="{9D8B030D-6E8A-4147-A177-3AD203B41FA5}">
                      <a16:colId xmlns:a16="http://schemas.microsoft.com/office/drawing/2014/main" val="507360857"/>
                    </a:ext>
                  </a:extLst>
                </a:gridCol>
                <a:gridCol w="2143078">
                  <a:extLst>
                    <a:ext uri="{9D8B030D-6E8A-4147-A177-3AD203B41FA5}">
                      <a16:colId xmlns:a16="http://schemas.microsoft.com/office/drawing/2014/main" val="1911887436"/>
                    </a:ext>
                  </a:extLst>
                </a:gridCol>
              </a:tblGrid>
              <a:tr h="860420">
                <a:tc>
                  <a:txBody>
                    <a:bodyPr/>
                    <a:lstStyle/>
                    <a:p>
                      <a:pPr algn="ctr" rtl="0"/>
                      <a:r>
                        <a:rPr lang="en-US" sz="2800" dirty="0">
                          <a:solidFill>
                            <a:schemeClr val="bg1"/>
                          </a:solidFill>
                          <a:latin typeface="Barlow Condensed SemiBold" panose="00000706000000000000" pitchFamily="2" charset="0"/>
                        </a:rPr>
                        <a:t>Recall</a:t>
                      </a:r>
                      <a:endParaRPr lang="fa-IR" sz="28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dirty="0">
                          <a:solidFill>
                            <a:schemeClr val="bg1"/>
                          </a:solidFill>
                          <a:latin typeface="Barlow Condensed SemiBold" panose="00000706000000000000" pitchFamily="2" charset="0"/>
                        </a:rPr>
                        <a:t>Precision</a:t>
                      </a:r>
                      <a:endParaRPr lang="fa-IR" sz="28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dirty="0">
                          <a:solidFill>
                            <a:schemeClr val="bg1"/>
                          </a:solidFill>
                          <a:latin typeface="Barlow Condensed SemiBold" panose="00000706000000000000" pitchFamily="2" charset="0"/>
                        </a:rPr>
                        <a:t>Accuracy</a:t>
                      </a:r>
                      <a:endParaRPr lang="fa-IR" sz="28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endParaRPr lang="fa-IR"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43063"/>
                  </a:ext>
                </a:extLst>
              </a:tr>
              <a:tr h="860420">
                <a:tc>
                  <a:txBody>
                    <a:bodyPr/>
                    <a:lstStyle/>
                    <a:p>
                      <a:pPr algn="ctr" rtl="0"/>
                      <a:r>
                        <a:rPr lang="en-US" sz="2800" b="1" dirty="0">
                          <a:solidFill>
                            <a:schemeClr val="bg1"/>
                          </a:solidFill>
                          <a:latin typeface="Barlow Condensed Medium" panose="00000606000000000000" pitchFamily="2" charset="0"/>
                        </a:rPr>
                        <a:t>56.42%</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61.78%</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56.63%</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400" dirty="0">
                          <a:solidFill>
                            <a:schemeClr val="bg1"/>
                          </a:solidFill>
                          <a:latin typeface="Barlow Condensed SemiBold" panose="00000706000000000000" pitchFamily="2" charset="0"/>
                        </a:rPr>
                        <a:t>Bayesian</a:t>
                      </a:r>
                      <a:endParaRPr lang="fa-IR" sz="24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2986860"/>
                  </a:ext>
                </a:extLst>
              </a:tr>
              <a:tr h="860420">
                <a:tc>
                  <a:txBody>
                    <a:bodyPr/>
                    <a:lstStyle/>
                    <a:p>
                      <a:pPr algn="ctr" rtl="0"/>
                      <a:r>
                        <a:rPr lang="en-US" sz="2800" b="1" dirty="0">
                          <a:solidFill>
                            <a:schemeClr val="bg1"/>
                          </a:solidFill>
                          <a:latin typeface="Barlow Condensed Medium" panose="00000606000000000000" pitchFamily="2" charset="0"/>
                        </a:rPr>
                        <a:t>47.72%</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69.96%</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64.39%</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400" dirty="0">
                          <a:solidFill>
                            <a:schemeClr val="bg1"/>
                          </a:solidFill>
                          <a:latin typeface="Barlow Condensed SemiBold" panose="00000706000000000000" pitchFamily="2" charset="0"/>
                        </a:rPr>
                        <a:t>XGBoost</a:t>
                      </a:r>
                      <a:endParaRPr lang="fa-IR" sz="24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588816"/>
                  </a:ext>
                </a:extLst>
              </a:tr>
              <a:tr h="860420">
                <a:tc>
                  <a:txBody>
                    <a:bodyPr/>
                    <a:lstStyle/>
                    <a:p>
                      <a:pPr algn="ctr" rtl="0"/>
                      <a:r>
                        <a:rPr lang="en-US" sz="2800" b="1" dirty="0">
                          <a:solidFill>
                            <a:schemeClr val="bg1"/>
                          </a:solidFill>
                          <a:latin typeface="Barlow Condensed Medium" panose="00000606000000000000" pitchFamily="2" charset="0"/>
                        </a:rPr>
                        <a:t>66.04%</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66.73%</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66.10%</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400" dirty="0">
                          <a:solidFill>
                            <a:schemeClr val="bg1"/>
                          </a:solidFill>
                          <a:latin typeface="Barlow Condensed SemiBold" panose="00000706000000000000" pitchFamily="2" charset="0"/>
                        </a:rPr>
                        <a:t>MLP</a:t>
                      </a:r>
                      <a:endParaRPr lang="fa-IR" sz="24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983171"/>
                  </a:ext>
                </a:extLst>
              </a:tr>
              <a:tr h="860420">
                <a:tc>
                  <a:txBody>
                    <a:bodyPr/>
                    <a:lstStyle/>
                    <a:p>
                      <a:pPr algn="ctr" rtl="0"/>
                      <a:r>
                        <a:rPr lang="en-US" sz="3200" b="1" u="sng" dirty="0">
                          <a:solidFill>
                            <a:schemeClr val="bg1"/>
                          </a:solidFill>
                          <a:latin typeface="Barlow Condensed Medium" panose="00000606000000000000" pitchFamily="2" charset="0"/>
                        </a:rPr>
                        <a:t>75.78%</a:t>
                      </a:r>
                      <a:endParaRPr lang="fa-IR" sz="3200" b="1" u="sng"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3200" b="1" u="sng" dirty="0">
                          <a:solidFill>
                            <a:schemeClr val="bg1"/>
                          </a:solidFill>
                          <a:latin typeface="Barlow Condensed Medium" panose="00000606000000000000" pitchFamily="2" charset="0"/>
                        </a:rPr>
                        <a:t>78.98%</a:t>
                      </a:r>
                      <a:endParaRPr lang="fa-IR" sz="3200" b="1" u="sng"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3200" b="1" u="sng" dirty="0">
                          <a:solidFill>
                            <a:schemeClr val="bg1"/>
                          </a:solidFill>
                          <a:latin typeface="Barlow Condensed SemiBold" panose="00000706000000000000" pitchFamily="2" charset="0"/>
                        </a:rPr>
                        <a:t>78.91%</a:t>
                      </a:r>
                      <a:endParaRPr lang="fa-IR" sz="3200" b="1" u="sng"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dirty="0">
                          <a:solidFill>
                            <a:schemeClr val="bg1"/>
                          </a:solidFill>
                          <a:latin typeface="Barlow Condensed SemiBold" panose="00000706000000000000" pitchFamily="2" charset="0"/>
                        </a:rPr>
                        <a:t>3Branch MLP</a:t>
                      </a:r>
                      <a:endParaRPr lang="fa-IR" sz="28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4023250"/>
                  </a:ext>
                </a:extLst>
              </a:tr>
              <a:tr h="860420">
                <a:tc>
                  <a:txBody>
                    <a:bodyPr/>
                    <a:lstStyle/>
                    <a:p>
                      <a:pPr algn="ctr" rtl="0"/>
                      <a:r>
                        <a:rPr lang="en-US" sz="2800" b="1" dirty="0">
                          <a:solidFill>
                            <a:schemeClr val="bg1"/>
                          </a:solidFill>
                          <a:latin typeface="Barlow Condensed Medium" panose="00000606000000000000" pitchFamily="2" charset="0"/>
                        </a:rPr>
                        <a:t>-</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800" b="1" dirty="0">
                          <a:solidFill>
                            <a:schemeClr val="bg1"/>
                          </a:solidFill>
                          <a:latin typeface="Barlow Condensed Medium" panose="00000606000000000000" pitchFamily="2" charset="0"/>
                        </a:rPr>
                        <a:t>62.1%</a:t>
                      </a:r>
                      <a:endParaRPr lang="fa-IR" sz="2800" b="1" dirty="0">
                        <a:solidFill>
                          <a:schemeClr val="bg1"/>
                        </a:solidFill>
                        <a:latin typeface="Barlow Condensed Medium" panose="000006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2400" dirty="0">
                          <a:solidFill>
                            <a:schemeClr val="bg1"/>
                          </a:solidFill>
                          <a:latin typeface="Barlow Condensed SemiBold" panose="00000706000000000000" pitchFamily="2" charset="0"/>
                        </a:rPr>
                        <a:t>Pretrained LLM</a:t>
                      </a:r>
                      <a:endParaRPr lang="fa-IR" sz="2400" dirty="0">
                        <a:solidFill>
                          <a:schemeClr val="bg1"/>
                        </a:solidFill>
                        <a:latin typeface="Barlow Condensed SemiBold" panose="00000706000000000000"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8200727"/>
                  </a:ext>
                </a:extLst>
              </a:tr>
            </a:tbl>
          </a:graphicData>
        </a:graphic>
      </p:graphicFrame>
      <p:sp>
        <p:nvSpPr>
          <p:cNvPr id="470" name="Rectangle 1">
            <a:extLst>
              <a:ext uri="{FF2B5EF4-FFF2-40B4-BE49-F238E27FC236}">
                <a16:creationId xmlns:a16="http://schemas.microsoft.com/office/drawing/2014/main" id="{C8EF7620-1621-2466-9889-5C6D06D016EB}"/>
              </a:ext>
            </a:extLst>
          </p:cNvPr>
          <p:cNvSpPr>
            <a:spLocks noChangeArrowheads="1"/>
          </p:cNvSpPr>
          <p:nvPr/>
        </p:nvSpPr>
        <p:spPr bwMode="auto">
          <a:xfrm>
            <a:off x="224912" y="2499109"/>
            <a:ext cx="2810197"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lang="en-US" altLang="en-US" sz="2000" dirty="0">
                <a:solidFill>
                  <a:schemeClr val="bg1"/>
                </a:solidFill>
                <a:latin typeface="Inter" panose="02000503000000020004" pitchFamily="2" charset="0"/>
                <a:ea typeface="Inter" panose="02000503000000020004" pitchFamily="2" charset="0"/>
              </a:rPr>
              <a:t>The </a:t>
            </a:r>
            <a:r>
              <a:rPr lang="en-US" altLang="en-US" sz="2000" b="1" dirty="0">
                <a:solidFill>
                  <a:schemeClr val="bg1"/>
                </a:solidFill>
                <a:latin typeface="Inter" panose="02000503000000020004" pitchFamily="2" charset="0"/>
                <a:ea typeface="Inter" panose="02000503000000020004" pitchFamily="2" charset="0"/>
              </a:rPr>
              <a:t>3Branch MLP</a:t>
            </a:r>
            <a:r>
              <a:rPr lang="en-US" altLang="en-US" sz="2000" dirty="0">
                <a:solidFill>
                  <a:schemeClr val="bg1"/>
                </a:solidFill>
                <a:latin typeface="Inter" panose="02000503000000020004" pitchFamily="2" charset="0"/>
                <a:ea typeface="Inter" panose="02000503000000020004" pitchFamily="2" charset="0"/>
              </a:rPr>
              <a:t> model surpasses other models in all three metrics, demonstrating its ability to comprehend the embedded textual features.</a:t>
            </a:r>
            <a:endParaRPr lang="en-US" altLang="en-US"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tabLst/>
            </a:pPr>
            <a:endParaRPr lang="en-US" altLang="en-US" sz="2000"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tabLst/>
            </a:pPr>
            <a:endParaRPr lang="en-US" altLang="en-US" sz="2000" b="1" dirty="0">
              <a:solidFill>
                <a:schemeClr val="bg1"/>
              </a:solidFill>
              <a:latin typeface="Inter" panose="02000503000000020004" pitchFamily="2" charset="0"/>
              <a:ea typeface="Inter" panose="02000503000000020004"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4638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B2AA-1981-83E9-5573-BC94BD9682C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087562D-5F39-8A89-0E03-911A76D9B53A}"/>
              </a:ext>
            </a:extLst>
          </p:cNvPr>
          <p:cNvSpPr txBox="1"/>
          <p:nvPr/>
        </p:nvSpPr>
        <p:spPr>
          <a:xfrm>
            <a:off x="435288" y="613995"/>
            <a:ext cx="7132081" cy="1015663"/>
          </a:xfrm>
          <a:prstGeom prst="rect">
            <a:avLst/>
          </a:prstGeom>
          <a:noFill/>
        </p:spPr>
        <p:txBody>
          <a:bodyPr wrap="none" rtlCol="0">
            <a:spAutoFit/>
          </a:bodyPr>
          <a:lstStyle/>
          <a:p>
            <a:r>
              <a:rPr lang="en-US" sz="6000" b="1" dirty="0">
                <a:solidFill>
                  <a:schemeClr val="bg1"/>
                </a:solidFill>
                <a:latin typeface="Barlow Condensed SemiBold" panose="00000706000000000000" pitchFamily="2" charset="0"/>
              </a:rPr>
              <a:t>Conclusion &amp; Application </a:t>
            </a:r>
            <a:endParaRPr lang="en-IN" sz="3600" b="1" dirty="0">
              <a:solidFill>
                <a:schemeClr val="bg1"/>
              </a:solidFill>
              <a:latin typeface="Barlow Condensed SemiBold" panose="00000706000000000000" pitchFamily="2" charset="0"/>
              <a:ea typeface="Inter SemiBold" panose="02000503000000020004" pitchFamily="2" charset="0"/>
            </a:endParaRPr>
          </a:p>
        </p:txBody>
      </p:sp>
      <p:grpSp>
        <p:nvGrpSpPr>
          <p:cNvPr id="463" name="Group 462">
            <a:extLst>
              <a:ext uri="{FF2B5EF4-FFF2-40B4-BE49-F238E27FC236}">
                <a16:creationId xmlns:a16="http://schemas.microsoft.com/office/drawing/2014/main" id="{E329D55A-E9F1-2EAA-E4F3-1F55D73772E1}"/>
              </a:ext>
            </a:extLst>
          </p:cNvPr>
          <p:cNvGrpSpPr/>
          <p:nvPr/>
        </p:nvGrpSpPr>
        <p:grpSpPr>
          <a:xfrm>
            <a:off x="587647" y="450129"/>
            <a:ext cx="1022135" cy="229403"/>
            <a:chOff x="4186708" y="2070389"/>
            <a:chExt cx="8009198" cy="1797543"/>
          </a:xfrm>
        </p:grpSpPr>
        <p:sp>
          <p:nvSpPr>
            <p:cNvPr id="464" name="Freeform: Shape 463">
              <a:extLst>
                <a:ext uri="{FF2B5EF4-FFF2-40B4-BE49-F238E27FC236}">
                  <a16:creationId xmlns:a16="http://schemas.microsoft.com/office/drawing/2014/main" id="{BB2E87A2-B17B-4DD7-CE02-4637125A86C6}"/>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60796D89-0876-D70E-6F69-E5564C0D4868}"/>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466" name="Graphic 87">
              <a:extLst>
                <a:ext uri="{FF2B5EF4-FFF2-40B4-BE49-F238E27FC236}">
                  <a16:creationId xmlns:a16="http://schemas.microsoft.com/office/drawing/2014/main" id="{56EF7114-457A-60C9-09A2-2EC1512EE9FE}"/>
                </a:ext>
              </a:extLst>
            </p:cNvPr>
            <p:cNvGrpSpPr/>
            <p:nvPr/>
          </p:nvGrpSpPr>
          <p:grpSpPr>
            <a:xfrm>
              <a:off x="6993798" y="2141067"/>
              <a:ext cx="5202108" cy="1615761"/>
              <a:chOff x="6993798" y="2141067"/>
              <a:chExt cx="5202108" cy="1615761"/>
            </a:xfrm>
            <a:solidFill>
              <a:schemeClr val="bg1"/>
            </a:solidFill>
          </p:grpSpPr>
          <p:sp>
            <p:nvSpPr>
              <p:cNvPr id="467" name="Freeform: Shape 466">
                <a:extLst>
                  <a:ext uri="{FF2B5EF4-FFF2-40B4-BE49-F238E27FC236}">
                    <a16:creationId xmlns:a16="http://schemas.microsoft.com/office/drawing/2014/main" id="{A6577224-F7A8-592F-AB8A-FB5D7481DC37}"/>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8BC82927-E525-62E9-6059-82BF3617FAD9}"/>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470" name="Rectangle 1">
            <a:extLst>
              <a:ext uri="{FF2B5EF4-FFF2-40B4-BE49-F238E27FC236}">
                <a16:creationId xmlns:a16="http://schemas.microsoft.com/office/drawing/2014/main" id="{EA016D5D-9140-3FBF-7E22-949E8E97AE6E}"/>
              </a:ext>
            </a:extLst>
          </p:cNvPr>
          <p:cNvSpPr>
            <a:spLocks noChangeArrowheads="1"/>
          </p:cNvSpPr>
          <p:nvPr/>
        </p:nvSpPr>
        <p:spPr bwMode="auto">
          <a:xfrm>
            <a:off x="435288" y="1561642"/>
            <a:ext cx="668884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Barlow Condensed SemiBold" panose="00000706000000000000" pitchFamily="2" charset="0"/>
              </a:rPr>
              <a:t>The Dataset of “trending YouTube videos” across US and Canada was utilized for the task of Category Prediction.</a:t>
            </a: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solidFill>
                <a:schemeClr val="bg1"/>
              </a:solidFill>
              <a:latin typeface="Barlow Condensed SemiBold" panose="00000706000000000000" pitchFamily="2" charset="0"/>
            </a:endParaRP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Barlow Condensed SemiBold" panose="00000706000000000000" pitchFamily="2" charset="0"/>
              </a:rPr>
              <a:t>A 3-Branch MLP model was proposed to effectively learn the semantic of three embedded textual features.</a:t>
            </a:r>
            <a:endParaRPr kumimoji="0" lang="en-US" altLang="en-US" sz="2800" b="0" i="0" u="none" strike="noStrike" cap="none" normalizeH="0" baseline="0" dirty="0">
              <a:ln>
                <a:noFill/>
              </a:ln>
              <a:solidFill>
                <a:schemeClr val="bg1"/>
              </a:solidFill>
              <a:effectLst/>
              <a:latin typeface="Barlow Condensed SemiBold" panose="00000706000000000000" pitchFamily="2" charset="0"/>
            </a:endParaRP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bg1"/>
              </a:solidFill>
              <a:effectLst/>
              <a:latin typeface="Barlow Condensed SemiBold" panose="00000706000000000000" pitchFamily="2" charset="0"/>
            </a:endParaRPr>
          </a:p>
          <a:p>
            <a:pPr marL="457200" marR="0" lvl="0" indent="-4572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Barlow Condensed SemiBold" panose="00000706000000000000" pitchFamily="2" charset="0"/>
              </a:rPr>
              <a:t>The model surpassed simpler models such as ML models, a vanilla MLP, etc. and was able to surpass the pretrained LLM as well, obtaining a promising 78.9% accuracy on the data.</a:t>
            </a:r>
          </a:p>
        </p:txBody>
      </p:sp>
      <p:sp>
        <p:nvSpPr>
          <p:cNvPr id="2" name="TextBox 1">
            <a:extLst>
              <a:ext uri="{FF2B5EF4-FFF2-40B4-BE49-F238E27FC236}">
                <a16:creationId xmlns:a16="http://schemas.microsoft.com/office/drawing/2014/main" id="{9488062D-528D-23E1-5DC2-3C978431F648}"/>
              </a:ext>
            </a:extLst>
          </p:cNvPr>
          <p:cNvSpPr txBox="1"/>
          <p:nvPr/>
        </p:nvSpPr>
        <p:spPr>
          <a:xfrm>
            <a:off x="435288" y="2823525"/>
            <a:ext cx="7036861" cy="2369880"/>
          </a:xfrm>
          <a:prstGeom prst="rect">
            <a:avLst/>
          </a:prstGeom>
          <a:noFill/>
        </p:spPr>
        <p:txBody>
          <a:bodyPr wrap="square" rtlCol="1">
            <a:spAutoFit/>
          </a:bodyPr>
          <a:lstStyle/>
          <a:p>
            <a:pPr marL="457200" indent="-457200">
              <a:buFont typeface="Arial" panose="020B0604020202020204" pitchFamily="34" charset="0"/>
              <a:buChar char="•"/>
            </a:pPr>
            <a:r>
              <a:rPr lang="en-US" altLang="en-US" sz="3200" dirty="0">
                <a:solidFill>
                  <a:schemeClr val="bg1"/>
                </a:solidFill>
                <a:latin typeface="Barlow Condensed SemiBold" panose="00000706000000000000" pitchFamily="2" charset="0"/>
              </a:rPr>
              <a:t>The model can be used for real world applications such as Recommendation Systems, use in Commercial Advertising, User Profiling, etc.</a:t>
            </a:r>
          </a:p>
          <a:p>
            <a:endParaRPr lang="fa-IR" sz="2000" dirty="0"/>
          </a:p>
        </p:txBody>
      </p:sp>
      <p:pic>
        <p:nvPicPr>
          <p:cNvPr id="3" name="Picture 2">
            <a:extLst>
              <a:ext uri="{FF2B5EF4-FFF2-40B4-BE49-F238E27FC236}">
                <a16:creationId xmlns:a16="http://schemas.microsoft.com/office/drawing/2014/main" id="{06FB172F-D665-39A2-7EB2-D6C57F370844}"/>
              </a:ext>
            </a:extLst>
          </p:cNvPr>
          <p:cNvPicPr>
            <a:picLocks noChangeAspect="1"/>
          </p:cNvPicPr>
          <p:nvPr/>
        </p:nvPicPr>
        <p:blipFill>
          <a:blip r:embed="rId2"/>
          <a:stretch>
            <a:fillRect/>
          </a:stretch>
        </p:blipFill>
        <p:spPr>
          <a:xfrm>
            <a:off x="7395029" y="1727988"/>
            <a:ext cx="4361683" cy="4361683"/>
          </a:xfrm>
          <a:prstGeom prst="rect">
            <a:avLst/>
          </a:prstGeom>
        </p:spPr>
      </p:pic>
    </p:spTree>
    <p:extLst>
      <p:ext uri="{BB962C8B-B14F-4D97-AF65-F5344CB8AC3E}">
        <p14:creationId xmlns:p14="http://schemas.microsoft.com/office/powerpoint/2010/main" val="956491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0"/>
                                        </p:tgtEl>
                                      </p:cBhvr>
                                    </p:animEffect>
                                    <p:set>
                                      <p:cBhvr>
                                        <p:cTn id="7" dur="1" fill="hold">
                                          <p:stCondLst>
                                            <p:cond delay="499"/>
                                          </p:stCondLst>
                                        </p:cTn>
                                        <p:tgtEl>
                                          <p:spTgt spid="4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DC3AB-B465-3BF4-965E-4B02C3CE9625}"/>
              </a:ext>
            </a:extLst>
          </p:cNvPr>
          <p:cNvSpPr txBox="1"/>
          <p:nvPr/>
        </p:nvSpPr>
        <p:spPr>
          <a:xfrm>
            <a:off x="3984685" y="2705725"/>
            <a:ext cx="4222631" cy="1446550"/>
          </a:xfrm>
          <a:prstGeom prst="rect">
            <a:avLst/>
          </a:prstGeom>
          <a:noFill/>
        </p:spPr>
        <p:txBody>
          <a:bodyPr wrap="none" rtlCol="0">
            <a:spAutoFit/>
          </a:bodyPr>
          <a:lstStyle/>
          <a:p>
            <a:pPr algn="ctr"/>
            <a:r>
              <a:rPr lang="en-US" sz="8800" dirty="0">
                <a:solidFill>
                  <a:schemeClr val="bg1"/>
                </a:solidFill>
                <a:latin typeface="Inter SemiBold" panose="02000503000000020004" pitchFamily="2" charset="0"/>
                <a:ea typeface="Inter SemiBold" panose="02000503000000020004" pitchFamily="2" charset="0"/>
              </a:rPr>
              <a:t>Thanks</a:t>
            </a:r>
            <a:endParaRPr lang="en-IN" sz="8800" dirty="0">
              <a:solidFill>
                <a:schemeClr val="bg1"/>
              </a:solidFill>
              <a:latin typeface="Inter SemiBold" panose="02000503000000020004" pitchFamily="2" charset="0"/>
              <a:ea typeface="Inter SemiBold" panose="02000503000000020004" pitchFamily="2" charset="0"/>
            </a:endParaRPr>
          </a:p>
        </p:txBody>
      </p:sp>
    </p:spTree>
    <p:extLst>
      <p:ext uri="{BB962C8B-B14F-4D97-AF65-F5344CB8AC3E}">
        <p14:creationId xmlns:p14="http://schemas.microsoft.com/office/powerpoint/2010/main" val="180897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4">
            <a:extLst>
              <a:ext uri="{FF2B5EF4-FFF2-40B4-BE49-F238E27FC236}">
                <a16:creationId xmlns:a16="http://schemas.microsoft.com/office/drawing/2014/main" id="{104E62E6-9F55-874D-327B-1A4395F6DC4E}"/>
              </a:ext>
            </a:extLst>
          </p:cNvPr>
          <p:cNvPicPr>
            <a:picLocks noGrp="1" noChangeAspect="1"/>
          </p:cNvPicPr>
          <p:nvPr>
            <p:ph type="pic" sz="quarter" idx="10"/>
          </p:nvPr>
        </p:nvPicPr>
        <p:blipFill>
          <a:blip r:embed="rId2"/>
          <a:srcRect l="1374" r="1374"/>
          <a:stretch>
            <a:fillRect/>
          </a:stretch>
        </p:blipFill>
        <p:spPr>
          <a:xfrm>
            <a:off x="3439613" y="697541"/>
            <a:ext cx="5312775" cy="5462919"/>
          </a:xfrm>
        </p:spPr>
      </p:pic>
      <p:sp>
        <p:nvSpPr>
          <p:cNvPr id="7" name="Oval 6">
            <a:extLst>
              <a:ext uri="{FF2B5EF4-FFF2-40B4-BE49-F238E27FC236}">
                <a16:creationId xmlns:a16="http://schemas.microsoft.com/office/drawing/2014/main" id="{CE0FF752-BBEB-728B-2AD9-5E6DF23CB42C}"/>
              </a:ext>
            </a:extLst>
          </p:cNvPr>
          <p:cNvSpPr/>
          <p:nvPr/>
        </p:nvSpPr>
        <p:spPr>
          <a:xfrm>
            <a:off x="6096000" y="2595070"/>
            <a:ext cx="1662752" cy="151966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solidFill>
                  <a:srgbClr val="EAE2D1"/>
                </a:solidFill>
                <a:latin typeface="Bahnschrift SemiBold" panose="020B0502040204020203" pitchFamily="34" charset="0"/>
              </a:rPr>
              <a:t>1</a:t>
            </a:r>
            <a:endParaRPr lang="en-IN" sz="7200" dirty="0">
              <a:solidFill>
                <a:srgbClr val="EAE2D1"/>
              </a:solidFill>
              <a:latin typeface="Bahnschrift SemiBold" panose="020B0502040204020203" pitchFamily="34" charset="0"/>
            </a:endParaRPr>
          </a:p>
        </p:txBody>
      </p:sp>
    </p:spTree>
    <p:extLst>
      <p:ext uri="{BB962C8B-B14F-4D97-AF65-F5344CB8AC3E}">
        <p14:creationId xmlns:p14="http://schemas.microsoft.com/office/powerpoint/2010/main" val="129578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00E93-BA05-80DF-494C-B70DAF2600FC}"/>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1877BB2C-C2FC-9B4F-1BF9-53808D8BAFDB}"/>
              </a:ext>
            </a:extLst>
          </p:cNvPr>
          <p:cNvSpPr/>
          <p:nvPr/>
        </p:nvSpPr>
        <p:spPr>
          <a:xfrm>
            <a:off x="-171860" y="1130198"/>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TextBox 64">
            <a:extLst>
              <a:ext uri="{FF2B5EF4-FFF2-40B4-BE49-F238E27FC236}">
                <a16:creationId xmlns:a16="http://schemas.microsoft.com/office/drawing/2014/main" id="{A11E33E3-F560-395E-BCB2-4583E0891B7C}"/>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6" name="TextBox 65">
            <a:extLst>
              <a:ext uri="{FF2B5EF4-FFF2-40B4-BE49-F238E27FC236}">
                <a16:creationId xmlns:a16="http://schemas.microsoft.com/office/drawing/2014/main" id="{7F825062-EAF0-7AAD-E39D-9B327A06D178}"/>
              </a:ext>
            </a:extLst>
          </p:cNvPr>
          <p:cNvSpPr txBox="1"/>
          <p:nvPr/>
        </p:nvSpPr>
        <p:spPr>
          <a:xfrm>
            <a:off x="1010510" y="2401377"/>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E93660D0-AF21-C7EF-3387-B35D4EC8B1FE}"/>
              </a:ext>
            </a:extLst>
          </p:cNvPr>
          <p:cNvSpPr txBox="1"/>
          <p:nvPr/>
        </p:nvSpPr>
        <p:spPr>
          <a:xfrm>
            <a:off x="1106846" y="3429000"/>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4FCF248A-1F92-9AB2-A0C3-CA3C4F5DC118}"/>
              </a:ext>
            </a:extLst>
          </p:cNvPr>
          <p:cNvSpPr txBox="1"/>
          <p:nvPr/>
        </p:nvSpPr>
        <p:spPr>
          <a:xfrm>
            <a:off x="1106846" y="3992277"/>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2192E87C-C6AC-7ABD-9B4D-FB3F781D4196}"/>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F272FFB4-EAF4-C90A-745F-08BC8D495CDE}"/>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E35C921-A7C9-4E48-6F67-B53207C83638}"/>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13F66D3-911B-F714-C77F-E106CC1037EC}"/>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178C0BC-4FD4-AB71-78C8-4C6BCF98D397}"/>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FDBC2A49-6FA6-A93B-7092-CE5BDEB5D3DF}"/>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8F9F88D0-6FCA-9FC6-3C44-72B7F3A615B1}"/>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88B5368C-0BA2-DF75-E49E-4FC0D8447745}"/>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92" name="Graphic 13">
            <a:extLst>
              <a:ext uri="{FF2B5EF4-FFF2-40B4-BE49-F238E27FC236}">
                <a16:creationId xmlns:a16="http://schemas.microsoft.com/office/drawing/2014/main" id="{30CF784E-FC65-6B09-DA0E-03CEFF8EA928}"/>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5F5F8D81-EB9C-8A84-8102-8A1419ADFA66}"/>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275532E0-483C-E271-D045-2080E28D268F}"/>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9EB437E7-1CDF-8BBF-704D-948028AAE9A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2AAF88AA-7098-AD13-647D-12117440F87F}"/>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745F5672-D867-EA0D-6976-83CC54DE5418}"/>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96637F49-A7DD-1F82-F141-D14952EB4E84}"/>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D7741FC0-2D52-1E09-02CE-85FA1824E6B1}"/>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25830E27-C8B7-E2AC-2CC0-59CADDBB5E7D}"/>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4E0DFE93-82CE-0D0C-EB49-E1A4CB87B312}"/>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E7AADF34-E83F-1B70-1D77-D093A729DBA8}"/>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B4E6197B-4243-8186-D94E-284306FB3396}"/>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93F2F80C-4755-D5AC-24B2-E245817EDA62}"/>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935BB06F-24FB-0B16-2026-D52D1443CCDD}"/>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33DF9B61-66FC-3C27-46D4-DB4258BC6C95}"/>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4B224A0A-8315-E31A-403C-F2AC49E750A3}"/>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E08A796F-3334-1C0B-19DD-9AF51DB68392}"/>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AA826880-3AAB-9B95-43F0-076345AB7119}"/>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FEC00248-6054-F6A2-8F68-AB3C6AEBA858}"/>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0C1E8D08-5679-4309-FC3B-D9AADA20A15F}"/>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EF74F462-D449-FA15-25D5-740FC8FCE084}"/>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268EB541-F413-38EE-1F51-51EC2C34E266}"/>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9F1C01F-FE64-E542-1897-63220B970C44}"/>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sp>
        <p:nvSpPr>
          <p:cNvPr id="121" name="TextBox 120">
            <a:extLst>
              <a:ext uri="{FF2B5EF4-FFF2-40B4-BE49-F238E27FC236}">
                <a16:creationId xmlns:a16="http://schemas.microsoft.com/office/drawing/2014/main" id="{2E952C4D-2B82-7C71-0CCF-C46E4E0CF206}"/>
              </a:ext>
            </a:extLst>
          </p:cNvPr>
          <p:cNvSpPr txBox="1"/>
          <p:nvPr/>
        </p:nvSpPr>
        <p:spPr>
          <a:xfrm>
            <a:off x="1055394" y="1710665"/>
            <a:ext cx="1184940" cy="307777"/>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a:t>
            </a:r>
            <a:endParaRPr lang="en-IN" sz="1400" dirty="0">
              <a:solidFill>
                <a:schemeClr val="bg1"/>
              </a:solidFill>
              <a:latin typeface="Inter" panose="02000503000000020004" pitchFamily="2" charset="0"/>
              <a:ea typeface="Inter" panose="02000503000000020004" pitchFamily="2" charset="0"/>
            </a:endParaRPr>
          </a:p>
        </p:txBody>
      </p:sp>
      <p:cxnSp>
        <p:nvCxnSpPr>
          <p:cNvPr id="2" name="Straight Connector 1">
            <a:extLst>
              <a:ext uri="{FF2B5EF4-FFF2-40B4-BE49-F238E27FC236}">
                <a16:creationId xmlns:a16="http://schemas.microsoft.com/office/drawing/2014/main" id="{5099D746-63CF-24E1-A097-D488D360CAD9}"/>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F6BEAC4-8593-E681-BD2D-9059ECD8B1CC}"/>
              </a:ext>
            </a:extLst>
          </p:cNvPr>
          <p:cNvGrpSpPr/>
          <p:nvPr/>
        </p:nvGrpSpPr>
        <p:grpSpPr>
          <a:xfrm>
            <a:off x="2739077" y="633053"/>
            <a:ext cx="4384531" cy="3862822"/>
            <a:chOff x="2579298" y="1332063"/>
            <a:chExt cx="7955402" cy="5945289"/>
          </a:xfrm>
        </p:grpSpPr>
        <p:grpSp>
          <p:nvGrpSpPr>
            <p:cNvPr id="39" name="Group 38">
              <a:extLst>
                <a:ext uri="{FF2B5EF4-FFF2-40B4-BE49-F238E27FC236}">
                  <a16:creationId xmlns:a16="http://schemas.microsoft.com/office/drawing/2014/main" id="{19B6C5AC-D21F-8260-6F91-9B3D5E890193}"/>
                </a:ext>
              </a:extLst>
            </p:cNvPr>
            <p:cNvGrpSpPr>
              <a:grpSpLocks/>
            </p:cNvGrpSpPr>
            <p:nvPr/>
          </p:nvGrpSpPr>
          <p:grpSpPr>
            <a:xfrm>
              <a:off x="3773767" y="1332063"/>
              <a:ext cx="6760933" cy="3555543"/>
              <a:chOff x="637131" y="2972058"/>
              <a:chExt cx="4728896" cy="2486905"/>
            </a:xfrm>
            <a:solidFill>
              <a:srgbClr val="AAAAAA"/>
            </a:solidFill>
          </p:grpSpPr>
          <p:grpSp>
            <p:nvGrpSpPr>
              <p:cNvPr id="40" name="Graphic 296">
                <a:extLst>
                  <a:ext uri="{FF2B5EF4-FFF2-40B4-BE49-F238E27FC236}">
                    <a16:creationId xmlns:a16="http://schemas.microsoft.com/office/drawing/2014/main" id="{C88B696B-F2C8-6C39-A2EC-570F39EBEE57}"/>
                  </a:ext>
                </a:extLst>
              </p:cNvPr>
              <p:cNvGrpSpPr>
                <a:grpSpLocks/>
              </p:cNvGrpSpPr>
              <p:nvPr/>
            </p:nvGrpSpPr>
            <p:grpSpPr>
              <a:xfrm>
                <a:off x="2602605" y="3729883"/>
                <a:ext cx="1128826" cy="1347661"/>
                <a:chOff x="2602605" y="3729882"/>
                <a:chExt cx="1128826" cy="1347661"/>
              </a:xfrm>
              <a:grpFill/>
            </p:grpSpPr>
            <p:sp>
              <p:nvSpPr>
                <p:cNvPr id="167" name="Freeform: Shape 166">
                  <a:extLst>
                    <a:ext uri="{FF2B5EF4-FFF2-40B4-BE49-F238E27FC236}">
                      <a16:creationId xmlns:a16="http://schemas.microsoft.com/office/drawing/2014/main" id="{0B1F7388-6FD7-401F-61F6-D1A55DAD789E}"/>
                    </a:ext>
                  </a:extLst>
                </p:cNvPr>
                <p:cNvSpPr>
                  <a:spLocks/>
                </p:cNvSpPr>
                <p:nvPr/>
              </p:nvSpPr>
              <p:spPr>
                <a:xfrm flipV="1">
                  <a:off x="2602605" y="3729882"/>
                  <a:ext cx="1128826" cy="1347661"/>
                </a:xfrm>
                <a:custGeom>
                  <a:avLst/>
                  <a:gdLst>
                    <a:gd name="connsiteX0" fmla="*/ 420651 w 1128826"/>
                    <a:gd name="connsiteY0" fmla="*/ 1336557 h 1347661"/>
                    <a:gd name="connsiteX1" fmla="*/ 397169 w 1128826"/>
                    <a:gd name="connsiteY1" fmla="*/ 1335479 h 1347661"/>
                    <a:gd name="connsiteX2" fmla="*/ 393076 w 1128826"/>
                    <a:gd name="connsiteY2" fmla="*/ 1334400 h 1347661"/>
                    <a:gd name="connsiteX3" fmla="*/ 385536 w 1128826"/>
                    <a:gd name="connsiteY3" fmla="*/ 1334616 h 1347661"/>
                    <a:gd name="connsiteX4" fmla="*/ 378427 w 1128826"/>
                    <a:gd name="connsiteY4" fmla="*/ 1334616 h 1347661"/>
                    <a:gd name="connsiteX5" fmla="*/ 373903 w 1128826"/>
                    <a:gd name="connsiteY5" fmla="*/ 1332028 h 1347661"/>
                    <a:gd name="connsiteX6" fmla="*/ 367655 w 1128826"/>
                    <a:gd name="connsiteY6" fmla="*/ 1329440 h 1347661"/>
                    <a:gd name="connsiteX7" fmla="*/ 360762 w 1128826"/>
                    <a:gd name="connsiteY7" fmla="*/ 1329440 h 1347661"/>
                    <a:gd name="connsiteX8" fmla="*/ 319830 w 1128826"/>
                    <a:gd name="connsiteY8" fmla="*/ 1327931 h 1347661"/>
                    <a:gd name="connsiteX9" fmla="*/ 281052 w 1128826"/>
                    <a:gd name="connsiteY9" fmla="*/ 1314345 h 1347661"/>
                    <a:gd name="connsiteX10" fmla="*/ 277821 w 1128826"/>
                    <a:gd name="connsiteY10" fmla="*/ 1313266 h 1347661"/>
                    <a:gd name="connsiteX11" fmla="*/ 273512 w 1128826"/>
                    <a:gd name="connsiteY11" fmla="*/ 1312619 h 1347661"/>
                    <a:gd name="connsiteX12" fmla="*/ 268988 w 1128826"/>
                    <a:gd name="connsiteY12" fmla="*/ 1310463 h 1347661"/>
                    <a:gd name="connsiteX13" fmla="*/ 260371 w 1128826"/>
                    <a:gd name="connsiteY13" fmla="*/ 1305071 h 1347661"/>
                    <a:gd name="connsiteX14" fmla="*/ 252400 w 1128826"/>
                    <a:gd name="connsiteY14" fmla="*/ 1299464 h 1347661"/>
                    <a:gd name="connsiteX15" fmla="*/ 237320 w 1128826"/>
                    <a:gd name="connsiteY15" fmla="*/ 1301621 h 1347661"/>
                    <a:gd name="connsiteX16" fmla="*/ 223317 w 1128826"/>
                    <a:gd name="connsiteY16" fmla="*/ 1301621 h 1347661"/>
                    <a:gd name="connsiteX17" fmla="*/ 199835 w 1128826"/>
                    <a:gd name="connsiteY17" fmla="*/ 1310678 h 1347661"/>
                    <a:gd name="connsiteX18" fmla="*/ 191433 w 1128826"/>
                    <a:gd name="connsiteY18" fmla="*/ 1313051 h 1347661"/>
                    <a:gd name="connsiteX19" fmla="*/ 183893 w 1128826"/>
                    <a:gd name="connsiteY19" fmla="*/ 1299680 h 1347661"/>
                    <a:gd name="connsiteX20" fmla="*/ 158257 w 1128826"/>
                    <a:gd name="connsiteY20" fmla="*/ 1270135 h 1347661"/>
                    <a:gd name="connsiteX21" fmla="*/ 132406 w 1128826"/>
                    <a:gd name="connsiteY21" fmla="*/ 1247060 h 1347661"/>
                    <a:gd name="connsiteX22" fmla="*/ 127666 w 1128826"/>
                    <a:gd name="connsiteY22" fmla="*/ 1236924 h 1347661"/>
                    <a:gd name="connsiteX23" fmla="*/ 122711 w 1128826"/>
                    <a:gd name="connsiteY23" fmla="*/ 1216653 h 1347661"/>
                    <a:gd name="connsiteX24" fmla="*/ 120126 w 1128826"/>
                    <a:gd name="connsiteY24" fmla="*/ 1200263 h 1347661"/>
                    <a:gd name="connsiteX25" fmla="*/ 117326 w 1128826"/>
                    <a:gd name="connsiteY25" fmla="*/ 1195087 h 1347661"/>
                    <a:gd name="connsiteX26" fmla="*/ 109570 w 1128826"/>
                    <a:gd name="connsiteY26" fmla="*/ 1186461 h 1347661"/>
                    <a:gd name="connsiteX27" fmla="*/ 97506 w 1128826"/>
                    <a:gd name="connsiteY27" fmla="*/ 1176109 h 1347661"/>
                    <a:gd name="connsiteX28" fmla="*/ 75317 w 1128826"/>
                    <a:gd name="connsiteY28" fmla="*/ 1165974 h 1347661"/>
                    <a:gd name="connsiteX29" fmla="*/ 61960 w 1128826"/>
                    <a:gd name="connsiteY29" fmla="*/ 1150446 h 1347661"/>
                    <a:gd name="connsiteX30" fmla="*/ 55282 w 1128826"/>
                    <a:gd name="connsiteY30" fmla="*/ 1140095 h 1347661"/>
                    <a:gd name="connsiteX31" fmla="*/ 37616 w 1128826"/>
                    <a:gd name="connsiteY31" fmla="*/ 1113569 h 1347661"/>
                    <a:gd name="connsiteX32" fmla="*/ 23398 w 1128826"/>
                    <a:gd name="connsiteY32" fmla="*/ 1091572 h 1347661"/>
                    <a:gd name="connsiteX33" fmla="*/ 13704 w 1128826"/>
                    <a:gd name="connsiteY33" fmla="*/ 1074320 h 1347661"/>
                    <a:gd name="connsiteX34" fmla="*/ 5086 w 1128826"/>
                    <a:gd name="connsiteY34" fmla="*/ 1058793 h 1347661"/>
                    <a:gd name="connsiteX35" fmla="*/ -84 w 1128826"/>
                    <a:gd name="connsiteY35" fmla="*/ 1048010 h 1347661"/>
                    <a:gd name="connsiteX36" fmla="*/ -2669 w 1128826"/>
                    <a:gd name="connsiteY36" fmla="*/ 1034639 h 1347661"/>
                    <a:gd name="connsiteX37" fmla="*/ -946 w 1128826"/>
                    <a:gd name="connsiteY37" fmla="*/ 1030542 h 1347661"/>
                    <a:gd name="connsiteX38" fmla="*/ 6810 w 1128826"/>
                    <a:gd name="connsiteY38" fmla="*/ 1026229 h 1347661"/>
                    <a:gd name="connsiteX39" fmla="*/ 9826 w 1128826"/>
                    <a:gd name="connsiteY39" fmla="*/ 1015015 h 1347661"/>
                    <a:gd name="connsiteX40" fmla="*/ 8533 w 1128826"/>
                    <a:gd name="connsiteY40" fmla="*/ 999272 h 1347661"/>
                    <a:gd name="connsiteX41" fmla="*/ 7456 w 1128826"/>
                    <a:gd name="connsiteY41" fmla="*/ 961101 h 1347661"/>
                    <a:gd name="connsiteX42" fmla="*/ 3148 w 1128826"/>
                    <a:gd name="connsiteY42" fmla="*/ 944495 h 1347661"/>
                    <a:gd name="connsiteX43" fmla="*/ -11286 w 1128826"/>
                    <a:gd name="connsiteY43" fmla="*/ 920126 h 1347661"/>
                    <a:gd name="connsiteX44" fmla="*/ -14087 w 1128826"/>
                    <a:gd name="connsiteY44" fmla="*/ 917970 h 1347661"/>
                    <a:gd name="connsiteX45" fmla="*/ -10855 w 1128826"/>
                    <a:gd name="connsiteY45" fmla="*/ 915813 h 1347661"/>
                    <a:gd name="connsiteX46" fmla="*/ -5254 w 1128826"/>
                    <a:gd name="connsiteY46" fmla="*/ 909991 h 1347661"/>
                    <a:gd name="connsiteX47" fmla="*/ -946 w 1128826"/>
                    <a:gd name="connsiteY47" fmla="*/ 900286 h 1347661"/>
                    <a:gd name="connsiteX48" fmla="*/ -1161 w 1128826"/>
                    <a:gd name="connsiteY48" fmla="*/ 895326 h 1347661"/>
                    <a:gd name="connsiteX49" fmla="*/ -3315 w 1128826"/>
                    <a:gd name="connsiteY49" fmla="*/ 883896 h 1347661"/>
                    <a:gd name="connsiteX50" fmla="*/ 3148 w 1128826"/>
                    <a:gd name="connsiteY50" fmla="*/ 867506 h 1347661"/>
                    <a:gd name="connsiteX51" fmla="*/ 6164 w 1128826"/>
                    <a:gd name="connsiteY51" fmla="*/ 859096 h 1347661"/>
                    <a:gd name="connsiteX52" fmla="*/ 4225 w 1128826"/>
                    <a:gd name="connsiteY52" fmla="*/ 855214 h 1347661"/>
                    <a:gd name="connsiteX53" fmla="*/ 12842 w 1128826"/>
                    <a:gd name="connsiteY53" fmla="*/ 850470 h 1347661"/>
                    <a:gd name="connsiteX54" fmla="*/ 14565 w 1128826"/>
                    <a:gd name="connsiteY54" fmla="*/ 854783 h 1347661"/>
                    <a:gd name="connsiteX55" fmla="*/ 13704 w 1128826"/>
                    <a:gd name="connsiteY55" fmla="*/ 861899 h 1347661"/>
                    <a:gd name="connsiteX56" fmla="*/ 18012 w 1128826"/>
                    <a:gd name="connsiteY56" fmla="*/ 855430 h 1347661"/>
                    <a:gd name="connsiteX57" fmla="*/ 22321 w 1128826"/>
                    <a:gd name="connsiteY57" fmla="*/ 848960 h 1347661"/>
                    <a:gd name="connsiteX58" fmla="*/ 24691 w 1128826"/>
                    <a:gd name="connsiteY58" fmla="*/ 845725 h 1347661"/>
                    <a:gd name="connsiteX59" fmla="*/ 27922 w 1128826"/>
                    <a:gd name="connsiteY59" fmla="*/ 842490 h 1347661"/>
                    <a:gd name="connsiteX60" fmla="*/ 31153 w 1128826"/>
                    <a:gd name="connsiteY60" fmla="*/ 840765 h 1347661"/>
                    <a:gd name="connsiteX61" fmla="*/ 41925 w 1128826"/>
                    <a:gd name="connsiteY61" fmla="*/ 827610 h 1347661"/>
                    <a:gd name="connsiteX62" fmla="*/ 52912 w 1128826"/>
                    <a:gd name="connsiteY62" fmla="*/ 810358 h 1347661"/>
                    <a:gd name="connsiteX63" fmla="*/ 57221 w 1128826"/>
                    <a:gd name="connsiteY63" fmla="*/ 795046 h 1347661"/>
                    <a:gd name="connsiteX64" fmla="*/ 58298 w 1128826"/>
                    <a:gd name="connsiteY64" fmla="*/ 790949 h 1347661"/>
                    <a:gd name="connsiteX65" fmla="*/ 58944 w 1128826"/>
                    <a:gd name="connsiteY65" fmla="*/ 788577 h 1347661"/>
                    <a:gd name="connsiteX66" fmla="*/ 60237 w 1128826"/>
                    <a:gd name="connsiteY66" fmla="*/ 785989 h 1347661"/>
                    <a:gd name="connsiteX67" fmla="*/ 68207 w 1128826"/>
                    <a:gd name="connsiteY67" fmla="*/ 779303 h 1347661"/>
                    <a:gd name="connsiteX68" fmla="*/ 110647 w 1128826"/>
                    <a:gd name="connsiteY68" fmla="*/ 746308 h 1347661"/>
                    <a:gd name="connsiteX69" fmla="*/ 162781 w 1128826"/>
                    <a:gd name="connsiteY69" fmla="*/ 730350 h 1347661"/>
                    <a:gd name="connsiteX70" fmla="*/ 234089 w 1128826"/>
                    <a:gd name="connsiteY70" fmla="*/ 732290 h 1347661"/>
                    <a:gd name="connsiteX71" fmla="*/ 243783 w 1128826"/>
                    <a:gd name="connsiteY71" fmla="*/ 733584 h 1347661"/>
                    <a:gd name="connsiteX72" fmla="*/ 282776 w 1128826"/>
                    <a:gd name="connsiteY72" fmla="*/ 749759 h 1347661"/>
                    <a:gd name="connsiteX73" fmla="*/ 288808 w 1128826"/>
                    <a:gd name="connsiteY73" fmla="*/ 752778 h 1347661"/>
                    <a:gd name="connsiteX74" fmla="*/ 327801 w 1128826"/>
                    <a:gd name="connsiteY74" fmla="*/ 760973 h 1347661"/>
                    <a:gd name="connsiteX75" fmla="*/ 347836 w 1128826"/>
                    <a:gd name="connsiteY75" fmla="*/ 757306 h 1347661"/>
                    <a:gd name="connsiteX76" fmla="*/ 360762 w 1128826"/>
                    <a:gd name="connsiteY76" fmla="*/ 733800 h 1347661"/>
                    <a:gd name="connsiteX77" fmla="*/ 365716 w 1128826"/>
                    <a:gd name="connsiteY77" fmla="*/ 726036 h 1347661"/>
                    <a:gd name="connsiteX78" fmla="*/ 377996 w 1128826"/>
                    <a:gd name="connsiteY78" fmla="*/ 722802 h 1347661"/>
                    <a:gd name="connsiteX79" fmla="*/ 394153 w 1128826"/>
                    <a:gd name="connsiteY79" fmla="*/ 724958 h 1347661"/>
                    <a:gd name="connsiteX80" fmla="*/ 409664 w 1128826"/>
                    <a:gd name="connsiteY80" fmla="*/ 726683 h 1347661"/>
                    <a:gd name="connsiteX81" fmla="*/ 417635 w 1128826"/>
                    <a:gd name="connsiteY81" fmla="*/ 722586 h 1347661"/>
                    <a:gd name="connsiteX82" fmla="*/ 423236 w 1128826"/>
                    <a:gd name="connsiteY82" fmla="*/ 716332 h 1347661"/>
                    <a:gd name="connsiteX83" fmla="*/ 427545 w 1128826"/>
                    <a:gd name="connsiteY83" fmla="*/ 712234 h 1347661"/>
                    <a:gd name="connsiteX84" fmla="*/ 430561 w 1128826"/>
                    <a:gd name="connsiteY84" fmla="*/ 706843 h 1347661"/>
                    <a:gd name="connsiteX85" fmla="*/ 427329 w 1128826"/>
                    <a:gd name="connsiteY85" fmla="*/ 671691 h 1347661"/>
                    <a:gd name="connsiteX86" fmla="*/ 425821 w 1128826"/>
                    <a:gd name="connsiteY86" fmla="*/ 663065 h 1347661"/>
                    <a:gd name="connsiteX87" fmla="*/ 426468 w 1128826"/>
                    <a:gd name="connsiteY87" fmla="*/ 657889 h 1347661"/>
                    <a:gd name="connsiteX88" fmla="*/ 423883 w 1128826"/>
                    <a:gd name="connsiteY88" fmla="*/ 644087 h 1347661"/>
                    <a:gd name="connsiteX89" fmla="*/ 416342 w 1128826"/>
                    <a:gd name="connsiteY89" fmla="*/ 632442 h 1347661"/>
                    <a:gd name="connsiteX90" fmla="*/ 417635 w 1128826"/>
                    <a:gd name="connsiteY90" fmla="*/ 621228 h 1347661"/>
                    <a:gd name="connsiteX91" fmla="*/ 424529 w 1128826"/>
                    <a:gd name="connsiteY91" fmla="*/ 606348 h 1347661"/>
                    <a:gd name="connsiteX92" fmla="*/ 436162 w 1128826"/>
                    <a:gd name="connsiteY92" fmla="*/ 590173 h 1347661"/>
                    <a:gd name="connsiteX93" fmla="*/ 470631 w 1128826"/>
                    <a:gd name="connsiteY93" fmla="*/ 538847 h 1347661"/>
                    <a:gd name="connsiteX94" fmla="*/ 472785 w 1128826"/>
                    <a:gd name="connsiteY94" fmla="*/ 533025 h 1347661"/>
                    <a:gd name="connsiteX95" fmla="*/ 473862 w 1128826"/>
                    <a:gd name="connsiteY95" fmla="*/ 529790 h 1347661"/>
                    <a:gd name="connsiteX96" fmla="*/ 477956 w 1128826"/>
                    <a:gd name="connsiteY96" fmla="*/ 516419 h 1347661"/>
                    <a:gd name="connsiteX97" fmla="*/ 487219 w 1128826"/>
                    <a:gd name="connsiteY97" fmla="*/ 493560 h 1347661"/>
                    <a:gd name="connsiteX98" fmla="*/ 487004 w 1128826"/>
                    <a:gd name="connsiteY98" fmla="*/ 479111 h 1347661"/>
                    <a:gd name="connsiteX99" fmla="*/ 490020 w 1128826"/>
                    <a:gd name="connsiteY99" fmla="*/ 458192 h 1347661"/>
                    <a:gd name="connsiteX100" fmla="*/ 496698 w 1128826"/>
                    <a:gd name="connsiteY100" fmla="*/ 430588 h 1347661"/>
                    <a:gd name="connsiteX101" fmla="*/ 489158 w 1128826"/>
                    <a:gd name="connsiteY101" fmla="*/ 409023 h 1347661"/>
                    <a:gd name="connsiteX102" fmla="*/ 473647 w 1128826"/>
                    <a:gd name="connsiteY102" fmla="*/ 380772 h 1347661"/>
                    <a:gd name="connsiteX103" fmla="*/ 464599 w 1128826"/>
                    <a:gd name="connsiteY103" fmla="*/ 348639 h 1347661"/>
                    <a:gd name="connsiteX104" fmla="*/ 466107 w 1128826"/>
                    <a:gd name="connsiteY104" fmla="*/ 301842 h 1347661"/>
                    <a:gd name="connsiteX105" fmla="*/ 470415 w 1128826"/>
                    <a:gd name="connsiteY105" fmla="*/ 294726 h 1347661"/>
                    <a:gd name="connsiteX106" fmla="*/ 491097 w 1128826"/>
                    <a:gd name="connsiteY106" fmla="*/ 252673 h 1347661"/>
                    <a:gd name="connsiteX107" fmla="*/ 500360 w 1128826"/>
                    <a:gd name="connsiteY107" fmla="*/ 234342 h 1347661"/>
                    <a:gd name="connsiteX108" fmla="*/ 506392 w 1128826"/>
                    <a:gd name="connsiteY108" fmla="*/ 209542 h 1347661"/>
                    <a:gd name="connsiteX109" fmla="*/ 508977 w 1128826"/>
                    <a:gd name="connsiteY109" fmla="*/ 183663 h 1347661"/>
                    <a:gd name="connsiteX110" fmla="*/ 514794 w 1128826"/>
                    <a:gd name="connsiteY110" fmla="*/ 153687 h 1347661"/>
                    <a:gd name="connsiteX111" fmla="*/ 533106 w 1128826"/>
                    <a:gd name="connsiteY111" fmla="*/ 112281 h 1347661"/>
                    <a:gd name="connsiteX112" fmla="*/ 546031 w 1128826"/>
                    <a:gd name="connsiteY112" fmla="*/ 88559 h 1347661"/>
                    <a:gd name="connsiteX113" fmla="*/ 561327 w 1128826"/>
                    <a:gd name="connsiteY113" fmla="*/ 55132 h 1347661"/>
                    <a:gd name="connsiteX114" fmla="*/ 564558 w 1128826"/>
                    <a:gd name="connsiteY114" fmla="*/ 43918 h 1347661"/>
                    <a:gd name="connsiteX115" fmla="*/ 562620 w 1128826"/>
                    <a:gd name="connsiteY115" fmla="*/ 33782 h 1347661"/>
                    <a:gd name="connsiteX116" fmla="*/ 558311 w 1128826"/>
                    <a:gd name="connsiteY116" fmla="*/ 31195 h 1347661"/>
                    <a:gd name="connsiteX117" fmla="*/ 564128 w 1128826"/>
                    <a:gd name="connsiteY117" fmla="*/ 18471 h 1347661"/>
                    <a:gd name="connsiteX118" fmla="*/ 564989 w 1128826"/>
                    <a:gd name="connsiteY118" fmla="*/ 11570 h 1347661"/>
                    <a:gd name="connsiteX119" fmla="*/ 569729 w 1128826"/>
                    <a:gd name="connsiteY119" fmla="*/ 3591 h 1347661"/>
                    <a:gd name="connsiteX120" fmla="*/ 571883 w 1128826"/>
                    <a:gd name="connsiteY120" fmla="*/ 4238 h 1347661"/>
                    <a:gd name="connsiteX121" fmla="*/ 574684 w 1128826"/>
                    <a:gd name="connsiteY121" fmla="*/ 1434 h 1347661"/>
                    <a:gd name="connsiteX122" fmla="*/ 581577 w 1128826"/>
                    <a:gd name="connsiteY122" fmla="*/ -2879 h 1347661"/>
                    <a:gd name="connsiteX123" fmla="*/ 596011 w 1128826"/>
                    <a:gd name="connsiteY123" fmla="*/ -3526 h 1347661"/>
                    <a:gd name="connsiteX124" fmla="*/ 608937 w 1128826"/>
                    <a:gd name="connsiteY124" fmla="*/ -75 h 1347661"/>
                    <a:gd name="connsiteX125" fmla="*/ 622940 w 1128826"/>
                    <a:gd name="connsiteY125" fmla="*/ 2944 h 1347661"/>
                    <a:gd name="connsiteX126" fmla="*/ 656547 w 1128826"/>
                    <a:gd name="connsiteY126" fmla="*/ 5316 h 1347661"/>
                    <a:gd name="connsiteX127" fmla="*/ 667749 w 1128826"/>
                    <a:gd name="connsiteY127" fmla="*/ 5747 h 1347661"/>
                    <a:gd name="connsiteX128" fmla="*/ 675720 w 1128826"/>
                    <a:gd name="connsiteY128" fmla="*/ 7472 h 1347661"/>
                    <a:gd name="connsiteX129" fmla="*/ 680244 w 1128826"/>
                    <a:gd name="connsiteY129" fmla="*/ 9198 h 1347661"/>
                    <a:gd name="connsiteX130" fmla="*/ 689077 w 1128826"/>
                    <a:gd name="connsiteY130" fmla="*/ 12648 h 1347661"/>
                    <a:gd name="connsiteX131" fmla="*/ 734533 w 1128826"/>
                    <a:gd name="connsiteY131" fmla="*/ 41977 h 1347661"/>
                    <a:gd name="connsiteX132" fmla="*/ 747243 w 1128826"/>
                    <a:gd name="connsiteY132" fmla="*/ 54917 h 1347661"/>
                    <a:gd name="connsiteX133" fmla="*/ 770079 w 1128826"/>
                    <a:gd name="connsiteY133" fmla="*/ 87481 h 1347661"/>
                    <a:gd name="connsiteX134" fmla="*/ 787313 w 1128826"/>
                    <a:gd name="connsiteY134" fmla="*/ 104949 h 1347661"/>
                    <a:gd name="connsiteX135" fmla="*/ 798946 w 1128826"/>
                    <a:gd name="connsiteY135" fmla="*/ 129749 h 1347661"/>
                    <a:gd name="connsiteX136" fmla="*/ 800239 w 1128826"/>
                    <a:gd name="connsiteY136" fmla="*/ 155628 h 1347661"/>
                    <a:gd name="connsiteX137" fmla="*/ 803040 w 1128826"/>
                    <a:gd name="connsiteY137" fmla="*/ 164254 h 1347661"/>
                    <a:gd name="connsiteX138" fmla="*/ 822859 w 1128826"/>
                    <a:gd name="connsiteY138" fmla="*/ 175899 h 1347661"/>
                    <a:gd name="connsiteX139" fmla="*/ 842894 w 1128826"/>
                    <a:gd name="connsiteY139" fmla="*/ 189054 h 1347661"/>
                    <a:gd name="connsiteX140" fmla="*/ 845695 w 1128826"/>
                    <a:gd name="connsiteY140" fmla="*/ 198328 h 1347661"/>
                    <a:gd name="connsiteX141" fmla="*/ 845910 w 1128826"/>
                    <a:gd name="connsiteY141" fmla="*/ 206091 h 1347661"/>
                    <a:gd name="connsiteX142" fmla="*/ 845479 w 1128826"/>
                    <a:gd name="connsiteY142" fmla="*/ 233048 h 1347661"/>
                    <a:gd name="connsiteX143" fmla="*/ 843325 w 1128826"/>
                    <a:gd name="connsiteY143" fmla="*/ 237361 h 1347661"/>
                    <a:gd name="connsiteX144" fmla="*/ 845479 w 1128826"/>
                    <a:gd name="connsiteY144" fmla="*/ 236499 h 1347661"/>
                    <a:gd name="connsiteX145" fmla="*/ 847634 w 1128826"/>
                    <a:gd name="connsiteY145" fmla="*/ 238224 h 1347661"/>
                    <a:gd name="connsiteX146" fmla="*/ 845048 w 1128826"/>
                    <a:gd name="connsiteY146" fmla="*/ 242537 h 1347661"/>
                    <a:gd name="connsiteX147" fmla="*/ 842248 w 1128826"/>
                    <a:gd name="connsiteY147" fmla="*/ 249438 h 1347661"/>
                    <a:gd name="connsiteX148" fmla="*/ 839232 w 1128826"/>
                    <a:gd name="connsiteY148" fmla="*/ 257633 h 1347661"/>
                    <a:gd name="connsiteX149" fmla="*/ 836862 w 1128826"/>
                    <a:gd name="connsiteY149" fmla="*/ 263240 h 1347661"/>
                    <a:gd name="connsiteX150" fmla="*/ 861421 w 1128826"/>
                    <a:gd name="connsiteY150" fmla="*/ 290412 h 1347661"/>
                    <a:gd name="connsiteX151" fmla="*/ 864868 w 1128826"/>
                    <a:gd name="connsiteY151" fmla="*/ 292138 h 1347661"/>
                    <a:gd name="connsiteX152" fmla="*/ 868746 w 1128826"/>
                    <a:gd name="connsiteY152" fmla="*/ 299039 h 1347661"/>
                    <a:gd name="connsiteX153" fmla="*/ 896536 w 1128826"/>
                    <a:gd name="connsiteY153" fmla="*/ 320820 h 1347661"/>
                    <a:gd name="connsiteX154" fmla="*/ 910108 w 1128826"/>
                    <a:gd name="connsiteY154" fmla="*/ 327074 h 1347661"/>
                    <a:gd name="connsiteX155" fmla="*/ 914632 w 1128826"/>
                    <a:gd name="connsiteY155" fmla="*/ 330524 h 1347661"/>
                    <a:gd name="connsiteX156" fmla="*/ 937683 w 1128826"/>
                    <a:gd name="connsiteY156" fmla="*/ 362010 h 1347661"/>
                    <a:gd name="connsiteX157" fmla="*/ 938114 w 1128826"/>
                    <a:gd name="connsiteY157" fmla="*/ 379262 h 1347661"/>
                    <a:gd name="connsiteX158" fmla="*/ 935960 w 1128826"/>
                    <a:gd name="connsiteY158" fmla="*/ 416571 h 1347661"/>
                    <a:gd name="connsiteX159" fmla="*/ 931005 w 1128826"/>
                    <a:gd name="connsiteY159" fmla="*/ 453664 h 1347661"/>
                    <a:gd name="connsiteX160" fmla="*/ 922388 w 1128826"/>
                    <a:gd name="connsiteY160" fmla="*/ 470916 h 1347661"/>
                    <a:gd name="connsiteX161" fmla="*/ 923034 w 1128826"/>
                    <a:gd name="connsiteY161" fmla="*/ 493775 h 1347661"/>
                    <a:gd name="connsiteX162" fmla="*/ 927343 w 1128826"/>
                    <a:gd name="connsiteY162" fmla="*/ 497442 h 1347661"/>
                    <a:gd name="connsiteX163" fmla="*/ 924111 w 1128826"/>
                    <a:gd name="connsiteY163" fmla="*/ 498736 h 1347661"/>
                    <a:gd name="connsiteX164" fmla="*/ 920234 w 1128826"/>
                    <a:gd name="connsiteY164" fmla="*/ 508009 h 1347661"/>
                    <a:gd name="connsiteX165" fmla="*/ 916356 w 1128826"/>
                    <a:gd name="connsiteY165" fmla="*/ 519223 h 1347661"/>
                    <a:gd name="connsiteX166" fmla="*/ 910108 w 1128826"/>
                    <a:gd name="connsiteY166" fmla="*/ 529790 h 1347661"/>
                    <a:gd name="connsiteX167" fmla="*/ 919372 w 1128826"/>
                    <a:gd name="connsiteY167" fmla="*/ 555884 h 1347661"/>
                    <a:gd name="connsiteX168" fmla="*/ 933159 w 1128826"/>
                    <a:gd name="connsiteY168" fmla="*/ 587586 h 1347661"/>
                    <a:gd name="connsiteX169" fmla="*/ 938761 w 1128826"/>
                    <a:gd name="connsiteY169" fmla="*/ 594702 h 1347661"/>
                    <a:gd name="connsiteX170" fmla="*/ 960950 w 1128826"/>
                    <a:gd name="connsiteY170" fmla="*/ 618424 h 1347661"/>
                    <a:gd name="connsiteX171" fmla="*/ 1016962 w 1128826"/>
                    <a:gd name="connsiteY171" fmla="*/ 679239 h 1347661"/>
                    <a:gd name="connsiteX172" fmla="*/ 1063064 w 1128826"/>
                    <a:gd name="connsiteY172" fmla="*/ 729703 h 1347661"/>
                    <a:gd name="connsiteX173" fmla="*/ 1070604 w 1128826"/>
                    <a:gd name="connsiteY173" fmla="*/ 743289 h 1347661"/>
                    <a:gd name="connsiteX174" fmla="*/ 1078144 w 1128826"/>
                    <a:gd name="connsiteY174" fmla="*/ 758816 h 1347661"/>
                    <a:gd name="connsiteX175" fmla="*/ 1093870 w 1128826"/>
                    <a:gd name="connsiteY175" fmla="*/ 792458 h 1347661"/>
                    <a:gd name="connsiteX176" fmla="*/ 1095378 w 1128826"/>
                    <a:gd name="connsiteY176" fmla="*/ 795477 h 1347661"/>
                    <a:gd name="connsiteX177" fmla="*/ 1100764 w 1128826"/>
                    <a:gd name="connsiteY177" fmla="*/ 808417 h 1347661"/>
                    <a:gd name="connsiteX178" fmla="*/ 1106150 w 1128826"/>
                    <a:gd name="connsiteY178" fmla="*/ 826748 h 1347661"/>
                    <a:gd name="connsiteX179" fmla="*/ 1110458 w 1128826"/>
                    <a:gd name="connsiteY179" fmla="*/ 835374 h 1347661"/>
                    <a:gd name="connsiteX180" fmla="*/ 1112613 w 1128826"/>
                    <a:gd name="connsiteY180" fmla="*/ 840765 h 1347661"/>
                    <a:gd name="connsiteX181" fmla="*/ 1110889 w 1128826"/>
                    <a:gd name="connsiteY181" fmla="*/ 860605 h 1347661"/>
                    <a:gd name="connsiteX182" fmla="*/ 1098179 w 1128826"/>
                    <a:gd name="connsiteY182" fmla="*/ 864272 h 1347661"/>
                    <a:gd name="connsiteX183" fmla="*/ 1070388 w 1128826"/>
                    <a:gd name="connsiteY183" fmla="*/ 854783 h 1347661"/>
                    <a:gd name="connsiteX184" fmla="*/ 1061987 w 1128826"/>
                    <a:gd name="connsiteY184" fmla="*/ 853273 h 1347661"/>
                    <a:gd name="connsiteX185" fmla="*/ 1052077 w 1128826"/>
                    <a:gd name="connsiteY185" fmla="*/ 851764 h 1347661"/>
                    <a:gd name="connsiteX186" fmla="*/ 1041521 w 1128826"/>
                    <a:gd name="connsiteY186" fmla="*/ 848529 h 1347661"/>
                    <a:gd name="connsiteX187" fmla="*/ 1028379 w 1128826"/>
                    <a:gd name="connsiteY187" fmla="*/ 845078 h 1347661"/>
                    <a:gd name="connsiteX188" fmla="*/ 1014592 w 1128826"/>
                    <a:gd name="connsiteY188" fmla="*/ 842275 h 1347661"/>
                    <a:gd name="connsiteX189" fmla="*/ 986586 w 1128826"/>
                    <a:gd name="connsiteY189" fmla="*/ 851764 h 1347661"/>
                    <a:gd name="connsiteX190" fmla="*/ 977538 w 1128826"/>
                    <a:gd name="connsiteY190" fmla="*/ 858880 h 1347661"/>
                    <a:gd name="connsiteX191" fmla="*/ 972368 w 1128826"/>
                    <a:gd name="connsiteY191" fmla="*/ 860174 h 1347661"/>
                    <a:gd name="connsiteX192" fmla="*/ 977322 w 1128826"/>
                    <a:gd name="connsiteY192" fmla="*/ 862762 h 1347661"/>
                    <a:gd name="connsiteX193" fmla="*/ 974306 w 1128826"/>
                    <a:gd name="connsiteY193" fmla="*/ 883896 h 1347661"/>
                    <a:gd name="connsiteX194" fmla="*/ 961812 w 1128826"/>
                    <a:gd name="connsiteY194" fmla="*/ 898345 h 1347661"/>
                    <a:gd name="connsiteX195" fmla="*/ 956426 w 1128826"/>
                    <a:gd name="connsiteY195" fmla="*/ 902874 h 1347661"/>
                    <a:gd name="connsiteX196" fmla="*/ 950609 w 1128826"/>
                    <a:gd name="connsiteY196" fmla="*/ 909344 h 1347661"/>
                    <a:gd name="connsiteX197" fmla="*/ 943069 w 1128826"/>
                    <a:gd name="connsiteY197" fmla="*/ 917323 h 1347661"/>
                    <a:gd name="connsiteX198" fmla="*/ 936391 w 1128826"/>
                    <a:gd name="connsiteY198" fmla="*/ 921636 h 1347661"/>
                    <a:gd name="connsiteX199" fmla="*/ 930790 w 1128826"/>
                    <a:gd name="connsiteY199" fmla="*/ 923146 h 1347661"/>
                    <a:gd name="connsiteX200" fmla="*/ 926912 w 1128826"/>
                    <a:gd name="connsiteY200" fmla="*/ 927459 h 1347661"/>
                    <a:gd name="connsiteX201" fmla="*/ 928851 w 1128826"/>
                    <a:gd name="connsiteY201" fmla="*/ 933066 h 1347661"/>
                    <a:gd name="connsiteX202" fmla="*/ 928635 w 1128826"/>
                    <a:gd name="connsiteY202" fmla="*/ 936300 h 1347661"/>
                    <a:gd name="connsiteX203" fmla="*/ 922172 w 1128826"/>
                    <a:gd name="connsiteY203" fmla="*/ 934791 h 1347661"/>
                    <a:gd name="connsiteX204" fmla="*/ 917648 w 1128826"/>
                    <a:gd name="connsiteY204" fmla="*/ 934144 h 1347661"/>
                    <a:gd name="connsiteX205" fmla="*/ 912263 w 1128826"/>
                    <a:gd name="connsiteY205" fmla="*/ 947083 h 1347661"/>
                    <a:gd name="connsiteX206" fmla="*/ 892658 w 1128826"/>
                    <a:gd name="connsiteY206" fmla="*/ 986333 h 1347661"/>
                    <a:gd name="connsiteX207" fmla="*/ 876932 w 1128826"/>
                    <a:gd name="connsiteY207" fmla="*/ 1023641 h 1347661"/>
                    <a:gd name="connsiteX208" fmla="*/ 873701 w 1128826"/>
                    <a:gd name="connsiteY208" fmla="*/ 1041756 h 1347661"/>
                    <a:gd name="connsiteX209" fmla="*/ 870469 w 1128826"/>
                    <a:gd name="connsiteY209" fmla="*/ 1050598 h 1347661"/>
                    <a:gd name="connsiteX210" fmla="*/ 869177 w 1128826"/>
                    <a:gd name="connsiteY210" fmla="*/ 1055989 h 1347661"/>
                    <a:gd name="connsiteX211" fmla="*/ 858836 w 1128826"/>
                    <a:gd name="connsiteY211" fmla="*/ 1064184 h 1347661"/>
                    <a:gd name="connsiteX212" fmla="*/ 849357 w 1128826"/>
                    <a:gd name="connsiteY212" fmla="*/ 1088338 h 1347661"/>
                    <a:gd name="connsiteX213" fmla="*/ 846987 w 1128826"/>
                    <a:gd name="connsiteY213" fmla="*/ 1093513 h 1347661"/>
                    <a:gd name="connsiteX214" fmla="*/ 835139 w 1128826"/>
                    <a:gd name="connsiteY214" fmla="*/ 1111197 h 1347661"/>
                    <a:gd name="connsiteX215" fmla="*/ 824152 w 1128826"/>
                    <a:gd name="connsiteY215" fmla="*/ 1132116 h 1347661"/>
                    <a:gd name="connsiteX216" fmla="*/ 819628 w 1128826"/>
                    <a:gd name="connsiteY216" fmla="*/ 1142898 h 1347661"/>
                    <a:gd name="connsiteX217" fmla="*/ 815965 w 1128826"/>
                    <a:gd name="connsiteY217" fmla="*/ 1150878 h 1347661"/>
                    <a:gd name="connsiteX218" fmla="*/ 811657 w 1128826"/>
                    <a:gd name="connsiteY218" fmla="*/ 1160151 h 1347661"/>
                    <a:gd name="connsiteX219" fmla="*/ 803470 w 1128826"/>
                    <a:gd name="connsiteY219" fmla="*/ 1173090 h 1347661"/>
                    <a:gd name="connsiteX220" fmla="*/ 795930 w 1128826"/>
                    <a:gd name="connsiteY220" fmla="*/ 1186676 h 1347661"/>
                    <a:gd name="connsiteX221" fmla="*/ 793991 w 1128826"/>
                    <a:gd name="connsiteY221" fmla="*/ 1192930 h 1347661"/>
                    <a:gd name="connsiteX222" fmla="*/ 790329 w 1128826"/>
                    <a:gd name="connsiteY222" fmla="*/ 1209105 h 1347661"/>
                    <a:gd name="connsiteX223" fmla="*/ 786236 w 1128826"/>
                    <a:gd name="connsiteY223" fmla="*/ 1227867 h 1347661"/>
                    <a:gd name="connsiteX224" fmla="*/ 745520 w 1128826"/>
                    <a:gd name="connsiteY224" fmla="*/ 1223769 h 1347661"/>
                    <a:gd name="connsiteX225" fmla="*/ 736687 w 1128826"/>
                    <a:gd name="connsiteY225" fmla="*/ 1220750 h 1347661"/>
                    <a:gd name="connsiteX226" fmla="*/ 722684 w 1128826"/>
                    <a:gd name="connsiteY226" fmla="*/ 1223985 h 1347661"/>
                    <a:gd name="connsiteX227" fmla="*/ 708681 w 1128826"/>
                    <a:gd name="connsiteY227" fmla="*/ 1228298 h 1347661"/>
                    <a:gd name="connsiteX228" fmla="*/ 681106 w 1128826"/>
                    <a:gd name="connsiteY228" fmla="*/ 1233474 h 1347661"/>
                    <a:gd name="connsiteX229" fmla="*/ 674212 w 1128826"/>
                    <a:gd name="connsiteY229" fmla="*/ 1236924 h 1347661"/>
                    <a:gd name="connsiteX230" fmla="*/ 666026 w 1128826"/>
                    <a:gd name="connsiteY230" fmla="*/ 1241453 h 1347661"/>
                    <a:gd name="connsiteX231" fmla="*/ 642329 w 1128826"/>
                    <a:gd name="connsiteY231" fmla="*/ 1250079 h 1347661"/>
                    <a:gd name="connsiteX232" fmla="*/ 636943 w 1128826"/>
                    <a:gd name="connsiteY232" fmla="*/ 1254392 h 1347661"/>
                    <a:gd name="connsiteX233" fmla="*/ 631126 w 1128826"/>
                    <a:gd name="connsiteY233" fmla="*/ 1256549 h 1347661"/>
                    <a:gd name="connsiteX234" fmla="*/ 597735 w 1128826"/>
                    <a:gd name="connsiteY234" fmla="*/ 1248785 h 1347661"/>
                    <a:gd name="connsiteX235" fmla="*/ 593211 w 1128826"/>
                    <a:gd name="connsiteY235" fmla="*/ 1226573 h 1347661"/>
                    <a:gd name="connsiteX236" fmla="*/ 580285 w 1128826"/>
                    <a:gd name="connsiteY236" fmla="*/ 1209105 h 1347661"/>
                    <a:gd name="connsiteX237" fmla="*/ 568436 w 1128826"/>
                    <a:gd name="connsiteY237" fmla="*/ 1215143 h 1347661"/>
                    <a:gd name="connsiteX238" fmla="*/ 537199 w 1128826"/>
                    <a:gd name="connsiteY238" fmla="*/ 1226357 h 1347661"/>
                    <a:gd name="connsiteX239" fmla="*/ 521257 w 1128826"/>
                    <a:gd name="connsiteY239" fmla="*/ 1239512 h 1347661"/>
                    <a:gd name="connsiteX240" fmla="*/ 514148 w 1128826"/>
                    <a:gd name="connsiteY240" fmla="*/ 1248354 h 1347661"/>
                    <a:gd name="connsiteX241" fmla="*/ 502084 w 1128826"/>
                    <a:gd name="connsiteY241" fmla="*/ 1253961 h 1347661"/>
                    <a:gd name="connsiteX242" fmla="*/ 484418 w 1128826"/>
                    <a:gd name="connsiteY242" fmla="*/ 1256980 h 1347661"/>
                    <a:gd name="connsiteX243" fmla="*/ 464383 w 1128826"/>
                    <a:gd name="connsiteY243" fmla="*/ 1260862 h 1347661"/>
                    <a:gd name="connsiteX244" fmla="*/ 452750 w 1128826"/>
                    <a:gd name="connsiteY244" fmla="*/ 1274664 h 1347661"/>
                    <a:gd name="connsiteX245" fmla="*/ 450596 w 1128826"/>
                    <a:gd name="connsiteY245" fmla="*/ 1275958 h 1347661"/>
                    <a:gd name="connsiteX246" fmla="*/ 446934 w 1128826"/>
                    <a:gd name="connsiteY246" fmla="*/ 1273801 h 1347661"/>
                    <a:gd name="connsiteX247" fmla="*/ 438316 w 1128826"/>
                    <a:gd name="connsiteY247" fmla="*/ 1275742 h 1347661"/>
                    <a:gd name="connsiteX248" fmla="*/ 442625 w 1128826"/>
                    <a:gd name="connsiteY248" fmla="*/ 1285447 h 1347661"/>
                    <a:gd name="connsiteX249" fmla="*/ 452319 w 1128826"/>
                    <a:gd name="connsiteY249" fmla="*/ 1289760 h 1347661"/>
                    <a:gd name="connsiteX250" fmla="*/ 455551 w 1128826"/>
                    <a:gd name="connsiteY250" fmla="*/ 1291054 h 1347661"/>
                    <a:gd name="connsiteX251" fmla="*/ 453396 w 1128826"/>
                    <a:gd name="connsiteY251" fmla="*/ 1292132 h 1347661"/>
                    <a:gd name="connsiteX252" fmla="*/ 452535 w 1128826"/>
                    <a:gd name="connsiteY252" fmla="*/ 1299249 h 1347661"/>
                    <a:gd name="connsiteX253" fmla="*/ 449303 w 1128826"/>
                    <a:gd name="connsiteY253" fmla="*/ 1310247 h 1347661"/>
                    <a:gd name="connsiteX254" fmla="*/ 448226 w 1128826"/>
                    <a:gd name="connsiteY254" fmla="*/ 1322755 h 1347661"/>
                    <a:gd name="connsiteX255" fmla="*/ 450380 w 1128826"/>
                    <a:gd name="connsiteY255" fmla="*/ 1329225 h 1347661"/>
                    <a:gd name="connsiteX256" fmla="*/ 451242 w 1128826"/>
                    <a:gd name="connsiteY256" fmla="*/ 1330950 h 1347661"/>
                    <a:gd name="connsiteX257" fmla="*/ 453396 w 1128826"/>
                    <a:gd name="connsiteY257" fmla="*/ 1331597 h 1347661"/>
                    <a:gd name="connsiteX258" fmla="*/ 446503 w 1128826"/>
                    <a:gd name="connsiteY258" fmla="*/ 1332675 h 1347661"/>
                    <a:gd name="connsiteX259" fmla="*/ 441332 w 1128826"/>
                    <a:gd name="connsiteY259" fmla="*/ 1333538 h 1347661"/>
                    <a:gd name="connsiteX260" fmla="*/ 429699 w 1128826"/>
                    <a:gd name="connsiteY260" fmla="*/ 1340654 h 1347661"/>
                    <a:gd name="connsiteX261" fmla="*/ 420651 w 1128826"/>
                    <a:gd name="connsiteY261" fmla="*/ 1336557 h 1347661"/>
                    <a:gd name="connsiteX262" fmla="*/ 831692 w 1128826"/>
                    <a:gd name="connsiteY262" fmla="*/ 640206 h 1347661"/>
                    <a:gd name="connsiteX263" fmla="*/ 832123 w 1128826"/>
                    <a:gd name="connsiteY263" fmla="*/ 633952 h 1347661"/>
                    <a:gd name="connsiteX264" fmla="*/ 831261 w 1128826"/>
                    <a:gd name="connsiteY264" fmla="*/ 629423 h 1347661"/>
                    <a:gd name="connsiteX265" fmla="*/ 825660 w 1128826"/>
                    <a:gd name="connsiteY265" fmla="*/ 616052 h 1347661"/>
                    <a:gd name="connsiteX266" fmla="*/ 823936 w 1128826"/>
                    <a:gd name="connsiteY266" fmla="*/ 613680 h 1347661"/>
                    <a:gd name="connsiteX267" fmla="*/ 820274 w 1128826"/>
                    <a:gd name="connsiteY267" fmla="*/ 608289 h 1347661"/>
                    <a:gd name="connsiteX268" fmla="*/ 820274 w 1128826"/>
                    <a:gd name="connsiteY268" fmla="*/ 602250 h 1347661"/>
                    <a:gd name="connsiteX269" fmla="*/ 811010 w 1128826"/>
                    <a:gd name="connsiteY269" fmla="*/ 598800 h 1347661"/>
                    <a:gd name="connsiteX270" fmla="*/ 798731 w 1128826"/>
                    <a:gd name="connsiteY270" fmla="*/ 598584 h 1347661"/>
                    <a:gd name="connsiteX271" fmla="*/ 794853 w 1128826"/>
                    <a:gd name="connsiteY271" fmla="*/ 615405 h 1347661"/>
                    <a:gd name="connsiteX272" fmla="*/ 806056 w 1128826"/>
                    <a:gd name="connsiteY272" fmla="*/ 641931 h 1347661"/>
                    <a:gd name="connsiteX273" fmla="*/ 816181 w 1128826"/>
                    <a:gd name="connsiteY273" fmla="*/ 646244 h 1347661"/>
                    <a:gd name="connsiteX274" fmla="*/ 831692 w 1128826"/>
                    <a:gd name="connsiteY274" fmla="*/ 640206 h 1347661"/>
                    <a:gd name="connsiteX275" fmla="*/ 757153 w 1128826"/>
                    <a:gd name="connsiteY275" fmla="*/ 557394 h 1347661"/>
                    <a:gd name="connsiteX276" fmla="*/ 759523 w 1128826"/>
                    <a:gd name="connsiteY276" fmla="*/ 550277 h 1347661"/>
                    <a:gd name="connsiteX277" fmla="*/ 760600 w 1128826"/>
                    <a:gd name="connsiteY277" fmla="*/ 545533 h 1347661"/>
                    <a:gd name="connsiteX278" fmla="*/ 761677 w 1128826"/>
                    <a:gd name="connsiteY278" fmla="*/ 537769 h 1347661"/>
                    <a:gd name="connsiteX279" fmla="*/ 761677 w 1128826"/>
                    <a:gd name="connsiteY279" fmla="*/ 532378 h 1347661"/>
                    <a:gd name="connsiteX280" fmla="*/ 764478 w 1128826"/>
                    <a:gd name="connsiteY280" fmla="*/ 521379 h 1347661"/>
                    <a:gd name="connsiteX281" fmla="*/ 772233 w 1128826"/>
                    <a:gd name="connsiteY281" fmla="*/ 508009 h 1347661"/>
                    <a:gd name="connsiteX282" fmla="*/ 777619 w 1128826"/>
                    <a:gd name="connsiteY282" fmla="*/ 493129 h 1347661"/>
                    <a:gd name="connsiteX283" fmla="*/ 777619 w 1128826"/>
                    <a:gd name="connsiteY283" fmla="*/ 482777 h 1347661"/>
                    <a:gd name="connsiteX284" fmla="*/ 773310 w 1128826"/>
                    <a:gd name="connsiteY284" fmla="*/ 488384 h 1347661"/>
                    <a:gd name="connsiteX285" fmla="*/ 771156 w 1128826"/>
                    <a:gd name="connsiteY285" fmla="*/ 495932 h 1347661"/>
                    <a:gd name="connsiteX286" fmla="*/ 767924 w 1128826"/>
                    <a:gd name="connsiteY286" fmla="*/ 503480 h 1347661"/>
                    <a:gd name="connsiteX287" fmla="*/ 761462 w 1128826"/>
                    <a:gd name="connsiteY287" fmla="*/ 514047 h 1347661"/>
                    <a:gd name="connsiteX288" fmla="*/ 754568 w 1128826"/>
                    <a:gd name="connsiteY288" fmla="*/ 525046 h 1347661"/>
                    <a:gd name="connsiteX289" fmla="*/ 753706 w 1128826"/>
                    <a:gd name="connsiteY289" fmla="*/ 535181 h 1347661"/>
                    <a:gd name="connsiteX290" fmla="*/ 752198 w 1128826"/>
                    <a:gd name="connsiteY290" fmla="*/ 558903 h 1347661"/>
                    <a:gd name="connsiteX291" fmla="*/ 754137 w 1128826"/>
                    <a:gd name="connsiteY291" fmla="*/ 569686 h 1347661"/>
                    <a:gd name="connsiteX292" fmla="*/ 757153 w 1128826"/>
                    <a:gd name="connsiteY292" fmla="*/ 557394 h 1347661"/>
                    <a:gd name="connsiteX293" fmla="*/ 834708 w 1128826"/>
                    <a:gd name="connsiteY293" fmla="*/ 458624 h 1347661"/>
                    <a:gd name="connsiteX294" fmla="*/ 837724 w 1128826"/>
                    <a:gd name="connsiteY294" fmla="*/ 444606 h 1347661"/>
                    <a:gd name="connsiteX295" fmla="*/ 840740 w 1128826"/>
                    <a:gd name="connsiteY295" fmla="*/ 432314 h 1347661"/>
                    <a:gd name="connsiteX296" fmla="*/ 841171 w 1128826"/>
                    <a:gd name="connsiteY296" fmla="*/ 418727 h 1347661"/>
                    <a:gd name="connsiteX297" fmla="*/ 843110 w 1128826"/>
                    <a:gd name="connsiteY297" fmla="*/ 385732 h 1347661"/>
                    <a:gd name="connsiteX298" fmla="*/ 845479 w 1128826"/>
                    <a:gd name="connsiteY298" fmla="*/ 382929 h 1347661"/>
                    <a:gd name="connsiteX299" fmla="*/ 843325 w 1128826"/>
                    <a:gd name="connsiteY299" fmla="*/ 382066 h 1347661"/>
                    <a:gd name="connsiteX300" fmla="*/ 841171 w 1128826"/>
                    <a:gd name="connsiteY300" fmla="*/ 381203 h 1347661"/>
                    <a:gd name="connsiteX301" fmla="*/ 838801 w 1128826"/>
                    <a:gd name="connsiteY301" fmla="*/ 378831 h 1347661"/>
                    <a:gd name="connsiteX302" fmla="*/ 837939 w 1128826"/>
                    <a:gd name="connsiteY302" fmla="*/ 383144 h 1347661"/>
                    <a:gd name="connsiteX303" fmla="*/ 837293 w 1128826"/>
                    <a:gd name="connsiteY303" fmla="*/ 390261 h 1347661"/>
                    <a:gd name="connsiteX304" fmla="*/ 832338 w 1128826"/>
                    <a:gd name="connsiteY304" fmla="*/ 416571 h 1347661"/>
                    <a:gd name="connsiteX305" fmla="*/ 831045 w 1128826"/>
                    <a:gd name="connsiteY305" fmla="*/ 454311 h 1347661"/>
                    <a:gd name="connsiteX306" fmla="*/ 828245 w 1128826"/>
                    <a:gd name="connsiteY306" fmla="*/ 461427 h 1347661"/>
                    <a:gd name="connsiteX307" fmla="*/ 834708 w 1128826"/>
                    <a:gd name="connsiteY307" fmla="*/ 458624 h 134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1128826" h="1347661">
                      <a:moveTo>
                        <a:pt x="420651" y="1336557"/>
                      </a:moveTo>
                      <a:cubicBezTo>
                        <a:pt x="413326" y="1332460"/>
                        <a:pt x="402555" y="1332028"/>
                        <a:pt x="397169" y="1335479"/>
                      </a:cubicBezTo>
                      <a:cubicBezTo>
                        <a:pt x="395877" y="1336341"/>
                        <a:pt x="393938" y="1335694"/>
                        <a:pt x="393076" y="1334400"/>
                      </a:cubicBezTo>
                      <a:cubicBezTo>
                        <a:pt x="391999" y="1332460"/>
                        <a:pt x="390060" y="1332460"/>
                        <a:pt x="385536" y="1334616"/>
                      </a:cubicBezTo>
                      <a:cubicBezTo>
                        <a:pt x="380797" y="1336773"/>
                        <a:pt x="379289" y="1336773"/>
                        <a:pt x="378427" y="1334616"/>
                      </a:cubicBezTo>
                      <a:cubicBezTo>
                        <a:pt x="377996" y="1333322"/>
                        <a:pt x="376057" y="1332028"/>
                        <a:pt x="373903" y="1332028"/>
                      </a:cubicBezTo>
                      <a:cubicBezTo>
                        <a:pt x="371964" y="1332028"/>
                        <a:pt x="368948" y="1330734"/>
                        <a:pt x="367655" y="1329440"/>
                      </a:cubicBezTo>
                      <a:cubicBezTo>
                        <a:pt x="365501" y="1327284"/>
                        <a:pt x="363993" y="1327284"/>
                        <a:pt x="360762" y="1329440"/>
                      </a:cubicBezTo>
                      <a:cubicBezTo>
                        <a:pt x="354945" y="1332891"/>
                        <a:pt x="348913" y="1332675"/>
                        <a:pt x="319830" y="1327931"/>
                      </a:cubicBezTo>
                      <a:cubicBezTo>
                        <a:pt x="295486" y="1323833"/>
                        <a:pt x="281052" y="1318873"/>
                        <a:pt x="281052" y="1314345"/>
                      </a:cubicBezTo>
                      <a:cubicBezTo>
                        <a:pt x="281052" y="1313266"/>
                        <a:pt x="279544" y="1312619"/>
                        <a:pt x="277821" y="1313266"/>
                      </a:cubicBezTo>
                      <a:cubicBezTo>
                        <a:pt x="276098" y="1314129"/>
                        <a:pt x="274159" y="1313698"/>
                        <a:pt x="273512" y="1312619"/>
                      </a:cubicBezTo>
                      <a:cubicBezTo>
                        <a:pt x="272651" y="1311325"/>
                        <a:pt x="270712" y="1310463"/>
                        <a:pt x="268988" y="1310463"/>
                      </a:cubicBezTo>
                      <a:cubicBezTo>
                        <a:pt x="267265" y="1310463"/>
                        <a:pt x="263387" y="1308091"/>
                        <a:pt x="260371" y="1305071"/>
                      </a:cubicBezTo>
                      <a:cubicBezTo>
                        <a:pt x="257355" y="1302052"/>
                        <a:pt x="253908" y="1299680"/>
                        <a:pt x="252400" y="1299464"/>
                      </a:cubicBezTo>
                      <a:cubicBezTo>
                        <a:pt x="247014" y="1299033"/>
                        <a:pt x="239044" y="1300111"/>
                        <a:pt x="237320" y="1301621"/>
                      </a:cubicBezTo>
                      <a:cubicBezTo>
                        <a:pt x="236458" y="1302483"/>
                        <a:pt x="230211" y="1302483"/>
                        <a:pt x="223317" y="1301621"/>
                      </a:cubicBezTo>
                      <a:cubicBezTo>
                        <a:pt x="209745" y="1299680"/>
                        <a:pt x="201774" y="1302915"/>
                        <a:pt x="199835" y="1310678"/>
                      </a:cubicBezTo>
                      <a:cubicBezTo>
                        <a:pt x="198543" y="1314991"/>
                        <a:pt x="195527" y="1315854"/>
                        <a:pt x="191433" y="1313051"/>
                      </a:cubicBezTo>
                      <a:cubicBezTo>
                        <a:pt x="190141" y="1312188"/>
                        <a:pt x="186694" y="1306150"/>
                        <a:pt x="183893" y="1299680"/>
                      </a:cubicBezTo>
                      <a:cubicBezTo>
                        <a:pt x="176569" y="1282212"/>
                        <a:pt x="171614" y="1276389"/>
                        <a:pt x="158257" y="1270135"/>
                      </a:cubicBezTo>
                      <a:cubicBezTo>
                        <a:pt x="145331" y="1263881"/>
                        <a:pt x="132406" y="1252451"/>
                        <a:pt x="132406" y="1247060"/>
                      </a:cubicBezTo>
                      <a:cubicBezTo>
                        <a:pt x="132406" y="1245119"/>
                        <a:pt x="130251" y="1240375"/>
                        <a:pt x="127666" y="1236924"/>
                      </a:cubicBezTo>
                      <a:cubicBezTo>
                        <a:pt x="123788" y="1231748"/>
                        <a:pt x="122711" y="1227435"/>
                        <a:pt x="122711" y="1216653"/>
                      </a:cubicBezTo>
                      <a:cubicBezTo>
                        <a:pt x="122711" y="1208458"/>
                        <a:pt x="121634" y="1201772"/>
                        <a:pt x="120126" y="1200263"/>
                      </a:cubicBezTo>
                      <a:cubicBezTo>
                        <a:pt x="118618" y="1198753"/>
                        <a:pt x="117326" y="1196381"/>
                        <a:pt x="117326" y="1195087"/>
                      </a:cubicBezTo>
                      <a:cubicBezTo>
                        <a:pt x="117326" y="1194009"/>
                        <a:pt x="113879" y="1189911"/>
                        <a:pt x="109570" y="1186461"/>
                      </a:cubicBezTo>
                      <a:cubicBezTo>
                        <a:pt x="105261" y="1182795"/>
                        <a:pt x="99876" y="1178266"/>
                        <a:pt x="97506" y="1176109"/>
                      </a:cubicBezTo>
                      <a:cubicBezTo>
                        <a:pt x="92551" y="1171581"/>
                        <a:pt x="80272" y="1165974"/>
                        <a:pt x="75317" y="1165974"/>
                      </a:cubicBezTo>
                      <a:cubicBezTo>
                        <a:pt x="70577" y="1165974"/>
                        <a:pt x="67561" y="1162523"/>
                        <a:pt x="61960" y="1150446"/>
                      </a:cubicBezTo>
                      <a:cubicBezTo>
                        <a:pt x="59159" y="1144624"/>
                        <a:pt x="56143" y="1140095"/>
                        <a:pt x="55282" y="1140095"/>
                      </a:cubicBezTo>
                      <a:cubicBezTo>
                        <a:pt x="49465" y="1140095"/>
                        <a:pt x="37616" y="1122411"/>
                        <a:pt x="37616" y="1113569"/>
                      </a:cubicBezTo>
                      <a:cubicBezTo>
                        <a:pt x="37616" y="1108394"/>
                        <a:pt x="32015" y="1099767"/>
                        <a:pt x="23398" y="1091572"/>
                      </a:cubicBezTo>
                      <a:cubicBezTo>
                        <a:pt x="20813" y="1089200"/>
                        <a:pt x="16504" y="1081437"/>
                        <a:pt x="13704" y="1074320"/>
                      </a:cubicBezTo>
                      <a:cubicBezTo>
                        <a:pt x="11118" y="1067203"/>
                        <a:pt x="7241" y="1060087"/>
                        <a:pt x="5086" y="1058793"/>
                      </a:cubicBezTo>
                      <a:cubicBezTo>
                        <a:pt x="3148" y="1057283"/>
                        <a:pt x="778" y="1052539"/>
                        <a:pt x="-84" y="1048010"/>
                      </a:cubicBezTo>
                      <a:cubicBezTo>
                        <a:pt x="-730" y="1043481"/>
                        <a:pt x="-2023" y="1037443"/>
                        <a:pt x="-2669" y="1034639"/>
                      </a:cubicBezTo>
                      <a:cubicBezTo>
                        <a:pt x="-3531" y="1030973"/>
                        <a:pt x="-3100" y="1029895"/>
                        <a:pt x="-946" y="1030542"/>
                      </a:cubicBezTo>
                      <a:cubicBezTo>
                        <a:pt x="562" y="1030973"/>
                        <a:pt x="4225" y="1029032"/>
                        <a:pt x="6810" y="1026229"/>
                      </a:cubicBezTo>
                      <a:cubicBezTo>
                        <a:pt x="11765" y="1020837"/>
                        <a:pt x="13273" y="1015015"/>
                        <a:pt x="9826" y="1015015"/>
                      </a:cubicBezTo>
                      <a:cubicBezTo>
                        <a:pt x="6164" y="1015015"/>
                        <a:pt x="5086" y="1004232"/>
                        <a:pt x="8533" y="999272"/>
                      </a:cubicBezTo>
                      <a:cubicBezTo>
                        <a:pt x="13057" y="992802"/>
                        <a:pt x="12626" y="974256"/>
                        <a:pt x="7456" y="961101"/>
                      </a:cubicBezTo>
                      <a:cubicBezTo>
                        <a:pt x="5086" y="955063"/>
                        <a:pt x="3148" y="947730"/>
                        <a:pt x="3148" y="944495"/>
                      </a:cubicBezTo>
                      <a:cubicBezTo>
                        <a:pt x="3148" y="938026"/>
                        <a:pt x="-7409" y="920126"/>
                        <a:pt x="-11286" y="920126"/>
                      </a:cubicBezTo>
                      <a:cubicBezTo>
                        <a:pt x="-12794" y="920126"/>
                        <a:pt x="-14087" y="919264"/>
                        <a:pt x="-14087" y="917970"/>
                      </a:cubicBezTo>
                      <a:cubicBezTo>
                        <a:pt x="-14087" y="916891"/>
                        <a:pt x="-12579" y="915813"/>
                        <a:pt x="-10855" y="915813"/>
                      </a:cubicBezTo>
                      <a:cubicBezTo>
                        <a:pt x="-8917" y="915813"/>
                        <a:pt x="-6547" y="913225"/>
                        <a:pt x="-5254" y="909991"/>
                      </a:cubicBezTo>
                      <a:cubicBezTo>
                        <a:pt x="-3962" y="906540"/>
                        <a:pt x="-2023" y="902227"/>
                        <a:pt x="-946" y="900286"/>
                      </a:cubicBezTo>
                      <a:cubicBezTo>
                        <a:pt x="132" y="898129"/>
                        <a:pt x="132" y="896189"/>
                        <a:pt x="-1161" y="895326"/>
                      </a:cubicBezTo>
                      <a:cubicBezTo>
                        <a:pt x="-2454" y="894679"/>
                        <a:pt x="-3315" y="889503"/>
                        <a:pt x="-3315" y="883896"/>
                      </a:cubicBezTo>
                      <a:cubicBezTo>
                        <a:pt x="-3100" y="875486"/>
                        <a:pt x="-2023" y="872682"/>
                        <a:pt x="3148" y="867506"/>
                      </a:cubicBezTo>
                      <a:cubicBezTo>
                        <a:pt x="10257" y="860605"/>
                        <a:pt x="11549" y="856939"/>
                        <a:pt x="6164" y="859096"/>
                      </a:cubicBezTo>
                      <a:cubicBezTo>
                        <a:pt x="3363" y="860174"/>
                        <a:pt x="2932" y="859527"/>
                        <a:pt x="4225" y="855214"/>
                      </a:cubicBezTo>
                      <a:cubicBezTo>
                        <a:pt x="6594" y="847666"/>
                        <a:pt x="8102" y="846803"/>
                        <a:pt x="12842" y="850470"/>
                      </a:cubicBezTo>
                      <a:cubicBezTo>
                        <a:pt x="15858" y="852842"/>
                        <a:pt x="16289" y="854136"/>
                        <a:pt x="14565" y="854783"/>
                      </a:cubicBezTo>
                      <a:cubicBezTo>
                        <a:pt x="11334" y="855861"/>
                        <a:pt x="10688" y="861899"/>
                        <a:pt x="13704" y="861899"/>
                      </a:cubicBezTo>
                      <a:cubicBezTo>
                        <a:pt x="14781" y="861899"/>
                        <a:pt x="16720" y="859096"/>
                        <a:pt x="18012" y="855430"/>
                      </a:cubicBezTo>
                      <a:cubicBezTo>
                        <a:pt x="19089" y="851979"/>
                        <a:pt x="21244" y="848960"/>
                        <a:pt x="22321" y="848960"/>
                      </a:cubicBezTo>
                      <a:cubicBezTo>
                        <a:pt x="23613" y="848960"/>
                        <a:pt x="24691" y="847450"/>
                        <a:pt x="24691" y="845725"/>
                      </a:cubicBezTo>
                      <a:cubicBezTo>
                        <a:pt x="24691" y="844000"/>
                        <a:pt x="26199" y="842490"/>
                        <a:pt x="27922" y="842490"/>
                      </a:cubicBezTo>
                      <a:cubicBezTo>
                        <a:pt x="29645" y="842490"/>
                        <a:pt x="31153" y="841843"/>
                        <a:pt x="31153" y="840765"/>
                      </a:cubicBezTo>
                      <a:cubicBezTo>
                        <a:pt x="31153" y="839902"/>
                        <a:pt x="36108" y="834080"/>
                        <a:pt x="41925" y="827610"/>
                      </a:cubicBezTo>
                      <a:cubicBezTo>
                        <a:pt x="48819" y="820062"/>
                        <a:pt x="52696" y="814024"/>
                        <a:pt x="52912" y="810358"/>
                      </a:cubicBezTo>
                      <a:cubicBezTo>
                        <a:pt x="53127" y="801300"/>
                        <a:pt x="54420" y="796556"/>
                        <a:pt x="57221" y="795046"/>
                      </a:cubicBezTo>
                      <a:cubicBezTo>
                        <a:pt x="58513" y="794184"/>
                        <a:pt x="58944" y="792243"/>
                        <a:pt x="58298" y="790949"/>
                      </a:cubicBezTo>
                      <a:cubicBezTo>
                        <a:pt x="57436" y="789655"/>
                        <a:pt x="57651" y="788577"/>
                        <a:pt x="58944" y="788577"/>
                      </a:cubicBezTo>
                      <a:cubicBezTo>
                        <a:pt x="60237" y="788577"/>
                        <a:pt x="60667" y="787283"/>
                        <a:pt x="60237" y="785989"/>
                      </a:cubicBezTo>
                      <a:cubicBezTo>
                        <a:pt x="59590" y="784263"/>
                        <a:pt x="62822" y="781676"/>
                        <a:pt x="68207" y="779303"/>
                      </a:cubicBezTo>
                      <a:cubicBezTo>
                        <a:pt x="77256" y="775637"/>
                        <a:pt x="84796" y="769599"/>
                        <a:pt x="110647" y="746308"/>
                      </a:cubicBezTo>
                      <a:cubicBezTo>
                        <a:pt x="136714" y="722802"/>
                        <a:pt x="143177" y="720861"/>
                        <a:pt x="162781" y="730350"/>
                      </a:cubicBezTo>
                      <a:cubicBezTo>
                        <a:pt x="183463" y="740270"/>
                        <a:pt x="215992" y="741132"/>
                        <a:pt x="234089" y="732290"/>
                      </a:cubicBezTo>
                      <a:cubicBezTo>
                        <a:pt x="236458" y="731212"/>
                        <a:pt x="240121" y="731643"/>
                        <a:pt x="243783" y="733584"/>
                      </a:cubicBezTo>
                      <a:cubicBezTo>
                        <a:pt x="263603" y="743505"/>
                        <a:pt x="278467" y="749759"/>
                        <a:pt x="282776" y="749759"/>
                      </a:cubicBezTo>
                      <a:cubicBezTo>
                        <a:pt x="285361" y="749759"/>
                        <a:pt x="288162" y="751268"/>
                        <a:pt x="288808" y="752778"/>
                      </a:cubicBezTo>
                      <a:cubicBezTo>
                        <a:pt x="290316" y="756875"/>
                        <a:pt x="307766" y="760541"/>
                        <a:pt x="327801" y="760973"/>
                      </a:cubicBezTo>
                      <a:cubicBezTo>
                        <a:pt x="340511" y="761404"/>
                        <a:pt x="343958" y="760757"/>
                        <a:pt x="347836" y="757306"/>
                      </a:cubicBezTo>
                      <a:cubicBezTo>
                        <a:pt x="353221" y="752346"/>
                        <a:pt x="360762" y="738544"/>
                        <a:pt x="360762" y="733800"/>
                      </a:cubicBezTo>
                      <a:cubicBezTo>
                        <a:pt x="360762" y="732075"/>
                        <a:pt x="362916" y="728409"/>
                        <a:pt x="365716" y="726036"/>
                      </a:cubicBezTo>
                      <a:cubicBezTo>
                        <a:pt x="369379" y="722370"/>
                        <a:pt x="372179" y="721723"/>
                        <a:pt x="377996" y="722802"/>
                      </a:cubicBezTo>
                      <a:cubicBezTo>
                        <a:pt x="382089" y="723449"/>
                        <a:pt x="389414" y="724527"/>
                        <a:pt x="394153" y="724958"/>
                      </a:cubicBezTo>
                      <a:cubicBezTo>
                        <a:pt x="398893" y="725605"/>
                        <a:pt x="405786" y="726252"/>
                        <a:pt x="409664" y="726683"/>
                      </a:cubicBezTo>
                      <a:cubicBezTo>
                        <a:pt x="415265" y="727546"/>
                        <a:pt x="416773" y="726683"/>
                        <a:pt x="417635" y="722586"/>
                      </a:cubicBezTo>
                      <a:cubicBezTo>
                        <a:pt x="418281" y="719998"/>
                        <a:pt x="420867" y="716979"/>
                        <a:pt x="423236" y="716332"/>
                      </a:cubicBezTo>
                      <a:cubicBezTo>
                        <a:pt x="425606" y="715685"/>
                        <a:pt x="427545" y="713744"/>
                        <a:pt x="427545" y="712234"/>
                      </a:cubicBezTo>
                      <a:cubicBezTo>
                        <a:pt x="427545" y="710509"/>
                        <a:pt x="428837" y="708137"/>
                        <a:pt x="430561" y="706843"/>
                      </a:cubicBezTo>
                      <a:cubicBezTo>
                        <a:pt x="434654" y="703393"/>
                        <a:pt x="432715" y="682474"/>
                        <a:pt x="427329" y="671691"/>
                      </a:cubicBezTo>
                      <a:cubicBezTo>
                        <a:pt x="424529" y="666300"/>
                        <a:pt x="424098" y="663496"/>
                        <a:pt x="425821" y="663065"/>
                      </a:cubicBezTo>
                      <a:cubicBezTo>
                        <a:pt x="427329" y="662418"/>
                        <a:pt x="427760" y="660693"/>
                        <a:pt x="426468" y="657889"/>
                      </a:cubicBezTo>
                      <a:cubicBezTo>
                        <a:pt x="425606" y="655733"/>
                        <a:pt x="424313" y="649479"/>
                        <a:pt x="423883" y="644087"/>
                      </a:cubicBezTo>
                      <a:cubicBezTo>
                        <a:pt x="422805" y="634814"/>
                        <a:pt x="420005" y="630285"/>
                        <a:pt x="416342" y="632442"/>
                      </a:cubicBezTo>
                      <a:cubicBezTo>
                        <a:pt x="413542" y="634167"/>
                        <a:pt x="414404" y="628129"/>
                        <a:pt x="417635" y="621228"/>
                      </a:cubicBezTo>
                      <a:cubicBezTo>
                        <a:pt x="419359" y="617777"/>
                        <a:pt x="422375" y="611092"/>
                        <a:pt x="424529" y="606348"/>
                      </a:cubicBezTo>
                      <a:cubicBezTo>
                        <a:pt x="426683" y="601603"/>
                        <a:pt x="432069" y="594271"/>
                        <a:pt x="436162" y="590173"/>
                      </a:cubicBezTo>
                      <a:cubicBezTo>
                        <a:pt x="451458" y="575293"/>
                        <a:pt x="470631" y="546827"/>
                        <a:pt x="470631" y="538847"/>
                      </a:cubicBezTo>
                      <a:cubicBezTo>
                        <a:pt x="470631" y="536260"/>
                        <a:pt x="471708" y="533672"/>
                        <a:pt x="472785" y="533025"/>
                      </a:cubicBezTo>
                      <a:cubicBezTo>
                        <a:pt x="474078" y="532162"/>
                        <a:pt x="474509" y="530868"/>
                        <a:pt x="473862" y="529790"/>
                      </a:cubicBezTo>
                      <a:cubicBezTo>
                        <a:pt x="473216" y="528712"/>
                        <a:pt x="474939" y="522673"/>
                        <a:pt x="477956" y="516419"/>
                      </a:cubicBezTo>
                      <a:cubicBezTo>
                        <a:pt x="480756" y="510165"/>
                        <a:pt x="484849" y="499814"/>
                        <a:pt x="487219" y="493560"/>
                      </a:cubicBezTo>
                      <a:cubicBezTo>
                        <a:pt x="491097" y="482346"/>
                        <a:pt x="491097" y="481914"/>
                        <a:pt x="487004" y="479111"/>
                      </a:cubicBezTo>
                      <a:cubicBezTo>
                        <a:pt x="483126" y="476092"/>
                        <a:pt x="483126" y="475445"/>
                        <a:pt x="490020" y="458192"/>
                      </a:cubicBezTo>
                      <a:cubicBezTo>
                        <a:pt x="494759" y="446116"/>
                        <a:pt x="496913" y="437058"/>
                        <a:pt x="496698" y="430588"/>
                      </a:cubicBezTo>
                      <a:cubicBezTo>
                        <a:pt x="496267" y="419374"/>
                        <a:pt x="492820" y="409023"/>
                        <a:pt x="489158" y="409023"/>
                      </a:cubicBezTo>
                      <a:cubicBezTo>
                        <a:pt x="485065" y="408807"/>
                        <a:pt x="475155" y="390908"/>
                        <a:pt x="473647" y="380772"/>
                      </a:cubicBezTo>
                      <a:cubicBezTo>
                        <a:pt x="471923" y="367833"/>
                        <a:pt x="466322" y="348639"/>
                        <a:pt x="464599" y="348639"/>
                      </a:cubicBezTo>
                      <a:cubicBezTo>
                        <a:pt x="461798" y="348639"/>
                        <a:pt x="463091" y="308959"/>
                        <a:pt x="466107" y="301842"/>
                      </a:cubicBezTo>
                      <a:cubicBezTo>
                        <a:pt x="467615" y="297960"/>
                        <a:pt x="469769" y="294726"/>
                        <a:pt x="470415" y="294726"/>
                      </a:cubicBezTo>
                      <a:cubicBezTo>
                        <a:pt x="472570" y="294726"/>
                        <a:pt x="481833" y="275532"/>
                        <a:pt x="491097" y="252673"/>
                      </a:cubicBezTo>
                      <a:cubicBezTo>
                        <a:pt x="493036" y="247928"/>
                        <a:pt x="497129" y="239733"/>
                        <a:pt x="500360" y="234342"/>
                      </a:cubicBezTo>
                      <a:cubicBezTo>
                        <a:pt x="504884" y="226578"/>
                        <a:pt x="506177" y="221618"/>
                        <a:pt x="506392" y="209542"/>
                      </a:cubicBezTo>
                      <a:cubicBezTo>
                        <a:pt x="506608" y="201347"/>
                        <a:pt x="507685" y="189701"/>
                        <a:pt x="508977" y="183663"/>
                      </a:cubicBezTo>
                      <a:cubicBezTo>
                        <a:pt x="510270" y="177840"/>
                        <a:pt x="512855" y="164254"/>
                        <a:pt x="514794" y="153687"/>
                      </a:cubicBezTo>
                      <a:cubicBezTo>
                        <a:pt x="518887" y="131474"/>
                        <a:pt x="521903" y="124573"/>
                        <a:pt x="533106" y="112281"/>
                      </a:cubicBezTo>
                      <a:cubicBezTo>
                        <a:pt x="538276" y="106674"/>
                        <a:pt x="542800" y="98263"/>
                        <a:pt x="546031" y="88559"/>
                      </a:cubicBezTo>
                      <a:cubicBezTo>
                        <a:pt x="551202" y="72600"/>
                        <a:pt x="558311" y="57073"/>
                        <a:pt x="561327" y="55132"/>
                      </a:cubicBezTo>
                      <a:cubicBezTo>
                        <a:pt x="562404" y="54485"/>
                        <a:pt x="563912" y="49525"/>
                        <a:pt x="564558" y="43918"/>
                      </a:cubicBezTo>
                      <a:cubicBezTo>
                        <a:pt x="565851" y="35508"/>
                        <a:pt x="565420" y="33782"/>
                        <a:pt x="562620" y="33782"/>
                      </a:cubicBezTo>
                      <a:cubicBezTo>
                        <a:pt x="560896" y="33782"/>
                        <a:pt x="558957" y="32488"/>
                        <a:pt x="558311" y="31195"/>
                      </a:cubicBezTo>
                      <a:cubicBezTo>
                        <a:pt x="557449" y="28175"/>
                        <a:pt x="560896" y="20843"/>
                        <a:pt x="564128" y="18471"/>
                      </a:cubicBezTo>
                      <a:cubicBezTo>
                        <a:pt x="565205" y="17608"/>
                        <a:pt x="565636" y="14589"/>
                        <a:pt x="564989" y="11570"/>
                      </a:cubicBezTo>
                      <a:cubicBezTo>
                        <a:pt x="563481" y="4238"/>
                        <a:pt x="566713" y="-938"/>
                        <a:pt x="569729" y="3591"/>
                      </a:cubicBezTo>
                      <a:cubicBezTo>
                        <a:pt x="571021" y="5747"/>
                        <a:pt x="571883" y="5963"/>
                        <a:pt x="571883" y="4238"/>
                      </a:cubicBezTo>
                      <a:cubicBezTo>
                        <a:pt x="571883" y="2728"/>
                        <a:pt x="573176" y="1434"/>
                        <a:pt x="574684" y="1434"/>
                      </a:cubicBezTo>
                      <a:cubicBezTo>
                        <a:pt x="576407" y="1434"/>
                        <a:pt x="579423" y="-507"/>
                        <a:pt x="581577" y="-2879"/>
                      </a:cubicBezTo>
                      <a:cubicBezTo>
                        <a:pt x="586317" y="-8270"/>
                        <a:pt x="590625" y="-8270"/>
                        <a:pt x="596011" y="-3526"/>
                      </a:cubicBezTo>
                      <a:cubicBezTo>
                        <a:pt x="598596" y="-1154"/>
                        <a:pt x="603336" y="140"/>
                        <a:pt x="608937" y="-75"/>
                      </a:cubicBezTo>
                      <a:cubicBezTo>
                        <a:pt x="613892" y="-291"/>
                        <a:pt x="619924" y="1003"/>
                        <a:pt x="622940" y="2944"/>
                      </a:cubicBezTo>
                      <a:cubicBezTo>
                        <a:pt x="629187" y="7041"/>
                        <a:pt x="644698" y="8119"/>
                        <a:pt x="656547" y="5316"/>
                      </a:cubicBezTo>
                      <a:cubicBezTo>
                        <a:pt x="662148" y="4022"/>
                        <a:pt x="665811" y="4022"/>
                        <a:pt x="667749" y="5747"/>
                      </a:cubicBezTo>
                      <a:cubicBezTo>
                        <a:pt x="669473" y="7041"/>
                        <a:pt x="672920" y="7904"/>
                        <a:pt x="675720" y="7472"/>
                      </a:cubicBezTo>
                      <a:cubicBezTo>
                        <a:pt x="678521" y="7041"/>
                        <a:pt x="680460" y="7904"/>
                        <a:pt x="680244" y="9198"/>
                      </a:cubicBezTo>
                      <a:cubicBezTo>
                        <a:pt x="680029" y="10707"/>
                        <a:pt x="683907" y="12217"/>
                        <a:pt x="689077" y="12648"/>
                      </a:cubicBezTo>
                      <a:cubicBezTo>
                        <a:pt x="700495" y="13942"/>
                        <a:pt x="722253" y="28175"/>
                        <a:pt x="734533" y="41977"/>
                      </a:cubicBezTo>
                      <a:cubicBezTo>
                        <a:pt x="736903" y="44781"/>
                        <a:pt x="742504" y="50604"/>
                        <a:pt x="747243" y="54917"/>
                      </a:cubicBezTo>
                      <a:cubicBezTo>
                        <a:pt x="755214" y="62680"/>
                        <a:pt x="770079" y="83814"/>
                        <a:pt x="770079" y="87481"/>
                      </a:cubicBezTo>
                      <a:cubicBezTo>
                        <a:pt x="770079" y="90284"/>
                        <a:pt x="784513" y="104949"/>
                        <a:pt x="787313" y="104949"/>
                      </a:cubicBezTo>
                      <a:cubicBezTo>
                        <a:pt x="789683" y="104949"/>
                        <a:pt x="793561" y="112928"/>
                        <a:pt x="798946" y="129749"/>
                      </a:cubicBezTo>
                      <a:cubicBezTo>
                        <a:pt x="802824" y="141826"/>
                        <a:pt x="803686" y="157784"/>
                        <a:pt x="800239" y="155628"/>
                      </a:cubicBezTo>
                      <a:cubicBezTo>
                        <a:pt x="796361" y="153256"/>
                        <a:pt x="798085" y="158431"/>
                        <a:pt x="803040" y="164254"/>
                      </a:cubicBezTo>
                      <a:cubicBezTo>
                        <a:pt x="805625" y="167273"/>
                        <a:pt x="814673" y="172449"/>
                        <a:pt x="822859" y="175899"/>
                      </a:cubicBezTo>
                      <a:cubicBezTo>
                        <a:pt x="833846" y="180212"/>
                        <a:pt x="839232" y="183879"/>
                        <a:pt x="842894" y="189054"/>
                      </a:cubicBezTo>
                      <a:cubicBezTo>
                        <a:pt x="845910" y="193583"/>
                        <a:pt x="846987" y="197034"/>
                        <a:pt x="845695" y="198328"/>
                      </a:cubicBezTo>
                      <a:cubicBezTo>
                        <a:pt x="844402" y="199621"/>
                        <a:pt x="844402" y="202425"/>
                        <a:pt x="845910" y="206091"/>
                      </a:cubicBezTo>
                      <a:cubicBezTo>
                        <a:pt x="848711" y="212992"/>
                        <a:pt x="848280" y="230245"/>
                        <a:pt x="845479" y="233048"/>
                      </a:cubicBezTo>
                      <a:cubicBezTo>
                        <a:pt x="844187" y="234342"/>
                        <a:pt x="843325" y="236283"/>
                        <a:pt x="843325" y="237361"/>
                      </a:cubicBezTo>
                      <a:cubicBezTo>
                        <a:pt x="843325" y="238655"/>
                        <a:pt x="844402" y="238224"/>
                        <a:pt x="845479" y="236499"/>
                      </a:cubicBezTo>
                      <a:cubicBezTo>
                        <a:pt x="847203" y="233911"/>
                        <a:pt x="847634" y="234126"/>
                        <a:pt x="847634" y="238224"/>
                      </a:cubicBezTo>
                      <a:cubicBezTo>
                        <a:pt x="847634" y="240812"/>
                        <a:pt x="846556" y="242753"/>
                        <a:pt x="845048" y="242537"/>
                      </a:cubicBezTo>
                      <a:cubicBezTo>
                        <a:pt x="843540" y="242106"/>
                        <a:pt x="842463" y="244909"/>
                        <a:pt x="842248" y="249438"/>
                      </a:cubicBezTo>
                      <a:cubicBezTo>
                        <a:pt x="842032" y="253535"/>
                        <a:pt x="840740" y="257201"/>
                        <a:pt x="839232" y="257633"/>
                      </a:cubicBezTo>
                      <a:cubicBezTo>
                        <a:pt x="837939" y="258064"/>
                        <a:pt x="836862" y="260652"/>
                        <a:pt x="836862" y="263240"/>
                      </a:cubicBezTo>
                      <a:cubicBezTo>
                        <a:pt x="836862" y="268847"/>
                        <a:pt x="856251" y="290412"/>
                        <a:pt x="861421" y="290412"/>
                      </a:cubicBezTo>
                      <a:cubicBezTo>
                        <a:pt x="863360" y="290412"/>
                        <a:pt x="864868" y="291275"/>
                        <a:pt x="864868" y="292138"/>
                      </a:cubicBezTo>
                      <a:cubicBezTo>
                        <a:pt x="864868" y="293000"/>
                        <a:pt x="866591" y="296235"/>
                        <a:pt x="868746" y="299039"/>
                      </a:cubicBezTo>
                      <a:cubicBezTo>
                        <a:pt x="876501" y="309606"/>
                        <a:pt x="884472" y="315860"/>
                        <a:pt x="896536" y="320820"/>
                      </a:cubicBezTo>
                      <a:cubicBezTo>
                        <a:pt x="903430" y="323408"/>
                        <a:pt x="909462" y="326427"/>
                        <a:pt x="910108" y="327074"/>
                      </a:cubicBezTo>
                      <a:cubicBezTo>
                        <a:pt x="910755" y="327936"/>
                        <a:pt x="912693" y="329446"/>
                        <a:pt x="914632" y="330524"/>
                      </a:cubicBezTo>
                      <a:cubicBezTo>
                        <a:pt x="920234" y="333543"/>
                        <a:pt x="934667" y="353168"/>
                        <a:pt x="937683" y="362010"/>
                      </a:cubicBezTo>
                      <a:cubicBezTo>
                        <a:pt x="939838" y="368264"/>
                        <a:pt x="939838" y="372146"/>
                        <a:pt x="938114" y="379262"/>
                      </a:cubicBezTo>
                      <a:cubicBezTo>
                        <a:pt x="936606" y="384438"/>
                        <a:pt x="935744" y="400612"/>
                        <a:pt x="935960" y="416571"/>
                      </a:cubicBezTo>
                      <a:cubicBezTo>
                        <a:pt x="936606" y="452585"/>
                        <a:pt x="936822" y="451076"/>
                        <a:pt x="931005" y="453664"/>
                      </a:cubicBezTo>
                      <a:cubicBezTo>
                        <a:pt x="926912" y="455604"/>
                        <a:pt x="924973" y="459271"/>
                        <a:pt x="922388" y="470916"/>
                      </a:cubicBezTo>
                      <a:cubicBezTo>
                        <a:pt x="917648" y="489678"/>
                        <a:pt x="917864" y="492482"/>
                        <a:pt x="923034" y="493775"/>
                      </a:cubicBezTo>
                      <a:cubicBezTo>
                        <a:pt x="925404" y="494422"/>
                        <a:pt x="927343" y="496148"/>
                        <a:pt x="927343" y="497442"/>
                      </a:cubicBezTo>
                      <a:cubicBezTo>
                        <a:pt x="927343" y="498951"/>
                        <a:pt x="925835" y="499598"/>
                        <a:pt x="924111" y="498736"/>
                      </a:cubicBezTo>
                      <a:cubicBezTo>
                        <a:pt x="919803" y="497226"/>
                        <a:pt x="917217" y="503264"/>
                        <a:pt x="920234" y="508009"/>
                      </a:cubicBezTo>
                      <a:cubicBezTo>
                        <a:pt x="921957" y="510812"/>
                        <a:pt x="921095" y="513400"/>
                        <a:pt x="916356" y="519223"/>
                      </a:cubicBezTo>
                      <a:cubicBezTo>
                        <a:pt x="912909" y="523105"/>
                        <a:pt x="910108" y="528065"/>
                        <a:pt x="910108" y="529790"/>
                      </a:cubicBezTo>
                      <a:cubicBezTo>
                        <a:pt x="910108" y="534319"/>
                        <a:pt x="917217" y="554375"/>
                        <a:pt x="919372" y="555884"/>
                      </a:cubicBezTo>
                      <a:cubicBezTo>
                        <a:pt x="921526" y="557394"/>
                        <a:pt x="931436" y="580253"/>
                        <a:pt x="933159" y="587586"/>
                      </a:cubicBezTo>
                      <a:cubicBezTo>
                        <a:pt x="933806" y="590173"/>
                        <a:pt x="936391" y="593408"/>
                        <a:pt x="938761" y="594702"/>
                      </a:cubicBezTo>
                      <a:cubicBezTo>
                        <a:pt x="945439" y="598368"/>
                        <a:pt x="956641" y="610445"/>
                        <a:pt x="960950" y="618424"/>
                      </a:cubicBezTo>
                      <a:cubicBezTo>
                        <a:pt x="970213" y="636755"/>
                        <a:pt x="999296" y="668025"/>
                        <a:pt x="1016962" y="679239"/>
                      </a:cubicBezTo>
                      <a:cubicBezTo>
                        <a:pt x="1028595" y="686571"/>
                        <a:pt x="1062848" y="724096"/>
                        <a:pt x="1063064" y="729703"/>
                      </a:cubicBezTo>
                      <a:cubicBezTo>
                        <a:pt x="1063064" y="730565"/>
                        <a:pt x="1066511" y="736819"/>
                        <a:pt x="1070604" y="743289"/>
                      </a:cubicBezTo>
                      <a:cubicBezTo>
                        <a:pt x="1074697" y="749759"/>
                        <a:pt x="1078144" y="756659"/>
                        <a:pt x="1078144" y="758816"/>
                      </a:cubicBezTo>
                      <a:cubicBezTo>
                        <a:pt x="1078144" y="763129"/>
                        <a:pt x="1091285" y="791380"/>
                        <a:pt x="1093870" y="792458"/>
                      </a:cubicBezTo>
                      <a:cubicBezTo>
                        <a:pt x="1094732" y="792890"/>
                        <a:pt x="1095378" y="794184"/>
                        <a:pt x="1095378" y="795477"/>
                      </a:cubicBezTo>
                      <a:cubicBezTo>
                        <a:pt x="1095378" y="796556"/>
                        <a:pt x="1097748" y="802378"/>
                        <a:pt x="1100764" y="808417"/>
                      </a:cubicBezTo>
                      <a:cubicBezTo>
                        <a:pt x="1103780" y="814240"/>
                        <a:pt x="1106150" y="822434"/>
                        <a:pt x="1106150" y="826748"/>
                      </a:cubicBezTo>
                      <a:cubicBezTo>
                        <a:pt x="1106150" y="832355"/>
                        <a:pt x="1107227" y="834511"/>
                        <a:pt x="1110458" y="835374"/>
                      </a:cubicBezTo>
                      <a:cubicBezTo>
                        <a:pt x="1114982" y="836668"/>
                        <a:pt x="1116275" y="839471"/>
                        <a:pt x="1112613" y="840765"/>
                      </a:cubicBezTo>
                      <a:cubicBezTo>
                        <a:pt x="1110674" y="841412"/>
                        <a:pt x="1109597" y="852842"/>
                        <a:pt x="1110889" y="860605"/>
                      </a:cubicBezTo>
                      <a:cubicBezTo>
                        <a:pt x="1111966" y="866644"/>
                        <a:pt x="1102918" y="869232"/>
                        <a:pt x="1098179" y="864272"/>
                      </a:cubicBezTo>
                      <a:cubicBezTo>
                        <a:pt x="1093439" y="859527"/>
                        <a:pt x="1074912" y="853057"/>
                        <a:pt x="1070388" y="854783"/>
                      </a:cubicBezTo>
                      <a:cubicBezTo>
                        <a:pt x="1068665" y="855430"/>
                        <a:pt x="1064787" y="854783"/>
                        <a:pt x="1061987" y="853273"/>
                      </a:cubicBezTo>
                      <a:cubicBezTo>
                        <a:pt x="1059186" y="851764"/>
                        <a:pt x="1054662" y="851117"/>
                        <a:pt x="1052077" y="851764"/>
                      </a:cubicBezTo>
                      <a:cubicBezTo>
                        <a:pt x="1049276" y="852626"/>
                        <a:pt x="1045183" y="851332"/>
                        <a:pt x="1041521" y="848529"/>
                      </a:cubicBezTo>
                      <a:cubicBezTo>
                        <a:pt x="1037212" y="845510"/>
                        <a:pt x="1033334" y="844431"/>
                        <a:pt x="1028379" y="845078"/>
                      </a:cubicBezTo>
                      <a:cubicBezTo>
                        <a:pt x="1023640" y="845725"/>
                        <a:pt x="1018901" y="844863"/>
                        <a:pt x="1014592" y="842275"/>
                      </a:cubicBezTo>
                      <a:cubicBezTo>
                        <a:pt x="1003390" y="835374"/>
                        <a:pt x="995203" y="838177"/>
                        <a:pt x="986586" y="851764"/>
                      </a:cubicBezTo>
                      <a:cubicBezTo>
                        <a:pt x="984432" y="854998"/>
                        <a:pt x="980554" y="858233"/>
                        <a:pt x="977538" y="858880"/>
                      </a:cubicBezTo>
                      <a:lnTo>
                        <a:pt x="972368" y="860174"/>
                      </a:lnTo>
                      <a:lnTo>
                        <a:pt x="977322" y="862762"/>
                      </a:lnTo>
                      <a:cubicBezTo>
                        <a:pt x="985509" y="866859"/>
                        <a:pt x="984647" y="873113"/>
                        <a:pt x="974306" y="883896"/>
                      </a:cubicBezTo>
                      <a:cubicBezTo>
                        <a:pt x="969136" y="889288"/>
                        <a:pt x="963535" y="895757"/>
                        <a:pt x="961812" y="898345"/>
                      </a:cubicBezTo>
                      <a:cubicBezTo>
                        <a:pt x="960088" y="900717"/>
                        <a:pt x="957718" y="902874"/>
                        <a:pt x="956426" y="902874"/>
                      </a:cubicBezTo>
                      <a:cubicBezTo>
                        <a:pt x="955349" y="902874"/>
                        <a:pt x="952548" y="905893"/>
                        <a:pt x="950609" y="909344"/>
                      </a:cubicBezTo>
                      <a:cubicBezTo>
                        <a:pt x="948455" y="913010"/>
                        <a:pt x="945223" y="916460"/>
                        <a:pt x="943069" y="917323"/>
                      </a:cubicBezTo>
                      <a:cubicBezTo>
                        <a:pt x="940915" y="918185"/>
                        <a:pt x="937899" y="920126"/>
                        <a:pt x="936391" y="921636"/>
                      </a:cubicBezTo>
                      <a:cubicBezTo>
                        <a:pt x="934883" y="922930"/>
                        <a:pt x="932298" y="923792"/>
                        <a:pt x="930790" y="923146"/>
                      </a:cubicBezTo>
                      <a:cubicBezTo>
                        <a:pt x="928851" y="922499"/>
                        <a:pt x="927558" y="924008"/>
                        <a:pt x="926912" y="927459"/>
                      </a:cubicBezTo>
                      <a:cubicBezTo>
                        <a:pt x="926050" y="931340"/>
                        <a:pt x="926696" y="933066"/>
                        <a:pt x="928851" y="933066"/>
                      </a:cubicBezTo>
                      <a:cubicBezTo>
                        <a:pt x="931436" y="933066"/>
                        <a:pt x="931436" y="933497"/>
                        <a:pt x="928635" y="936300"/>
                      </a:cubicBezTo>
                      <a:cubicBezTo>
                        <a:pt x="924542" y="940614"/>
                        <a:pt x="923680" y="940398"/>
                        <a:pt x="922172" y="934791"/>
                      </a:cubicBezTo>
                      <a:cubicBezTo>
                        <a:pt x="920880" y="929831"/>
                        <a:pt x="920664" y="929831"/>
                        <a:pt x="917648" y="934144"/>
                      </a:cubicBezTo>
                      <a:cubicBezTo>
                        <a:pt x="915709" y="936516"/>
                        <a:pt x="913340" y="942339"/>
                        <a:pt x="912263" y="947083"/>
                      </a:cubicBezTo>
                      <a:cubicBezTo>
                        <a:pt x="906231" y="971884"/>
                        <a:pt x="903215" y="978138"/>
                        <a:pt x="892658" y="986333"/>
                      </a:cubicBezTo>
                      <a:cubicBezTo>
                        <a:pt x="880594" y="995821"/>
                        <a:pt x="877578" y="1002722"/>
                        <a:pt x="876932" y="1023641"/>
                      </a:cubicBezTo>
                      <a:cubicBezTo>
                        <a:pt x="876501" y="1031836"/>
                        <a:pt x="874993" y="1040031"/>
                        <a:pt x="873701" y="1041756"/>
                      </a:cubicBezTo>
                      <a:cubicBezTo>
                        <a:pt x="872193" y="1043697"/>
                        <a:pt x="870685" y="1047579"/>
                        <a:pt x="870469" y="1050598"/>
                      </a:cubicBezTo>
                      <a:cubicBezTo>
                        <a:pt x="870469" y="1053617"/>
                        <a:pt x="869823" y="1055989"/>
                        <a:pt x="869177" y="1055989"/>
                      </a:cubicBezTo>
                      <a:cubicBezTo>
                        <a:pt x="868530" y="1055989"/>
                        <a:pt x="864006" y="1059655"/>
                        <a:pt x="858836" y="1064184"/>
                      </a:cubicBezTo>
                      <a:cubicBezTo>
                        <a:pt x="848711" y="1073242"/>
                        <a:pt x="842679" y="1088338"/>
                        <a:pt x="849357" y="1088338"/>
                      </a:cubicBezTo>
                      <a:cubicBezTo>
                        <a:pt x="851727" y="1088338"/>
                        <a:pt x="851080" y="1089847"/>
                        <a:pt x="846987" y="1093513"/>
                      </a:cubicBezTo>
                      <a:cubicBezTo>
                        <a:pt x="843971" y="1096317"/>
                        <a:pt x="838801" y="1104296"/>
                        <a:pt x="835139" y="1111197"/>
                      </a:cubicBezTo>
                      <a:cubicBezTo>
                        <a:pt x="831692" y="1118314"/>
                        <a:pt x="826737" y="1127587"/>
                        <a:pt x="824152" y="1132116"/>
                      </a:cubicBezTo>
                      <a:cubicBezTo>
                        <a:pt x="821782" y="1136644"/>
                        <a:pt x="819628" y="1141389"/>
                        <a:pt x="819628" y="1142898"/>
                      </a:cubicBezTo>
                      <a:cubicBezTo>
                        <a:pt x="819628" y="1144408"/>
                        <a:pt x="817904" y="1148074"/>
                        <a:pt x="815965" y="1150878"/>
                      </a:cubicBezTo>
                      <a:cubicBezTo>
                        <a:pt x="813811" y="1153897"/>
                        <a:pt x="811872" y="1157994"/>
                        <a:pt x="811657" y="1160151"/>
                      </a:cubicBezTo>
                      <a:cubicBezTo>
                        <a:pt x="811226" y="1162523"/>
                        <a:pt x="807564" y="1168130"/>
                        <a:pt x="803470" y="1173090"/>
                      </a:cubicBezTo>
                      <a:cubicBezTo>
                        <a:pt x="799377" y="1177835"/>
                        <a:pt x="795930" y="1184089"/>
                        <a:pt x="795930" y="1186676"/>
                      </a:cubicBezTo>
                      <a:cubicBezTo>
                        <a:pt x="795930" y="1189480"/>
                        <a:pt x="795069" y="1192068"/>
                        <a:pt x="793991" y="1192930"/>
                      </a:cubicBezTo>
                      <a:cubicBezTo>
                        <a:pt x="792699" y="1193577"/>
                        <a:pt x="791191" y="1200910"/>
                        <a:pt x="790329" y="1209105"/>
                      </a:cubicBezTo>
                      <a:cubicBezTo>
                        <a:pt x="789683" y="1217300"/>
                        <a:pt x="787744" y="1225710"/>
                        <a:pt x="786236" y="1227867"/>
                      </a:cubicBezTo>
                      <a:cubicBezTo>
                        <a:pt x="780635" y="1235415"/>
                        <a:pt x="754999" y="1232827"/>
                        <a:pt x="745520" y="1223769"/>
                      </a:cubicBezTo>
                      <a:cubicBezTo>
                        <a:pt x="742935" y="1221397"/>
                        <a:pt x="739272" y="1220103"/>
                        <a:pt x="736687" y="1220750"/>
                      </a:cubicBezTo>
                      <a:cubicBezTo>
                        <a:pt x="734317" y="1221181"/>
                        <a:pt x="728070" y="1222907"/>
                        <a:pt x="722684" y="1223985"/>
                      </a:cubicBezTo>
                      <a:cubicBezTo>
                        <a:pt x="717298" y="1225279"/>
                        <a:pt x="711051" y="1227220"/>
                        <a:pt x="708681" y="1228298"/>
                      </a:cubicBezTo>
                      <a:cubicBezTo>
                        <a:pt x="700926" y="1231748"/>
                        <a:pt x="686492" y="1234552"/>
                        <a:pt x="681106" y="1233474"/>
                      </a:cubicBezTo>
                      <a:cubicBezTo>
                        <a:pt x="677013" y="1232611"/>
                        <a:pt x="675289" y="1233474"/>
                        <a:pt x="674212" y="1236924"/>
                      </a:cubicBezTo>
                      <a:cubicBezTo>
                        <a:pt x="673135" y="1240375"/>
                        <a:pt x="670981" y="1241453"/>
                        <a:pt x="666026" y="1241453"/>
                      </a:cubicBezTo>
                      <a:cubicBezTo>
                        <a:pt x="654393" y="1241453"/>
                        <a:pt x="643621" y="1245550"/>
                        <a:pt x="642329" y="1250079"/>
                      </a:cubicBezTo>
                      <a:cubicBezTo>
                        <a:pt x="641682" y="1252667"/>
                        <a:pt x="639313" y="1254392"/>
                        <a:pt x="636943" y="1254392"/>
                      </a:cubicBezTo>
                      <a:cubicBezTo>
                        <a:pt x="634358" y="1254392"/>
                        <a:pt x="631773" y="1255471"/>
                        <a:pt x="631126" y="1256549"/>
                      </a:cubicBezTo>
                      <a:cubicBezTo>
                        <a:pt x="627895" y="1261725"/>
                        <a:pt x="607429" y="1256980"/>
                        <a:pt x="597735" y="1248785"/>
                      </a:cubicBezTo>
                      <a:cubicBezTo>
                        <a:pt x="591056" y="1242963"/>
                        <a:pt x="589117" y="1233258"/>
                        <a:pt x="593211" y="1226573"/>
                      </a:cubicBezTo>
                      <a:cubicBezTo>
                        <a:pt x="596658" y="1220966"/>
                        <a:pt x="588040" y="1209320"/>
                        <a:pt x="580285" y="1209105"/>
                      </a:cubicBezTo>
                      <a:cubicBezTo>
                        <a:pt x="578561" y="1209105"/>
                        <a:pt x="573176" y="1211908"/>
                        <a:pt x="568436" y="1215143"/>
                      </a:cubicBezTo>
                      <a:cubicBezTo>
                        <a:pt x="559604" y="1221613"/>
                        <a:pt x="546031" y="1226357"/>
                        <a:pt x="537199" y="1226357"/>
                      </a:cubicBezTo>
                      <a:cubicBezTo>
                        <a:pt x="529659" y="1226357"/>
                        <a:pt x="522980" y="1231748"/>
                        <a:pt x="521257" y="1239512"/>
                      </a:cubicBezTo>
                      <a:cubicBezTo>
                        <a:pt x="520180" y="1243825"/>
                        <a:pt x="517810" y="1246844"/>
                        <a:pt x="514148" y="1248354"/>
                      </a:cubicBezTo>
                      <a:cubicBezTo>
                        <a:pt x="510916" y="1249648"/>
                        <a:pt x="505531" y="1252020"/>
                        <a:pt x="502084" y="1253961"/>
                      </a:cubicBezTo>
                      <a:cubicBezTo>
                        <a:pt x="498206" y="1255902"/>
                        <a:pt x="490881" y="1257196"/>
                        <a:pt x="484418" y="1256980"/>
                      </a:cubicBezTo>
                      <a:cubicBezTo>
                        <a:pt x="477309" y="1256765"/>
                        <a:pt x="470200" y="1258274"/>
                        <a:pt x="464383" y="1260862"/>
                      </a:cubicBezTo>
                      <a:cubicBezTo>
                        <a:pt x="455766" y="1265175"/>
                        <a:pt x="449950" y="1271860"/>
                        <a:pt x="452750" y="1274664"/>
                      </a:cubicBezTo>
                      <a:cubicBezTo>
                        <a:pt x="453396" y="1275311"/>
                        <a:pt x="452535" y="1275958"/>
                        <a:pt x="450596" y="1275958"/>
                      </a:cubicBezTo>
                      <a:cubicBezTo>
                        <a:pt x="448657" y="1275958"/>
                        <a:pt x="446934" y="1275095"/>
                        <a:pt x="446934" y="1273801"/>
                      </a:cubicBezTo>
                      <a:cubicBezTo>
                        <a:pt x="446934" y="1270135"/>
                        <a:pt x="440686" y="1271429"/>
                        <a:pt x="438316" y="1275742"/>
                      </a:cubicBezTo>
                      <a:cubicBezTo>
                        <a:pt x="436593" y="1279193"/>
                        <a:pt x="437455" y="1280918"/>
                        <a:pt x="442625" y="1285447"/>
                      </a:cubicBezTo>
                      <a:cubicBezTo>
                        <a:pt x="446287" y="1288466"/>
                        <a:pt x="450596" y="1290407"/>
                        <a:pt x="452319" y="1289760"/>
                      </a:cubicBezTo>
                      <a:cubicBezTo>
                        <a:pt x="454043" y="1288897"/>
                        <a:pt x="455551" y="1289544"/>
                        <a:pt x="455551" y="1291054"/>
                      </a:cubicBezTo>
                      <a:cubicBezTo>
                        <a:pt x="455551" y="1292348"/>
                        <a:pt x="454474" y="1292779"/>
                        <a:pt x="453396" y="1292132"/>
                      </a:cubicBezTo>
                      <a:cubicBezTo>
                        <a:pt x="451888" y="1291269"/>
                        <a:pt x="451673" y="1293642"/>
                        <a:pt x="452535" y="1299249"/>
                      </a:cubicBezTo>
                      <a:cubicBezTo>
                        <a:pt x="453612" y="1306581"/>
                        <a:pt x="453181" y="1308306"/>
                        <a:pt x="449303" y="1310247"/>
                      </a:cubicBezTo>
                      <a:cubicBezTo>
                        <a:pt x="443918" y="1313266"/>
                        <a:pt x="443487" y="1318011"/>
                        <a:pt x="448226" y="1322755"/>
                      </a:cubicBezTo>
                      <a:cubicBezTo>
                        <a:pt x="449950" y="1324696"/>
                        <a:pt x="451027" y="1327499"/>
                        <a:pt x="450380" y="1329225"/>
                      </a:cubicBezTo>
                      <a:cubicBezTo>
                        <a:pt x="449734" y="1330950"/>
                        <a:pt x="450165" y="1331597"/>
                        <a:pt x="451242" y="1330950"/>
                      </a:cubicBezTo>
                      <a:cubicBezTo>
                        <a:pt x="452535" y="1330303"/>
                        <a:pt x="453396" y="1330519"/>
                        <a:pt x="453396" y="1331597"/>
                      </a:cubicBezTo>
                      <a:cubicBezTo>
                        <a:pt x="453396" y="1335694"/>
                        <a:pt x="450380" y="1336126"/>
                        <a:pt x="446503" y="1332675"/>
                      </a:cubicBezTo>
                      <a:cubicBezTo>
                        <a:pt x="442625" y="1329225"/>
                        <a:pt x="442410" y="1329225"/>
                        <a:pt x="441332" y="1333538"/>
                      </a:cubicBezTo>
                      <a:cubicBezTo>
                        <a:pt x="440255" y="1337204"/>
                        <a:pt x="435085" y="1340439"/>
                        <a:pt x="429699" y="1340654"/>
                      </a:cubicBezTo>
                      <a:cubicBezTo>
                        <a:pt x="429053" y="1340654"/>
                        <a:pt x="424960" y="1338714"/>
                        <a:pt x="420651" y="1336557"/>
                      </a:cubicBezTo>
                      <a:close/>
                      <a:moveTo>
                        <a:pt x="831692" y="640206"/>
                      </a:moveTo>
                      <a:cubicBezTo>
                        <a:pt x="833415" y="637833"/>
                        <a:pt x="833631" y="635677"/>
                        <a:pt x="832123" y="633952"/>
                      </a:cubicBezTo>
                      <a:cubicBezTo>
                        <a:pt x="831045" y="632442"/>
                        <a:pt x="830615" y="630501"/>
                        <a:pt x="831261" y="629423"/>
                      </a:cubicBezTo>
                      <a:cubicBezTo>
                        <a:pt x="832553" y="627051"/>
                        <a:pt x="828029" y="616052"/>
                        <a:pt x="825660" y="616052"/>
                      </a:cubicBezTo>
                      <a:cubicBezTo>
                        <a:pt x="824583" y="616052"/>
                        <a:pt x="823936" y="614974"/>
                        <a:pt x="823936" y="613680"/>
                      </a:cubicBezTo>
                      <a:cubicBezTo>
                        <a:pt x="823936" y="612170"/>
                        <a:pt x="822213" y="609798"/>
                        <a:pt x="820274" y="608289"/>
                      </a:cubicBezTo>
                      <a:cubicBezTo>
                        <a:pt x="816612" y="605485"/>
                        <a:pt x="816612" y="605054"/>
                        <a:pt x="820274" y="602250"/>
                      </a:cubicBezTo>
                      <a:cubicBezTo>
                        <a:pt x="825660" y="597937"/>
                        <a:pt x="822428" y="596643"/>
                        <a:pt x="811010" y="598800"/>
                      </a:cubicBezTo>
                      <a:cubicBezTo>
                        <a:pt x="805194" y="599878"/>
                        <a:pt x="800239" y="599662"/>
                        <a:pt x="798731" y="598584"/>
                      </a:cubicBezTo>
                      <a:cubicBezTo>
                        <a:pt x="794638" y="595134"/>
                        <a:pt x="793561" y="599878"/>
                        <a:pt x="794853" y="615405"/>
                      </a:cubicBezTo>
                      <a:cubicBezTo>
                        <a:pt x="797008" y="638480"/>
                        <a:pt x="797223" y="639127"/>
                        <a:pt x="806056" y="641931"/>
                      </a:cubicBezTo>
                      <a:cubicBezTo>
                        <a:pt x="810580" y="643440"/>
                        <a:pt x="815104" y="645381"/>
                        <a:pt x="816181" y="646244"/>
                      </a:cubicBezTo>
                      <a:cubicBezTo>
                        <a:pt x="818551" y="648616"/>
                        <a:pt x="828245" y="644950"/>
                        <a:pt x="831692" y="640206"/>
                      </a:cubicBezTo>
                      <a:close/>
                      <a:moveTo>
                        <a:pt x="757153" y="557394"/>
                      </a:moveTo>
                      <a:cubicBezTo>
                        <a:pt x="757153" y="554159"/>
                        <a:pt x="758230" y="550924"/>
                        <a:pt x="759523" y="550277"/>
                      </a:cubicBezTo>
                      <a:cubicBezTo>
                        <a:pt x="760815" y="549415"/>
                        <a:pt x="761246" y="547258"/>
                        <a:pt x="760600" y="545533"/>
                      </a:cubicBezTo>
                      <a:cubicBezTo>
                        <a:pt x="759954" y="543808"/>
                        <a:pt x="760384" y="540357"/>
                        <a:pt x="761677" y="537769"/>
                      </a:cubicBezTo>
                      <a:cubicBezTo>
                        <a:pt x="763616" y="534319"/>
                        <a:pt x="763616" y="533025"/>
                        <a:pt x="761677" y="532378"/>
                      </a:cubicBezTo>
                      <a:cubicBezTo>
                        <a:pt x="757368" y="530868"/>
                        <a:pt x="759092" y="523320"/>
                        <a:pt x="764478" y="521379"/>
                      </a:cubicBezTo>
                      <a:cubicBezTo>
                        <a:pt x="769648" y="519223"/>
                        <a:pt x="772233" y="514910"/>
                        <a:pt x="772233" y="508009"/>
                      </a:cubicBezTo>
                      <a:cubicBezTo>
                        <a:pt x="772233" y="505637"/>
                        <a:pt x="774603" y="498951"/>
                        <a:pt x="777619" y="493129"/>
                      </a:cubicBezTo>
                      <a:cubicBezTo>
                        <a:pt x="784297" y="479974"/>
                        <a:pt x="784297" y="479758"/>
                        <a:pt x="777619" y="482777"/>
                      </a:cubicBezTo>
                      <a:cubicBezTo>
                        <a:pt x="774172" y="484287"/>
                        <a:pt x="772448" y="486443"/>
                        <a:pt x="773310" y="488384"/>
                      </a:cubicBezTo>
                      <a:cubicBezTo>
                        <a:pt x="773956" y="489894"/>
                        <a:pt x="772879" y="493344"/>
                        <a:pt x="771156" y="495932"/>
                      </a:cubicBezTo>
                      <a:cubicBezTo>
                        <a:pt x="769432" y="498520"/>
                        <a:pt x="767924" y="501970"/>
                        <a:pt x="767924" y="503480"/>
                      </a:cubicBezTo>
                      <a:cubicBezTo>
                        <a:pt x="767924" y="505205"/>
                        <a:pt x="765124" y="509950"/>
                        <a:pt x="761462" y="514047"/>
                      </a:cubicBezTo>
                      <a:cubicBezTo>
                        <a:pt x="758015" y="517929"/>
                        <a:pt x="754783" y="522889"/>
                        <a:pt x="754568" y="525046"/>
                      </a:cubicBezTo>
                      <a:cubicBezTo>
                        <a:pt x="754568" y="526986"/>
                        <a:pt x="754137" y="531731"/>
                        <a:pt x="753706" y="535181"/>
                      </a:cubicBezTo>
                      <a:cubicBezTo>
                        <a:pt x="753275" y="538847"/>
                        <a:pt x="752629" y="549415"/>
                        <a:pt x="752198" y="558903"/>
                      </a:cubicBezTo>
                      <a:cubicBezTo>
                        <a:pt x="751552" y="574431"/>
                        <a:pt x="751767" y="575509"/>
                        <a:pt x="754137" y="569686"/>
                      </a:cubicBezTo>
                      <a:cubicBezTo>
                        <a:pt x="755645" y="566236"/>
                        <a:pt x="756938" y="560629"/>
                        <a:pt x="757153" y="557394"/>
                      </a:cubicBezTo>
                      <a:close/>
                      <a:moveTo>
                        <a:pt x="834708" y="458624"/>
                      </a:moveTo>
                      <a:cubicBezTo>
                        <a:pt x="836000" y="456251"/>
                        <a:pt x="837293" y="449782"/>
                        <a:pt x="837724" y="444606"/>
                      </a:cubicBezTo>
                      <a:cubicBezTo>
                        <a:pt x="837939" y="439215"/>
                        <a:pt x="839447" y="433608"/>
                        <a:pt x="840740" y="432314"/>
                      </a:cubicBezTo>
                      <a:cubicBezTo>
                        <a:pt x="843971" y="429079"/>
                        <a:pt x="844187" y="420453"/>
                        <a:pt x="841171" y="418727"/>
                      </a:cubicBezTo>
                      <a:cubicBezTo>
                        <a:pt x="838155" y="416786"/>
                        <a:pt x="839878" y="386810"/>
                        <a:pt x="843110" y="385732"/>
                      </a:cubicBezTo>
                      <a:cubicBezTo>
                        <a:pt x="844402" y="385301"/>
                        <a:pt x="845479" y="384007"/>
                        <a:pt x="845479" y="382929"/>
                      </a:cubicBezTo>
                      <a:cubicBezTo>
                        <a:pt x="845479" y="381635"/>
                        <a:pt x="844618" y="381419"/>
                        <a:pt x="843325" y="382066"/>
                      </a:cubicBezTo>
                      <a:cubicBezTo>
                        <a:pt x="842248" y="382713"/>
                        <a:pt x="841171" y="382282"/>
                        <a:pt x="841171" y="381203"/>
                      </a:cubicBezTo>
                      <a:cubicBezTo>
                        <a:pt x="841171" y="379909"/>
                        <a:pt x="840094" y="378831"/>
                        <a:pt x="838801" y="378831"/>
                      </a:cubicBezTo>
                      <a:cubicBezTo>
                        <a:pt x="837508" y="378831"/>
                        <a:pt x="837077" y="380772"/>
                        <a:pt x="837939" y="383144"/>
                      </a:cubicBezTo>
                      <a:cubicBezTo>
                        <a:pt x="838801" y="385732"/>
                        <a:pt x="838370" y="388751"/>
                        <a:pt x="837293" y="390261"/>
                      </a:cubicBezTo>
                      <a:cubicBezTo>
                        <a:pt x="835139" y="393064"/>
                        <a:pt x="831907" y="409670"/>
                        <a:pt x="832338" y="416571"/>
                      </a:cubicBezTo>
                      <a:cubicBezTo>
                        <a:pt x="833846" y="442234"/>
                        <a:pt x="833415" y="449566"/>
                        <a:pt x="831045" y="454311"/>
                      </a:cubicBezTo>
                      <a:cubicBezTo>
                        <a:pt x="829537" y="457330"/>
                        <a:pt x="828245" y="460349"/>
                        <a:pt x="828245" y="461427"/>
                      </a:cubicBezTo>
                      <a:cubicBezTo>
                        <a:pt x="828245" y="464662"/>
                        <a:pt x="832553" y="462721"/>
                        <a:pt x="834708" y="458624"/>
                      </a:cubicBezTo>
                      <a:close/>
                    </a:path>
                  </a:pathLst>
                </a:custGeom>
                <a:grpFill/>
                <a:ln w="3175">
                  <a:solidFill>
                    <a:srgbClr val="0F0F0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68" name="Freeform: Shape 167">
                  <a:extLst>
                    <a:ext uri="{FF2B5EF4-FFF2-40B4-BE49-F238E27FC236}">
                      <a16:creationId xmlns:a16="http://schemas.microsoft.com/office/drawing/2014/main" id="{1605FF3F-382F-A98D-45AA-29FCD0E7169E}"/>
                    </a:ext>
                  </a:extLst>
                </p:cNvPr>
                <p:cNvSpPr>
                  <a:spLocks/>
                </p:cNvSpPr>
                <p:nvPr/>
              </p:nvSpPr>
              <p:spPr>
                <a:xfrm flipV="1">
                  <a:off x="3587342" y="4650731"/>
                  <a:ext cx="125762" cy="254336"/>
                </a:xfrm>
                <a:custGeom>
                  <a:avLst/>
                  <a:gdLst>
                    <a:gd name="connsiteX0" fmla="*/ 86894 w 125762"/>
                    <a:gd name="connsiteY0" fmla="*/ 244350 h 254336"/>
                    <a:gd name="connsiteX1" fmla="*/ 83231 w 125762"/>
                    <a:gd name="connsiteY1" fmla="*/ 232057 h 254336"/>
                    <a:gd name="connsiteX2" fmla="*/ 76122 w 125762"/>
                    <a:gd name="connsiteY2" fmla="*/ 224941 h 254336"/>
                    <a:gd name="connsiteX3" fmla="*/ 71814 w 125762"/>
                    <a:gd name="connsiteY3" fmla="*/ 224510 h 254336"/>
                    <a:gd name="connsiteX4" fmla="*/ 74614 w 125762"/>
                    <a:gd name="connsiteY4" fmla="*/ 220196 h 254336"/>
                    <a:gd name="connsiteX5" fmla="*/ 72460 w 125762"/>
                    <a:gd name="connsiteY5" fmla="*/ 220196 h 254336"/>
                    <a:gd name="connsiteX6" fmla="*/ 67289 w 125762"/>
                    <a:gd name="connsiteY6" fmla="*/ 212002 h 254336"/>
                    <a:gd name="connsiteX7" fmla="*/ 65351 w 125762"/>
                    <a:gd name="connsiteY7" fmla="*/ 207041 h 254336"/>
                    <a:gd name="connsiteX8" fmla="*/ 63196 w 125762"/>
                    <a:gd name="connsiteY8" fmla="*/ 201650 h 254336"/>
                    <a:gd name="connsiteX9" fmla="*/ 59965 w 125762"/>
                    <a:gd name="connsiteY9" fmla="*/ 198631 h 254336"/>
                    <a:gd name="connsiteX10" fmla="*/ 56733 w 125762"/>
                    <a:gd name="connsiteY10" fmla="*/ 196690 h 254336"/>
                    <a:gd name="connsiteX11" fmla="*/ 29805 w 125762"/>
                    <a:gd name="connsiteY11" fmla="*/ 177712 h 254336"/>
                    <a:gd name="connsiteX12" fmla="*/ 19249 w 125762"/>
                    <a:gd name="connsiteY12" fmla="*/ 173184 h 254336"/>
                    <a:gd name="connsiteX13" fmla="*/ 12139 w 125762"/>
                    <a:gd name="connsiteY13" fmla="*/ 171458 h 254336"/>
                    <a:gd name="connsiteX14" fmla="*/ 7184 w 125762"/>
                    <a:gd name="connsiteY14" fmla="*/ 165636 h 254336"/>
                    <a:gd name="connsiteX15" fmla="*/ 3091 w 125762"/>
                    <a:gd name="connsiteY15" fmla="*/ 153343 h 254336"/>
                    <a:gd name="connsiteX16" fmla="*/ 3091 w 125762"/>
                    <a:gd name="connsiteY16" fmla="*/ 116897 h 254336"/>
                    <a:gd name="connsiteX17" fmla="*/ -571 w 125762"/>
                    <a:gd name="connsiteY17" fmla="*/ 89941 h 254336"/>
                    <a:gd name="connsiteX18" fmla="*/ -8542 w 125762"/>
                    <a:gd name="connsiteY18" fmla="*/ 76354 h 254336"/>
                    <a:gd name="connsiteX19" fmla="*/ -13497 w 125762"/>
                    <a:gd name="connsiteY19" fmla="*/ 41202 h 254336"/>
                    <a:gd name="connsiteX20" fmla="*/ -11558 w 125762"/>
                    <a:gd name="connsiteY20" fmla="*/ 26107 h 254336"/>
                    <a:gd name="connsiteX21" fmla="*/ -10265 w 125762"/>
                    <a:gd name="connsiteY21" fmla="*/ 15324 h 254336"/>
                    <a:gd name="connsiteX22" fmla="*/ -7896 w 125762"/>
                    <a:gd name="connsiteY22" fmla="*/ 9932 h 254336"/>
                    <a:gd name="connsiteX23" fmla="*/ 3522 w 125762"/>
                    <a:gd name="connsiteY23" fmla="*/ -1066 h 254336"/>
                    <a:gd name="connsiteX24" fmla="*/ 7184 w 125762"/>
                    <a:gd name="connsiteY24" fmla="*/ -3223 h 254336"/>
                    <a:gd name="connsiteX25" fmla="*/ 23126 w 125762"/>
                    <a:gd name="connsiteY25" fmla="*/ -2144 h 254336"/>
                    <a:gd name="connsiteX26" fmla="*/ 33252 w 125762"/>
                    <a:gd name="connsiteY26" fmla="*/ 1090 h 254336"/>
                    <a:gd name="connsiteX27" fmla="*/ 48116 w 125762"/>
                    <a:gd name="connsiteY27" fmla="*/ 15971 h 254336"/>
                    <a:gd name="connsiteX28" fmla="*/ 51132 w 125762"/>
                    <a:gd name="connsiteY28" fmla="*/ 23734 h 254336"/>
                    <a:gd name="connsiteX29" fmla="*/ 56733 w 125762"/>
                    <a:gd name="connsiteY29" fmla="*/ 39908 h 254336"/>
                    <a:gd name="connsiteX30" fmla="*/ 63412 w 125762"/>
                    <a:gd name="connsiteY30" fmla="*/ 59533 h 254336"/>
                    <a:gd name="connsiteX31" fmla="*/ 69875 w 125762"/>
                    <a:gd name="connsiteY31" fmla="*/ 77864 h 254336"/>
                    <a:gd name="connsiteX32" fmla="*/ 80646 w 125762"/>
                    <a:gd name="connsiteY32" fmla="*/ 109350 h 254336"/>
                    <a:gd name="connsiteX33" fmla="*/ 90125 w 125762"/>
                    <a:gd name="connsiteY33" fmla="*/ 138463 h 254336"/>
                    <a:gd name="connsiteX34" fmla="*/ 96157 w 125762"/>
                    <a:gd name="connsiteY34" fmla="*/ 155715 h 254336"/>
                    <a:gd name="connsiteX35" fmla="*/ 96373 w 125762"/>
                    <a:gd name="connsiteY35" fmla="*/ 173615 h 254336"/>
                    <a:gd name="connsiteX36" fmla="*/ 94865 w 125762"/>
                    <a:gd name="connsiteY36" fmla="*/ 183319 h 254336"/>
                    <a:gd name="connsiteX37" fmla="*/ 99173 w 125762"/>
                    <a:gd name="connsiteY37" fmla="*/ 178144 h 254336"/>
                    <a:gd name="connsiteX38" fmla="*/ 103482 w 125762"/>
                    <a:gd name="connsiteY38" fmla="*/ 172752 h 254336"/>
                    <a:gd name="connsiteX39" fmla="*/ 107144 w 125762"/>
                    <a:gd name="connsiteY39" fmla="*/ 179653 h 254336"/>
                    <a:gd name="connsiteX40" fmla="*/ 108437 w 125762"/>
                    <a:gd name="connsiteY40" fmla="*/ 190652 h 254336"/>
                    <a:gd name="connsiteX41" fmla="*/ 106282 w 125762"/>
                    <a:gd name="connsiteY41" fmla="*/ 204454 h 254336"/>
                    <a:gd name="connsiteX42" fmla="*/ 103913 w 125762"/>
                    <a:gd name="connsiteY42" fmla="*/ 221275 h 254336"/>
                    <a:gd name="connsiteX43" fmla="*/ 91202 w 125762"/>
                    <a:gd name="connsiteY43" fmla="*/ 249094 h 254336"/>
                    <a:gd name="connsiteX44" fmla="*/ 86894 w 125762"/>
                    <a:gd name="connsiteY44" fmla="*/ 244350 h 25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5762" h="254336">
                      <a:moveTo>
                        <a:pt x="86894" y="244350"/>
                      </a:moveTo>
                      <a:cubicBezTo>
                        <a:pt x="85170" y="241546"/>
                        <a:pt x="83662" y="236155"/>
                        <a:pt x="83231" y="232057"/>
                      </a:cubicBezTo>
                      <a:cubicBezTo>
                        <a:pt x="82585" y="223000"/>
                        <a:pt x="81292" y="221706"/>
                        <a:pt x="76122" y="224941"/>
                      </a:cubicBezTo>
                      <a:cubicBezTo>
                        <a:pt x="72675" y="227097"/>
                        <a:pt x="71814" y="227097"/>
                        <a:pt x="71814" y="224510"/>
                      </a:cubicBezTo>
                      <a:cubicBezTo>
                        <a:pt x="71814" y="222784"/>
                        <a:pt x="73106" y="220843"/>
                        <a:pt x="74614" y="220196"/>
                      </a:cubicBezTo>
                      <a:cubicBezTo>
                        <a:pt x="75907" y="219549"/>
                        <a:pt x="75045" y="219549"/>
                        <a:pt x="72460" y="220196"/>
                      </a:cubicBezTo>
                      <a:cubicBezTo>
                        <a:pt x="67505" y="221275"/>
                        <a:pt x="66643" y="219981"/>
                        <a:pt x="67289" y="212002"/>
                      </a:cubicBezTo>
                      <a:cubicBezTo>
                        <a:pt x="67505" y="210061"/>
                        <a:pt x="66643" y="207904"/>
                        <a:pt x="65351" y="207041"/>
                      </a:cubicBezTo>
                      <a:cubicBezTo>
                        <a:pt x="64273" y="206394"/>
                        <a:pt x="63196" y="203807"/>
                        <a:pt x="63196" y="201650"/>
                      </a:cubicBezTo>
                      <a:cubicBezTo>
                        <a:pt x="63196" y="198847"/>
                        <a:pt x="62119" y="197984"/>
                        <a:pt x="59965" y="198631"/>
                      </a:cubicBezTo>
                      <a:cubicBezTo>
                        <a:pt x="58026" y="199493"/>
                        <a:pt x="56733" y="198631"/>
                        <a:pt x="56733" y="196690"/>
                      </a:cubicBezTo>
                      <a:cubicBezTo>
                        <a:pt x="56733" y="192377"/>
                        <a:pt x="41438" y="181594"/>
                        <a:pt x="29805" y="177712"/>
                      </a:cubicBezTo>
                      <a:cubicBezTo>
                        <a:pt x="25065" y="176203"/>
                        <a:pt x="20326" y="174046"/>
                        <a:pt x="19249" y="173184"/>
                      </a:cubicBezTo>
                      <a:cubicBezTo>
                        <a:pt x="17956" y="172321"/>
                        <a:pt x="14940" y="171458"/>
                        <a:pt x="12139" y="171458"/>
                      </a:cubicBezTo>
                      <a:cubicBezTo>
                        <a:pt x="8262" y="171458"/>
                        <a:pt x="7184" y="170380"/>
                        <a:pt x="7184" y="165636"/>
                      </a:cubicBezTo>
                      <a:cubicBezTo>
                        <a:pt x="7184" y="162185"/>
                        <a:pt x="5246" y="156794"/>
                        <a:pt x="3091" y="153343"/>
                      </a:cubicBezTo>
                      <a:cubicBezTo>
                        <a:pt x="-1217" y="146874"/>
                        <a:pt x="-1217" y="141698"/>
                        <a:pt x="3091" y="116897"/>
                      </a:cubicBezTo>
                      <a:cubicBezTo>
                        <a:pt x="5676" y="102449"/>
                        <a:pt x="5676" y="102017"/>
                        <a:pt x="-571" y="89941"/>
                      </a:cubicBezTo>
                      <a:cubicBezTo>
                        <a:pt x="-4018" y="83255"/>
                        <a:pt x="-7680" y="77001"/>
                        <a:pt x="-8542" y="76354"/>
                      </a:cubicBezTo>
                      <a:cubicBezTo>
                        <a:pt x="-16082" y="70963"/>
                        <a:pt x="-18883" y="51338"/>
                        <a:pt x="-13497" y="41202"/>
                      </a:cubicBezTo>
                      <a:cubicBezTo>
                        <a:pt x="-11773" y="37752"/>
                        <a:pt x="-10912" y="31714"/>
                        <a:pt x="-11558" y="26107"/>
                      </a:cubicBezTo>
                      <a:cubicBezTo>
                        <a:pt x="-12204" y="20499"/>
                        <a:pt x="-11773" y="16186"/>
                        <a:pt x="-10265" y="15324"/>
                      </a:cubicBezTo>
                      <a:cubicBezTo>
                        <a:pt x="-8973" y="14461"/>
                        <a:pt x="-7896" y="12089"/>
                        <a:pt x="-7896" y="9932"/>
                      </a:cubicBezTo>
                      <a:cubicBezTo>
                        <a:pt x="-7896" y="5188"/>
                        <a:pt x="-1433" y="-1066"/>
                        <a:pt x="3522" y="-1066"/>
                      </a:cubicBezTo>
                      <a:cubicBezTo>
                        <a:pt x="5461" y="-1066"/>
                        <a:pt x="7184" y="-1929"/>
                        <a:pt x="7184" y="-3223"/>
                      </a:cubicBezTo>
                      <a:cubicBezTo>
                        <a:pt x="7184" y="-6457"/>
                        <a:pt x="18387" y="-5595"/>
                        <a:pt x="23126" y="-2144"/>
                      </a:cubicBezTo>
                      <a:cubicBezTo>
                        <a:pt x="25496" y="-419"/>
                        <a:pt x="30020" y="1090"/>
                        <a:pt x="33252" y="1090"/>
                      </a:cubicBezTo>
                      <a:cubicBezTo>
                        <a:pt x="39714" y="1090"/>
                        <a:pt x="48116" y="9717"/>
                        <a:pt x="48116" y="15971"/>
                      </a:cubicBezTo>
                      <a:cubicBezTo>
                        <a:pt x="48116" y="17912"/>
                        <a:pt x="49409" y="21362"/>
                        <a:pt x="51132" y="23734"/>
                      </a:cubicBezTo>
                      <a:cubicBezTo>
                        <a:pt x="52640" y="26107"/>
                        <a:pt x="55225" y="33439"/>
                        <a:pt x="56733" y="39908"/>
                      </a:cubicBezTo>
                      <a:cubicBezTo>
                        <a:pt x="58457" y="46378"/>
                        <a:pt x="61473" y="55220"/>
                        <a:pt x="63412" y="59533"/>
                      </a:cubicBezTo>
                      <a:cubicBezTo>
                        <a:pt x="65566" y="63846"/>
                        <a:pt x="68582" y="72041"/>
                        <a:pt x="69875" y="77864"/>
                      </a:cubicBezTo>
                      <a:cubicBezTo>
                        <a:pt x="71383" y="83687"/>
                        <a:pt x="76122" y="97704"/>
                        <a:pt x="80646" y="109350"/>
                      </a:cubicBezTo>
                      <a:cubicBezTo>
                        <a:pt x="85170" y="120779"/>
                        <a:pt x="89479" y="133934"/>
                        <a:pt x="90125" y="138463"/>
                      </a:cubicBezTo>
                      <a:cubicBezTo>
                        <a:pt x="92710" y="153990"/>
                        <a:pt x="93357" y="156362"/>
                        <a:pt x="96157" y="155715"/>
                      </a:cubicBezTo>
                      <a:cubicBezTo>
                        <a:pt x="98742" y="155284"/>
                        <a:pt x="98958" y="157225"/>
                        <a:pt x="96373" y="173615"/>
                      </a:cubicBezTo>
                      <a:lnTo>
                        <a:pt x="94865" y="183319"/>
                      </a:lnTo>
                      <a:lnTo>
                        <a:pt x="99173" y="178144"/>
                      </a:lnTo>
                      <a:lnTo>
                        <a:pt x="103482" y="172752"/>
                      </a:lnTo>
                      <a:lnTo>
                        <a:pt x="107144" y="179653"/>
                      </a:lnTo>
                      <a:cubicBezTo>
                        <a:pt x="109729" y="184829"/>
                        <a:pt x="110160" y="187632"/>
                        <a:pt x="108437" y="190652"/>
                      </a:cubicBezTo>
                      <a:cubicBezTo>
                        <a:pt x="107359" y="193024"/>
                        <a:pt x="106282" y="199278"/>
                        <a:pt x="106282" y="204454"/>
                      </a:cubicBezTo>
                      <a:cubicBezTo>
                        <a:pt x="106282" y="209629"/>
                        <a:pt x="105205" y="217177"/>
                        <a:pt x="103913" y="221275"/>
                      </a:cubicBezTo>
                      <a:cubicBezTo>
                        <a:pt x="100897" y="230764"/>
                        <a:pt x="92495" y="248879"/>
                        <a:pt x="91202" y="249094"/>
                      </a:cubicBezTo>
                      <a:cubicBezTo>
                        <a:pt x="90556" y="249094"/>
                        <a:pt x="88617" y="246938"/>
                        <a:pt x="86894" y="244350"/>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nvGrpSpPr>
              <p:cNvPr id="41" name="Graphic 296">
                <a:extLst>
                  <a:ext uri="{FF2B5EF4-FFF2-40B4-BE49-F238E27FC236}">
                    <a16:creationId xmlns:a16="http://schemas.microsoft.com/office/drawing/2014/main" id="{B36BBF94-8B38-B20F-099D-CF0A7EEC2A92}"/>
                  </a:ext>
                </a:extLst>
              </p:cNvPr>
              <p:cNvGrpSpPr>
                <a:grpSpLocks/>
              </p:cNvGrpSpPr>
              <p:nvPr/>
            </p:nvGrpSpPr>
            <p:grpSpPr>
              <a:xfrm>
                <a:off x="3289827" y="2997652"/>
                <a:ext cx="1998840" cy="1624631"/>
                <a:chOff x="3289827" y="2997651"/>
                <a:chExt cx="1998840" cy="1624631"/>
              </a:xfrm>
              <a:grpFill/>
            </p:grpSpPr>
            <p:sp>
              <p:nvSpPr>
                <p:cNvPr id="129" name="Freeform: Shape 128">
                  <a:extLst>
                    <a:ext uri="{FF2B5EF4-FFF2-40B4-BE49-F238E27FC236}">
                      <a16:creationId xmlns:a16="http://schemas.microsoft.com/office/drawing/2014/main" id="{A4996767-A017-68A3-A155-6E6E6B9A8B4E}"/>
                    </a:ext>
                  </a:extLst>
                </p:cNvPr>
                <p:cNvSpPr>
                  <a:spLocks/>
                </p:cNvSpPr>
                <p:nvPr/>
              </p:nvSpPr>
              <p:spPr>
                <a:xfrm flipV="1">
                  <a:off x="3881057" y="2997651"/>
                  <a:ext cx="108335" cy="33507"/>
                </a:xfrm>
                <a:custGeom>
                  <a:avLst/>
                  <a:gdLst>
                    <a:gd name="connsiteX0" fmla="*/ -232 w 108335"/>
                    <a:gd name="connsiteY0" fmla="*/ 18358 h 33507"/>
                    <a:gd name="connsiteX1" fmla="*/ -11004 w 108335"/>
                    <a:gd name="connsiteY1" fmla="*/ 12320 h 33507"/>
                    <a:gd name="connsiteX2" fmla="*/ -11435 w 108335"/>
                    <a:gd name="connsiteY2" fmla="*/ 10379 h 33507"/>
                    <a:gd name="connsiteX3" fmla="*/ -14020 w 108335"/>
                    <a:gd name="connsiteY3" fmla="*/ 243 h 33507"/>
                    <a:gd name="connsiteX4" fmla="*/ -2817 w 108335"/>
                    <a:gd name="connsiteY4" fmla="*/ -2129 h 33507"/>
                    <a:gd name="connsiteX5" fmla="*/ -1525 w 108335"/>
                    <a:gd name="connsiteY5" fmla="*/ -2129 h 33507"/>
                    <a:gd name="connsiteX6" fmla="*/ 1922 w 108335"/>
                    <a:gd name="connsiteY6" fmla="*/ -4933 h 33507"/>
                    <a:gd name="connsiteX7" fmla="*/ 5153 w 108335"/>
                    <a:gd name="connsiteY7" fmla="*/ -2129 h 33507"/>
                    <a:gd name="connsiteX8" fmla="*/ 7092 w 108335"/>
                    <a:gd name="connsiteY8" fmla="*/ -2560 h 33507"/>
                    <a:gd name="connsiteX9" fmla="*/ 12478 w 108335"/>
                    <a:gd name="connsiteY9" fmla="*/ -4286 h 33507"/>
                    <a:gd name="connsiteX10" fmla="*/ 25188 w 108335"/>
                    <a:gd name="connsiteY10" fmla="*/ -6011 h 33507"/>
                    <a:gd name="connsiteX11" fmla="*/ 79908 w 108335"/>
                    <a:gd name="connsiteY11" fmla="*/ -13559 h 33507"/>
                    <a:gd name="connsiteX12" fmla="*/ 87232 w 108335"/>
                    <a:gd name="connsiteY12" fmla="*/ -7736 h 33507"/>
                    <a:gd name="connsiteX13" fmla="*/ 82708 w 108335"/>
                    <a:gd name="connsiteY13" fmla="*/ -2776 h 33507"/>
                    <a:gd name="connsiteX14" fmla="*/ 60734 w 108335"/>
                    <a:gd name="connsiteY14" fmla="*/ 4988 h 33507"/>
                    <a:gd name="connsiteX15" fmla="*/ 41561 w 108335"/>
                    <a:gd name="connsiteY15" fmla="*/ 11026 h 33507"/>
                    <a:gd name="connsiteX16" fmla="*/ 30359 w 108335"/>
                    <a:gd name="connsiteY16" fmla="*/ 16417 h 33507"/>
                    <a:gd name="connsiteX17" fmla="*/ -232 w 108335"/>
                    <a:gd name="connsiteY17" fmla="*/ 18358 h 3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335" h="33507">
                      <a:moveTo>
                        <a:pt x="-232" y="18358"/>
                      </a:moveTo>
                      <a:cubicBezTo>
                        <a:pt x="-14882" y="14692"/>
                        <a:pt x="-15959" y="14261"/>
                        <a:pt x="-11004" y="12320"/>
                      </a:cubicBezTo>
                      <a:cubicBezTo>
                        <a:pt x="-6911" y="10595"/>
                        <a:pt x="-6911" y="10379"/>
                        <a:pt x="-11435" y="10379"/>
                      </a:cubicBezTo>
                      <a:cubicBezTo>
                        <a:pt x="-18544" y="10163"/>
                        <a:pt x="-19621" y="6066"/>
                        <a:pt x="-14020" y="243"/>
                      </a:cubicBezTo>
                      <a:cubicBezTo>
                        <a:pt x="-8634" y="-5364"/>
                        <a:pt x="-4325" y="-6442"/>
                        <a:pt x="-2817" y="-2129"/>
                      </a:cubicBezTo>
                      <a:cubicBezTo>
                        <a:pt x="-1956" y="27"/>
                        <a:pt x="-1525" y="27"/>
                        <a:pt x="-1525" y="-2129"/>
                      </a:cubicBezTo>
                      <a:cubicBezTo>
                        <a:pt x="-1309" y="-3639"/>
                        <a:pt x="199" y="-4933"/>
                        <a:pt x="1922" y="-4933"/>
                      </a:cubicBezTo>
                      <a:cubicBezTo>
                        <a:pt x="3645" y="-4933"/>
                        <a:pt x="5153" y="-3639"/>
                        <a:pt x="5153" y="-2129"/>
                      </a:cubicBezTo>
                      <a:cubicBezTo>
                        <a:pt x="5153" y="-404"/>
                        <a:pt x="5800" y="-404"/>
                        <a:pt x="7092" y="-2560"/>
                      </a:cubicBezTo>
                      <a:cubicBezTo>
                        <a:pt x="8170" y="-4286"/>
                        <a:pt x="10539" y="-4933"/>
                        <a:pt x="12478" y="-4286"/>
                      </a:cubicBezTo>
                      <a:cubicBezTo>
                        <a:pt x="14417" y="-3423"/>
                        <a:pt x="20234" y="-4286"/>
                        <a:pt x="25188" y="-6011"/>
                      </a:cubicBezTo>
                      <a:cubicBezTo>
                        <a:pt x="35098" y="-9246"/>
                        <a:pt x="65474" y="-13559"/>
                        <a:pt x="79908" y="-13559"/>
                      </a:cubicBezTo>
                      <a:cubicBezTo>
                        <a:pt x="89602" y="-13559"/>
                        <a:pt x="94557" y="-9677"/>
                        <a:pt x="87232" y="-7736"/>
                      </a:cubicBezTo>
                      <a:cubicBezTo>
                        <a:pt x="84647" y="-7089"/>
                        <a:pt x="82708" y="-4933"/>
                        <a:pt x="82708" y="-2776"/>
                      </a:cubicBezTo>
                      <a:cubicBezTo>
                        <a:pt x="82708" y="2184"/>
                        <a:pt x="77538" y="3909"/>
                        <a:pt x="60734" y="4988"/>
                      </a:cubicBezTo>
                      <a:cubicBezTo>
                        <a:pt x="43715" y="6066"/>
                        <a:pt x="38761" y="7575"/>
                        <a:pt x="41561" y="11026"/>
                      </a:cubicBezTo>
                      <a:cubicBezTo>
                        <a:pt x="43285" y="12967"/>
                        <a:pt x="40484" y="14261"/>
                        <a:pt x="30359" y="16417"/>
                      </a:cubicBezTo>
                      <a:cubicBezTo>
                        <a:pt x="9247" y="20730"/>
                        <a:pt x="8816" y="20730"/>
                        <a:pt x="-232" y="18358"/>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0" name="Freeform: Shape 129">
                  <a:extLst>
                    <a:ext uri="{FF2B5EF4-FFF2-40B4-BE49-F238E27FC236}">
                      <a16:creationId xmlns:a16="http://schemas.microsoft.com/office/drawing/2014/main" id="{216D0B9F-D65E-DBD4-43E9-DD011351BA47}"/>
                    </a:ext>
                  </a:extLst>
                </p:cNvPr>
                <p:cNvSpPr>
                  <a:spLocks/>
                </p:cNvSpPr>
                <p:nvPr/>
              </p:nvSpPr>
              <p:spPr>
                <a:xfrm flipV="1">
                  <a:off x="3289827" y="3044814"/>
                  <a:ext cx="1998840" cy="1373009"/>
                </a:xfrm>
                <a:custGeom>
                  <a:avLst/>
                  <a:gdLst>
                    <a:gd name="connsiteX0" fmla="*/ 729196 w 1998840"/>
                    <a:gd name="connsiteY0" fmla="*/ 1361606 h 1373009"/>
                    <a:gd name="connsiteX1" fmla="*/ 724242 w 1998840"/>
                    <a:gd name="connsiteY1" fmla="*/ 1349314 h 1373009"/>
                    <a:gd name="connsiteX2" fmla="*/ 716917 w 1998840"/>
                    <a:gd name="connsiteY2" fmla="*/ 1346295 h 1373009"/>
                    <a:gd name="connsiteX3" fmla="*/ 706361 w 1998840"/>
                    <a:gd name="connsiteY3" fmla="*/ 1344354 h 1373009"/>
                    <a:gd name="connsiteX4" fmla="*/ 697528 w 1998840"/>
                    <a:gd name="connsiteY4" fmla="*/ 1341119 h 1373009"/>
                    <a:gd name="connsiteX5" fmla="*/ 690850 w 1998840"/>
                    <a:gd name="connsiteY5" fmla="*/ 1342197 h 1373009"/>
                    <a:gd name="connsiteX6" fmla="*/ 647548 w 1998840"/>
                    <a:gd name="connsiteY6" fmla="*/ 1338962 h 1373009"/>
                    <a:gd name="connsiteX7" fmla="*/ 630099 w 1998840"/>
                    <a:gd name="connsiteY7" fmla="*/ 1334865 h 1373009"/>
                    <a:gd name="connsiteX8" fmla="*/ 610494 w 1998840"/>
                    <a:gd name="connsiteY8" fmla="*/ 1329905 h 1373009"/>
                    <a:gd name="connsiteX9" fmla="*/ 599938 w 1998840"/>
                    <a:gd name="connsiteY9" fmla="*/ 1327748 h 1373009"/>
                    <a:gd name="connsiteX10" fmla="*/ 594768 w 1998840"/>
                    <a:gd name="connsiteY10" fmla="*/ 1326886 h 1373009"/>
                    <a:gd name="connsiteX11" fmla="*/ 591537 w 1998840"/>
                    <a:gd name="connsiteY11" fmla="*/ 1324729 h 1373009"/>
                    <a:gd name="connsiteX12" fmla="*/ 588090 w 1998840"/>
                    <a:gd name="connsiteY12" fmla="*/ 1321063 h 1373009"/>
                    <a:gd name="connsiteX13" fmla="*/ 586797 w 1998840"/>
                    <a:gd name="connsiteY13" fmla="*/ 1319985 h 1373009"/>
                    <a:gd name="connsiteX14" fmla="*/ 576672 w 1998840"/>
                    <a:gd name="connsiteY14" fmla="*/ 1319122 h 1373009"/>
                    <a:gd name="connsiteX15" fmla="*/ 576672 w 1998840"/>
                    <a:gd name="connsiteY15" fmla="*/ 1314162 h 1373009"/>
                    <a:gd name="connsiteX16" fmla="*/ 579042 w 1998840"/>
                    <a:gd name="connsiteY16" fmla="*/ 1315456 h 1373009"/>
                    <a:gd name="connsiteX17" fmla="*/ 585074 w 1998840"/>
                    <a:gd name="connsiteY17" fmla="*/ 1314809 h 1373009"/>
                    <a:gd name="connsiteX18" fmla="*/ 593906 w 1998840"/>
                    <a:gd name="connsiteY18" fmla="*/ 1312221 h 1373009"/>
                    <a:gd name="connsiteX19" fmla="*/ 598430 w 1998840"/>
                    <a:gd name="connsiteY19" fmla="*/ 1310280 h 1373009"/>
                    <a:gd name="connsiteX20" fmla="*/ 580765 w 1998840"/>
                    <a:gd name="connsiteY20" fmla="*/ 1309633 h 1373009"/>
                    <a:gd name="connsiteX21" fmla="*/ 575810 w 1998840"/>
                    <a:gd name="connsiteY21" fmla="*/ 1311790 h 1373009"/>
                    <a:gd name="connsiteX22" fmla="*/ 575164 w 1998840"/>
                    <a:gd name="connsiteY22" fmla="*/ 1309849 h 1373009"/>
                    <a:gd name="connsiteX23" fmla="*/ 551897 w 1998840"/>
                    <a:gd name="connsiteY23" fmla="*/ 1304889 h 1373009"/>
                    <a:gd name="connsiteX24" fmla="*/ 533801 w 1998840"/>
                    <a:gd name="connsiteY24" fmla="*/ 1304458 h 1373009"/>
                    <a:gd name="connsiteX25" fmla="*/ 540049 w 1998840"/>
                    <a:gd name="connsiteY25" fmla="*/ 1299497 h 1373009"/>
                    <a:gd name="connsiteX26" fmla="*/ 550820 w 1998840"/>
                    <a:gd name="connsiteY26" fmla="*/ 1290009 h 1373009"/>
                    <a:gd name="connsiteX27" fmla="*/ 565470 w 1998840"/>
                    <a:gd name="connsiteY27" fmla="*/ 1284402 h 1373009"/>
                    <a:gd name="connsiteX28" fmla="*/ 575379 w 1998840"/>
                    <a:gd name="connsiteY28" fmla="*/ 1281382 h 1373009"/>
                    <a:gd name="connsiteX29" fmla="*/ 579257 w 1998840"/>
                    <a:gd name="connsiteY29" fmla="*/ 1278795 h 1373009"/>
                    <a:gd name="connsiteX30" fmla="*/ 575810 w 1998840"/>
                    <a:gd name="connsiteY30" fmla="*/ 1277501 h 1373009"/>
                    <a:gd name="connsiteX31" fmla="*/ 562884 w 1998840"/>
                    <a:gd name="connsiteY31" fmla="*/ 1280304 h 1373009"/>
                    <a:gd name="connsiteX32" fmla="*/ 522384 w 1998840"/>
                    <a:gd name="connsiteY32" fmla="*/ 1289577 h 1373009"/>
                    <a:gd name="connsiteX33" fmla="*/ 513120 w 1998840"/>
                    <a:gd name="connsiteY33" fmla="*/ 1287205 h 1373009"/>
                    <a:gd name="connsiteX34" fmla="*/ 515274 w 1998840"/>
                    <a:gd name="connsiteY34" fmla="*/ 1283539 h 1373009"/>
                    <a:gd name="connsiteX35" fmla="*/ 509889 w 1998840"/>
                    <a:gd name="connsiteY35" fmla="*/ 1280520 h 1373009"/>
                    <a:gd name="connsiteX36" fmla="*/ 507950 w 1998840"/>
                    <a:gd name="connsiteY36" fmla="*/ 1276207 h 1373009"/>
                    <a:gd name="connsiteX37" fmla="*/ 519583 w 1998840"/>
                    <a:gd name="connsiteY37" fmla="*/ 1271031 h 1373009"/>
                    <a:gd name="connsiteX38" fmla="*/ 516567 w 1998840"/>
                    <a:gd name="connsiteY38" fmla="*/ 1269521 h 1373009"/>
                    <a:gd name="connsiteX39" fmla="*/ 499979 w 1998840"/>
                    <a:gd name="connsiteY39" fmla="*/ 1281814 h 1373009"/>
                    <a:gd name="connsiteX40" fmla="*/ 487484 w 1998840"/>
                    <a:gd name="connsiteY40" fmla="*/ 1294537 h 1373009"/>
                    <a:gd name="connsiteX41" fmla="*/ 480590 w 1998840"/>
                    <a:gd name="connsiteY41" fmla="*/ 1297125 h 1373009"/>
                    <a:gd name="connsiteX42" fmla="*/ 473912 w 1998840"/>
                    <a:gd name="connsiteY42" fmla="*/ 1297341 h 1373009"/>
                    <a:gd name="connsiteX43" fmla="*/ 478436 w 1998840"/>
                    <a:gd name="connsiteY43" fmla="*/ 1292597 h 1373009"/>
                    <a:gd name="connsiteX44" fmla="*/ 487699 w 1998840"/>
                    <a:gd name="connsiteY44" fmla="*/ 1291734 h 1373009"/>
                    <a:gd name="connsiteX45" fmla="*/ 488346 w 1998840"/>
                    <a:gd name="connsiteY45" fmla="*/ 1290656 h 1373009"/>
                    <a:gd name="connsiteX46" fmla="*/ 489207 w 1998840"/>
                    <a:gd name="connsiteY46" fmla="*/ 1286989 h 1373009"/>
                    <a:gd name="connsiteX47" fmla="*/ 484899 w 1998840"/>
                    <a:gd name="connsiteY47" fmla="*/ 1280520 h 1373009"/>
                    <a:gd name="connsiteX48" fmla="*/ 478436 w 1998840"/>
                    <a:gd name="connsiteY48" fmla="*/ 1276207 h 1373009"/>
                    <a:gd name="connsiteX49" fmla="*/ 475851 w 1998840"/>
                    <a:gd name="connsiteY49" fmla="*/ 1272541 h 1373009"/>
                    <a:gd name="connsiteX50" fmla="*/ 485760 w 1998840"/>
                    <a:gd name="connsiteY50" fmla="*/ 1265424 h 1373009"/>
                    <a:gd name="connsiteX51" fmla="*/ 496532 w 1998840"/>
                    <a:gd name="connsiteY51" fmla="*/ 1252269 h 1373009"/>
                    <a:gd name="connsiteX52" fmla="*/ 499763 w 1998840"/>
                    <a:gd name="connsiteY52" fmla="*/ 1242349 h 1373009"/>
                    <a:gd name="connsiteX53" fmla="*/ 504287 w 1998840"/>
                    <a:gd name="connsiteY53" fmla="*/ 1236526 h 1373009"/>
                    <a:gd name="connsiteX54" fmla="*/ 520014 w 1998840"/>
                    <a:gd name="connsiteY54" fmla="*/ 1234801 h 1373009"/>
                    <a:gd name="connsiteX55" fmla="*/ 527338 w 1998840"/>
                    <a:gd name="connsiteY55" fmla="*/ 1233723 h 1373009"/>
                    <a:gd name="connsiteX56" fmla="*/ 522814 w 1998840"/>
                    <a:gd name="connsiteY56" fmla="*/ 1220136 h 1373009"/>
                    <a:gd name="connsiteX57" fmla="*/ 526477 w 1998840"/>
                    <a:gd name="connsiteY57" fmla="*/ 1212373 h 1373009"/>
                    <a:gd name="connsiteX58" fmla="*/ 523676 w 1998840"/>
                    <a:gd name="connsiteY58" fmla="*/ 1204825 h 1373009"/>
                    <a:gd name="connsiteX59" fmla="*/ 517213 w 1998840"/>
                    <a:gd name="connsiteY59" fmla="*/ 1198571 h 1373009"/>
                    <a:gd name="connsiteX60" fmla="*/ 510750 w 1998840"/>
                    <a:gd name="connsiteY60" fmla="*/ 1193826 h 1373009"/>
                    <a:gd name="connsiteX61" fmla="*/ 503857 w 1998840"/>
                    <a:gd name="connsiteY61" fmla="*/ 1191885 h 1373009"/>
                    <a:gd name="connsiteX62" fmla="*/ 494593 w 1998840"/>
                    <a:gd name="connsiteY62" fmla="*/ 1195552 h 1373009"/>
                    <a:gd name="connsiteX63" fmla="*/ 495886 w 1998840"/>
                    <a:gd name="connsiteY63" fmla="*/ 1196414 h 1373009"/>
                    <a:gd name="connsiteX64" fmla="*/ 503210 w 1998840"/>
                    <a:gd name="connsiteY64" fmla="*/ 1203962 h 1373009"/>
                    <a:gd name="connsiteX65" fmla="*/ 508596 w 1998840"/>
                    <a:gd name="connsiteY65" fmla="*/ 1212588 h 1373009"/>
                    <a:gd name="connsiteX66" fmla="*/ 509889 w 1998840"/>
                    <a:gd name="connsiteY66" fmla="*/ 1219705 h 1373009"/>
                    <a:gd name="connsiteX67" fmla="*/ 500625 w 1998840"/>
                    <a:gd name="connsiteY67" fmla="*/ 1230703 h 1373009"/>
                    <a:gd name="connsiteX68" fmla="*/ 491362 w 1998840"/>
                    <a:gd name="connsiteY68" fmla="*/ 1237173 h 1373009"/>
                    <a:gd name="connsiteX69" fmla="*/ 486622 w 1998840"/>
                    <a:gd name="connsiteY69" fmla="*/ 1247093 h 1373009"/>
                    <a:gd name="connsiteX70" fmla="*/ 481236 w 1998840"/>
                    <a:gd name="connsiteY70" fmla="*/ 1258523 h 1373009"/>
                    <a:gd name="connsiteX71" fmla="*/ 468741 w 1998840"/>
                    <a:gd name="connsiteY71" fmla="*/ 1269953 h 1373009"/>
                    <a:gd name="connsiteX72" fmla="*/ 465295 w 1998840"/>
                    <a:gd name="connsiteY72" fmla="*/ 1273619 h 1373009"/>
                    <a:gd name="connsiteX73" fmla="*/ 464648 w 1998840"/>
                    <a:gd name="connsiteY73" fmla="*/ 1288715 h 1373009"/>
                    <a:gd name="connsiteX74" fmla="*/ 446768 w 1998840"/>
                    <a:gd name="connsiteY74" fmla="*/ 1294322 h 1373009"/>
                    <a:gd name="connsiteX75" fmla="*/ 439658 w 1998840"/>
                    <a:gd name="connsiteY75" fmla="*/ 1296478 h 1373009"/>
                    <a:gd name="connsiteX76" fmla="*/ 443105 w 1998840"/>
                    <a:gd name="connsiteY76" fmla="*/ 1299929 h 1373009"/>
                    <a:gd name="connsiteX77" fmla="*/ 422855 w 1998840"/>
                    <a:gd name="connsiteY77" fmla="*/ 1300576 h 1373009"/>
                    <a:gd name="connsiteX78" fmla="*/ 420916 w 1998840"/>
                    <a:gd name="connsiteY78" fmla="*/ 1294969 h 1373009"/>
                    <a:gd name="connsiteX79" fmla="*/ 418115 w 1998840"/>
                    <a:gd name="connsiteY79" fmla="*/ 1283755 h 1373009"/>
                    <a:gd name="connsiteX80" fmla="*/ 411652 w 1998840"/>
                    <a:gd name="connsiteY80" fmla="*/ 1271894 h 1373009"/>
                    <a:gd name="connsiteX81" fmla="*/ 410575 w 1998840"/>
                    <a:gd name="connsiteY81" fmla="*/ 1260033 h 1373009"/>
                    <a:gd name="connsiteX82" fmla="*/ 415961 w 1998840"/>
                    <a:gd name="connsiteY82" fmla="*/ 1251622 h 1373009"/>
                    <a:gd name="connsiteX83" fmla="*/ 425225 w 1998840"/>
                    <a:gd name="connsiteY83" fmla="*/ 1241271 h 1373009"/>
                    <a:gd name="connsiteX84" fmla="*/ 434488 w 1998840"/>
                    <a:gd name="connsiteY84" fmla="*/ 1238251 h 1373009"/>
                    <a:gd name="connsiteX85" fmla="*/ 445690 w 1998840"/>
                    <a:gd name="connsiteY85" fmla="*/ 1231997 h 1373009"/>
                    <a:gd name="connsiteX86" fmla="*/ 448922 w 1998840"/>
                    <a:gd name="connsiteY86" fmla="*/ 1224881 h 1373009"/>
                    <a:gd name="connsiteX87" fmla="*/ 432118 w 1998840"/>
                    <a:gd name="connsiteY87" fmla="*/ 1230056 h 1373009"/>
                    <a:gd name="connsiteX88" fmla="*/ 416607 w 1998840"/>
                    <a:gd name="connsiteY88" fmla="*/ 1228116 h 1373009"/>
                    <a:gd name="connsiteX89" fmla="*/ 424578 w 1998840"/>
                    <a:gd name="connsiteY89" fmla="*/ 1217980 h 1373009"/>
                    <a:gd name="connsiteX90" fmla="*/ 378907 w 1998840"/>
                    <a:gd name="connsiteY90" fmla="*/ 1185631 h 1373009"/>
                    <a:gd name="connsiteX91" fmla="*/ 366412 w 1998840"/>
                    <a:gd name="connsiteY91" fmla="*/ 1179162 h 1373009"/>
                    <a:gd name="connsiteX92" fmla="*/ 376322 w 1998840"/>
                    <a:gd name="connsiteY92" fmla="*/ 1149833 h 1373009"/>
                    <a:gd name="connsiteX93" fmla="*/ 394418 w 1998840"/>
                    <a:gd name="connsiteY93" fmla="*/ 1074138 h 1373009"/>
                    <a:gd name="connsiteX94" fmla="*/ 405405 w 1998840"/>
                    <a:gd name="connsiteY94" fmla="*/ 1046102 h 1373009"/>
                    <a:gd name="connsiteX95" fmla="*/ 397003 w 1998840"/>
                    <a:gd name="connsiteY95" fmla="*/ 1018498 h 1373009"/>
                    <a:gd name="connsiteX96" fmla="*/ 386878 w 1998840"/>
                    <a:gd name="connsiteY96" fmla="*/ 1014185 h 1373009"/>
                    <a:gd name="connsiteX97" fmla="*/ 388171 w 1998840"/>
                    <a:gd name="connsiteY97" fmla="*/ 1003618 h 1373009"/>
                    <a:gd name="connsiteX98" fmla="*/ 398727 w 1998840"/>
                    <a:gd name="connsiteY98" fmla="*/ 989601 h 1373009"/>
                    <a:gd name="connsiteX99" fmla="*/ 422209 w 1998840"/>
                    <a:gd name="connsiteY99" fmla="*/ 989385 h 1373009"/>
                    <a:gd name="connsiteX100" fmla="*/ 442674 w 1998840"/>
                    <a:gd name="connsiteY100" fmla="*/ 990248 h 1373009"/>
                    <a:gd name="connsiteX101" fmla="*/ 443967 w 1998840"/>
                    <a:gd name="connsiteY101" fmla="*/ 973642 h 1373009"/>
                    <a:gd name="connsiteX102" fmla="*/ 445906 w 1998840"/>
                    <a:gd name="connsiteY102" fmla="*/ 960271 h 1373009"/>
                    <a:gd name="connsiteX103" fmla="*/ 457324 w 1998840"/>
                    <a:gd name="connsiteY103" fmla="*/ 947763 h 1373009"/>
                    <a:gd name="connsiteX104" fmla="*/ 469172 w 1998840"/>
                    <a:gd name="connsiteY104" fmla="*/ 937628 h 1373009"/>
                    <a:gd name="connsiteX105" fmla="*/ 464864 w 1998840"/>
                    <a:gd name="connsiteY105" fmla="*/ 922100 h 1373009"/>
                    <a:gd name="connsiteX106" fmla="*/ 455385 w 1998840"/>
                    <a:gd name="connsiteY106" fmla="*/ 920160 h 1373009"/>
                    <a:gd name="connsiteX107" fmla="*/ 444829 w 1998840"/>
                    <a:gd name="connsiteY107" fmla="*/ 920375 h 1373009"/>
                    <a:gd name="connsiteX108" fmla="*/ 437289 w 1998840"/>
                    <a:gd name="connsiteY108" fmla="*/ 923610 h 1373009"/>
                    <a:gd name="connsiteX109" fmla="*/ 433195 w 1998840"/>
                    <a:gd name="connsiteY109" fmla="*/ 925982 h 1373009"/>
                    <a:gd name="connsiteX110" fmla="*/ 422855 w 1998840"/>
                    <a:gd name="connsiteY110" fmla="*/ 927060 h 1373009"/>
                    <a:gd name="connsiteX111" fmla="*/ 399804 w 1998840"/>
                    <a:gd name="connsiteY111" fmla="*/ 930511 h 1373009"/>
                    <a:gd name="connsiteX112" fmla="*/ 354994 w 1998840"/>
                    <a:gd name="connsiteY112" fmla="*/ 932452 h 1373009"/>
                    <a:gd name="connsiteX113" fmla="*/ 341853 w 1998840"/>
                    <a:gd name="connsiteY113" fmla="*/ 930080 h 1373009"/>
                    <a:gd name="connsiteX114" fmla="*/ 322680 w 1998840"/>
                    <a:gd name="connsiteY114" fmla="*/ 927707 h 1373009"/>
                    <a:gd name="connsiteX115" fmla="*/ 316002 w 1998840"/>
                    <a:gd name="connsiteY115" fmla="*/ 916493 h 1373009"/>
                    <a:gd name="connsiteX116" fmla="*/ 329143 w 1998840"/>
                    <a:gd name="connsiteY116" fmla="*/ 890615 h 1373009"/>
                    <a:gd name="connsiteX117" fmla="*/ 335821 w 1998840"/>
                    <a:gd name="connsiteY117" fmla="*/ 874872 h 1373009"/>
                    <a:gd name="connsiteX118" fmla="*/ 341207 w 1998840"/>
                    <a:gd name="connsiteY118" fmla="*/ 862795 h 1373009"/>
                    <a:gd name="connsiteX119" fmla="*/ 347023 w 1998840"/>
                    <a:gd name="connsiteY119" fmla="*/ 855679 h 1373009"/>
                    <a:gd name="connsiteX120" fmla="*/ 362104 w 1998840"/>
                    <a:gd name="connsiteY120" fmla="*/ 851365 h 1373009"/>
                    <a:gd name="connsiteX121" fmla="*/ 371798 w 1998840"/>
                    <a:gd name="connsiteY121" fmla="*/ 847268 h 1373009"/>
                    <a:gd name="connsiteX122" fmla="*/ 375029 w 1998840"/>
                    <a:gd name="connsiteY122" fmla="*/ 823330 h 1373009"/>
                    <a:gd name="connsiteX123" fmla="*/ 362750 w 1998840"/>
                    <a:gd name="connsiteY123" fmla="*/ 825271 h 1373009"/>
                    <a:gd name="connsiteX124" fmla="*/ 349393 w 1998840"/>
                    <a:gd name="connsiteY124" fmla="*/ 820742 h 1373009"/>
                    <a:gd name="connsiteX125" fmla="*/ 348101 w 1998840"/>
                    <a:gd name="connsiteY125" fmla="*/ 813410 h 1373009"/>
                    <a:gd name="connsiteX126" fmla="*/ 342715 w 1998840"/>
                    <a:gd name="connsiteY126" fmla="*/ 811469 h 1373009"/>
                    <a:gd name="connsiteX127" fmla="*/ 338406 w 1998840"/>
                    <a:gd name="connsiteY127" fmla="*/ 807156 h 1373009"/>
                    <a:gd name="connsiteX128" fmla="*/ 343792 w 1998840"/>
                    <a:gd name="connsiteY128" fmla="*/ 802843 h 1373009"/>
                    <a:gd name="connsiteX129" fmla="*/ 350686 w 1998840"/>
                    <a:gd name="connsiteY129" fmla="*/ 796373 h 1373009"/>
                    <a:gd name="connsiteX130" fmla="*/ 356072 w 1998840"/>
                    <a:gd name="connsiteY130" fmla="*/ 789904 h 1373009"/>
                    <a:gd name="connsiteX131" fmla="*/ 357795 w 1998840"/>
                    <a:gd name="connsiteY131" fmla="*/ 785375 h 1373009"/>
                    <a:gd name="connsiteX132" fmla="*/ 360380 w 1998840"/>
                    <a:gd name="connsiteY132" fmla="*/ 782571 h 1373009"/>
                    <a:gd name="connsiteX133" fmla="*/ 365120 w 1998840"/>
                    <a:gd name="connsiteY133" fmla="*/ 780846 h 1373009"/>
                    <a:gd name="connsiteX134" fmla="*/ 372875 w 1998840"/>
                    <a:gd name="connsiteY134" fmla="*/ 776533 h 1373009"/>
                    <a:gd name="connsiteX135" fmla="*/ 379984 w 1998840"/>
                    <a:gd name="connsiteY135" fmla="*/ 763809 h 1373009"/>
                    <a:gd name="connsiteX136" fmla="*/ 380846 w 1998840"/>
                    <a:gd name="connsiteY136" fmla="*/ 755399 h 1373009"/>
                    <a:gd name="connsiteX137" fmla="*/ 389248 w 1998840"/>
                    <a:gd name="connsiteY137" fmla="*/ 737499 h 1373009"/>
                    <a:gd name="connsiteX138" fmla="*/ 396788 w 1998840"/>
                    <a:gd name="connsiteY138" fmla="*/ 722619 h 1373009"/>
                    <a:gd name="connsiteX139" fmla="*/ 399158 w 1998840"/>
                    <a:gd name="connsiteY139" fmla="*/ 716149 h 1373009"/>
                    <a:gd name="connsiteX140" fmla="*/ 401527 w 1998840"/>
                    <a:gd name="connsiteY140" fmla="*/ 710758 h 1373009"/>
                    <a:gd name="connsiteX141" fmla="*/ 413376 w 1998840"/>
                    <a:gd name="connsiteY141" fmla="*/ 690702 h 1373009"/>
                    <a:gd name="connsiteX142" fmla="*/ 416823 w 1998840"/>
                    <a:gd name="connsiteY142" fmla="*/ 673450 h 1373009"/>
                    <a:gd name="connsiteX143" fmla="*/ 403466 w 1998840"/>
                    <a:gd name="connsiteY143" fmla="*/ 666333 h 1373009"/>
                    <a:gd name="connsiteX144" fmla="*/ 365335 w 1998840"/>
                    <a:gd name="connsiteY144" fmla="*/ 673450 h 1373009"/>
                    <a:gd name="connsiteX145" fmla="*/ 352409 w 1998840"/>
                    <a:gd name="connsiteY145" fmla="*/ 679919 h 1373009"/>
                    <a:gd name="connsiteX146" fmla="*/ 339053 w 1998840"/>
                    <a:gd name="connsiteY146" fmla="*/ 696094 h 1373009"/>
                    <a:gd name="connsiteX147" fmla="*/ 340776 w 1998840"/>
                    <a:gd name="connsiteY147" fmla="*/ 705798 h 1373009"/>
                    <a:gd name="connsiteX148" fmla="*/ 343792 w 1998840"/>
                    <a:gd name="connsiteY148" fmla="*/ 718090 h 1373009"/>
                    <a:gd name="connsiteX149" fmla="*/ 349824 w 1998840"/>
                    <a:gd name="connsiteY149" fmla="*/ 728442 h 1373009"/>
                    <a:gd name="connsiteX150" fmla="*/ 355641 w 1998840"/>
                    <a:gd name="connsiteY150" fmla="*/ 730598 h 1373009"/>
                    <a:gd name="connsiteX151" fmla="*/ 348531 w 1998840"/>
                    <a:gd name="connsiteY151" fmla="*/ 732108 h 1373009"/>
                    <a:gd name="connsiteX152" fmla="*/ 275932 w 1998840"/>
                    <a:gd name="connsiteY152" fmla="*/ 769416 h 1373009"/>
                    <a:gd name="connsiteX153" fmla="*/ 261929 w 1998840"/>
                    <a:gd name="connsiteY153" fmla="*/ 781709 h 1373009"/>
                    <a:gd name="connsiteX154" fmla="*/ 250295 w 1998840"/>
                    <a:gd name="connsiteY154" fmla="*/ 780415 h 1373009"/>
                    <a:gd name="connsiteX155" fmla="*/ 228752 w 1998840"/>
                    <a:gd name="connsiteY155" fmla="*/ 785375 h 1373009"/>
                    <a:gd name="connsiteX156" fmla="*/ 211302 w 1998840"/>
                    <a:gd name="connsiteY156" fmla="*/ 793138 h 1373009"/>
                    <a:gd name="connsiteX157" fmla="*/ 196653 w 1998840"/>
                    <a:gd name="connsiteY157" fmla="*/ 798746 h 1373009"/>
                    <a:gd name="connsiteX158" fmla="*/ 183943 w 1998840"/>
                    <a:gd name="connsiteY158" fmla="*/ 800471 h 1373009"/>
                    <a:gd name="connsiteX159" fmla="*/ 178342 w 1998840"/>
                    <a:gd name="connsiteY159" fmla="*/ 798314 h 1373009"/>
                    <a:gd name="connsiteX160" fmla="*/ 183297 w 1998840"/>
                    <a:gd name="connsiteY160" fmla="*/ 793138 h 1373009"/>
                    <a:gd name="connsiteX161" fmla="*/ 200316 w 1998840"/>
                    <a:gd name="connsiteY161" fmla="*/ 782140 h 1373009"/>
                    <a:gd name="connsiteX162" fmla="*/ 216473 w 1998840"/>
                    <a:gd name="connsiteY162" fmla="*/ 768338 h 1373009"/>
                    <a:gd name="connsiteX163" fmla="*/ 184374 w 1998840"/>
                    <a:gd name="connsiteY163" fmla="*/ 745694 h 1373009"/>
                    <a:gd name="connsiteX164" fmla="*/ 163908 w 1998840"/>
                    <a:gd name="connsiteY164" fmla="*/ 746988 h 1373009"/>
                    <a:gd name="connsiteX165" fmla="*/ 157660 w 1998840"/>
                    <a:gd name="connsiteY165" fmla="*/ 748929 h 1373009"/>
                    <a:gd name="connsiteX166" fmla="*/ 149905 w 1998840"/>
                    <a:gd name="connsiteY166" fmla="*/ 751086 h 1373009"/>
                    <a:gd name="connsiteX167" fmla="*/ 144519 w 1998840"/>
                    <a:gd name="connsiteY167" fmla="*/ 752164 h 1373009"/>
                    <a:gd name="connsiteX168" fmla="*/ 138056 w 1998840"/>
                    <a:gd name="connsiteY168" fmla="*/ 755399 h 1373009"/>
                    <a:gd name="connsiteX169" fmla="*/ 131162 w 1998840"/>
                    <a:gd name="connsiteY169" fmla="*/ 758418 h 1373009"/>
                    <a:gd name="connsiteX170" fmla="*/ 123192 w 1998840"/>
                    <a:gd name="connsiteY170" fmla="*/ 761221 h 1373009"/>
                    <a:gd name="connsiteX171" fmla="*/ 102079 w 1998840"/>
                    <a:gd name="connsiteY171" fmla="*/ 764025 h 1373009"/>
                    <a:gd name="connsiteX172" fmla="*/ 65672 w 1998840"/>
                    <a:gd name="connsiteY172" fmla="*/ 749792 h 1373009"/>
                    <a:gd name="connsiteX173" fmla="*/ 47791 w 1998840"/>
                    <a:gd name="connsiteY173" fmla="*/ 748713 h 1373009"/>
                    <a:gd name="connsiteX174" fmla="*/ 30772 w 1998840"/>
                    <a:gd name="connsiteY174" fmla="*/ 742891 h 1373009"/>
                    <a:gd name="connsiteX175" fmla="*/ 7721 w 1998840"/>
                    <a:gd name="connsiteY175" fmla="*/ 734265 h 1373009"/>
                    <a:gd name="connsiteX176" fmla="*/ -12314 w 1998840"/>
                    <a:gd name="connsiteY176" fmla="*/ 731892 h 1373009"/>
                    <a:gd name="connsiteX177" fmla="*/ -16192 w 1998840"/>
                    <a:gd name="connsiteY177" fmla="*/ 731030 h 1373009"/>
                    <a:gd name="connsiteX178" fmla="*/ -19208 w 1998840"/>
                    <a:gd name="connsiteY178" fmla="*/ 729736 h 1373009"/>
                    <a:gd name="connsiteX179" fmla="*/ -15976 w 1998840"/>
                    <a:gd name="connsiteY179" fmla="*/ 727364 h 1373009"/>
                    <a:gd name="connsiteX180" fmla="*/ -12745 w 1998840"/>
                    <a:gd name="connsiteY180" fmla="*/ 721972 h 1373009"/>
                    <a:gd name="connsiteX181" fmla="*/ -4774 w 1998840"/>
                    <a:gd name="connsiteY181" fmla="*/ 716365 h 1373009"/>
                    <a:gd name="connsiteX182" fmla="*/ -3050 w 1998840"/>
                    <a:gd name="connsiteY182" fmla="*/ 712915 h 1373009"/>
                    <a:gd name="connsiteX183" fmla="*/ -2189 w 1998840"/>
                    <a:gd name="connsiteY183" fmla="*/ 706876 h 1373009"/>
                    <a:gd name="connsiteX184" fmla="*/ -465 w 1998840"/>
                    <a:gd name="connsiteY184" fmla="*/ 700407 h 1373009"/>
                    <a:gd name="connsiteX185" fmla="*/ -1112 w 1998840"/>
                    <a:gd name="connsiteY185" fmla="*/ 698897 h 1373009"/>
                    <a:gd name="connsiteX186" fmla="*/ -7359 w 1998840"/>
                    <a:gd name="connsiteY186" fmla="*/ 696740 h 1373009"/>
                    <a:gd name="connsiteX187" fmla="*/ 396 w 1998840"/>
                    <a:gd name="connsiteY187" fmla="*/ 689408 h 1373009"/>
                    <a:gd name="connsiteX188" fmla="*/ 4920 w 1998840"/>
                    <a:gd name="connsiteY188" fmla="*/ 686605 h 1373009"/>
                    <a:gd name="connsiteX189" fmla="*/ 4920 w 1998840"/>
                    <a:gd name="connsiteY189" fmla="*/ 681645 h 1373009"/>
                    <a:gd name="connsiteX190" fmla="*/ 9660 w 1998840"/>
                    <a:gd name="connsiteY190" fmla="*/ 675391 h 1373009"/>
                    <a:gd name="connsiteX191" fmla="*/ 7506 w 1998840"/>
                    <a:gd name="connsiteY191" fmla="*/ 671509 h 1373009"/>
                    <a:gd name="connsiteX192" fmla="*/ 14184 w 1998840"/>
                    <a:gd name="connsiteY192" fmla="*/ 668490 h 1373009"/>
                    <a:gd name="connsiteX193" fmla="*/ 14830 w 1998840"/>
                    <a:gd name="connsiteY193" fmla="*/ 667627 h 1373009"/>
                    <a:gd name="connsiteX194" fmla="*/ 10952 w 1998840"/>
                    <a:gd name="connsiteY194" fmla="*/ 664392 h 1373009"/>
                    <a:gd name="connsiteX195" fmla="*/ 14184 w 1998840"/>
                    <a:gd name="connsiteY195" fmla="*/ 663530 h 1373009"/>
                    <a:gd name="connsiteX196" fmla="*/ 17415 w 1998840"/>
                    <a:gd name="connsiteY196" fmla="*/ 662667 h 1373009"/>
                    <a:gd name="connsiteX197" fmla="*/ 20647 w 1998840"/>
                    <a:gd name="connsiteY197" fmla="*/ 660510 h 1373009"/>
                    <a:gd name="connsiteX198" fmla="*/ 23878 w 1998840"/>
                    <a:gd name="connsiteY198" fmla="*/ 662883 h 1373009"/>
                    <a:gd name="connsiteX199" fmla="*/ 38958 w 1998840"/>
                    <a:gd name="connsiteY199" fmla="*/ 658354 h 1373009"/>
                    <a:gd name="connsiteX200" fmla="*/ 51884 w 1998840"/>
                    <a:gd name="connsiteY200" fmla="*/ 654472 h 1373009"/>
                    <a:gd name="connsiteX201" fmla="*/ 60717 w 1998840"/>
                    <a:gd name="connsiteY201" fmla="*/ 664392 h 1373009"/>
                    <a:gd name="connsiteX202" fmla="*/ 87215 w 1998840"/>
                    <a:gd name="connsiteY202" fmla="*/ 655766 h 1373009"/>
                    <a:gd name="connsiteX203" fmla="*/ 117160 w 1998840"/>
                    <a:gd name="connsiteY203" fmla="*/ 659648 h 1373009"/>
                    <a:gd name="connsiteX204" fmla="*/ 131593 w 1998840"/>
                    <a:gd name="connsiteY204" fmla="*/ 662236 h 1373009"/>
                    <a:gd name="connsiteX205" fmla="*/ 140211 w 1998840"/>
                    <a:gd name="connsiteY205" fmla="*/ 663745 h 1373009"/>
                    <a:gd name="connsiteX206" fmla="*/ 143657 w 1998840"/>
                    <a:gd name="connsiteY206" fmla="*/ 661373 h 1373009"/>
                    <a:gd name="connsiteX207" fmla="*/ 142149 w 1998840"/>
                    <a:gd name="connsiteY207" fmla="*/ 655550 h 1373009"/>
                    <a:gd name="connsiteX208" fmla="*/ 142365 w 1998840"/>
                    <a:gd name="connsiteY208" fmla="*/ 648649 h 1373009"/>
                    <a:gd name="connsiteX209" fmla="*/ 142149 w 1998840"/>
                    <a:gd name="connsiteY209" fmla="*/ 641964 h 1373009"/>
                    <a:gd name="connsiteX210" fmla="*/ 144735 w 1998840"/>
                    <a:gd name="connsiteY210" fmla="*/ 622555 h 1373009"/>
                    <a:gd name="connsiteX211" fmla="*/ 131593 w 1998840"/>
                    <a:gd name="connsiteY211" fmla="*/ 582659 h 1373009"/>
                    <a:gd name="connsiteX212" fmla="*/ 116298 w 1998840"/>
                    <a:gd name="connsiteY212" fmla="*/ 563250 h 1373009"/>
                    <a:gd name="connsiteX213" fmla="*/ 104234 w 1998840"/>
                    <a:gd name="connsiteY213" fmla="*/ 562171 h 1373009"/>
                    <a:gd name="connsiteX214" fmla="*/ 97125 w 1998840"/>
                    <a:gd name="connsiteY214" fmla="*/ 554624 h 1373009"/>
                    <a:gd name="connsiteX215" fmla="*/ 105957 w 1998840"/>
                    <a:gd name="connsiteY215" fmla="*/ 524863 h 1373009"/>
                    <a:gd name="connsiteX216" fmla="*/ 110050 w 1998840"/>
                    <a:gd name="connsiteY216" fmla="*/ 517531 h 1373009"/>
                    <a:gd name="connsiteX217" fmla="*/ 128362 w 1998840"/>
                    <a:gd name="connsiteY217" fmla="*/ 496612 h 1373009"/>
                    <a:gd name="connsiteX218" fmla="*/ 132886 w 1998840"/>
                    <a:gd name="connsiteY218" fmla="*/ 499847 h 1373009"/>
                    <a:gd name="connsiteX219" fmla="*/ 140426 w 1998840"/>
                    <a:gd name="connsiteY219" fmla="*/ 503082 h 1373009"/>
                    <a:gd name="connsiteX220" fmla="*/ 144519 w 1998840"/>
                    <a:gd name="connsiteY220" fmla="*/ 499847 h 1373009"/>
                    <a:gd name="connsiteX221" fmla="*/ 146673 w 1998840"/>
                    <a:gd name="connsiteY221" fmla="*/ 496612 h 1373009"/>
                    <a:gd name="connsiteX222" fmla="*/ 148828 w 1998840"/>
                    <a:gd name="connsiteY222" fmla="*/ 494456 h 1373009"/>
                    <a:gd name="connsiteX223" fmla="*/ 152705 w 1998840"/>
                    <a:gd name="connsiteY223" fmla="*/ 487986 h 1373009"/>
                    <a:gd name="connsiteX224" fmla="*/ 160676 w 1998840"/>
                    <a:gd name="connsiteY224" fmla="*/ 475694 h 1373009"/>
                    <a:gd name="connsiteX225" fmla="*/ 168863 w 1998840"/>
                    <a:gd name="connsiteY225" fmla="*/ 463186 h 1373009"/>
                    <a:gd name="connsiteX226" fmla="*/ 178126 w 1998840"/>
                    <a:gd name="connsiteY226" fmla="*/ 445502 h 1373009"/>
                    <a:gd name="connsiteX227" fmla="*/ 186959 w 1998840"/>
                    <a:gd name="connsiteY227" fmla="*/ 431916 h 1373009"/>
                    <a:gd name="connsiteX228" fmla="*/ 191052 w 1998840"/>
                    <a:gd name="connsiteY228" fmla="*/ 428681 h 1373009"/>
                    <a:gd name="connsiteX229" fmla="*/ 194714 w 1998840"/>
                    <a:gd name="connsiteY229" fmla="*/ 426956 h 1373009"/>
                    <a:gd name="connsiteX230" fmla="*/ 195576 w 1998840"/>
                    <a:gd name="connsiteY230" fmla="*/ 426093 h 1373009"/>
                    <a:gd name="connsiteX231" fmla="*/ 198377 w 1998840"/>
                    <a:gd name="connsiteY231" fmla="*/ 418329 h 1373009"/>
                    <a:gd name="connsiteX232" fmla="*/ 202685 w 1998840"/>
                    <a:gd name="connsiteY232" fmla="*/ 409703 h 1373009"/>
                    <a:gd name="connsiteX233" fmla="*/ 205055 w 1998840"/>
                    <a:gd name="connsiteY233" fmla="*/ 404743 h 1373009"/>
                    <a:gd name="connsiteX234" fmla="*/ 206132 w 1998840"/>
                    <a:gd name="connsiteY234" fmla="*/ 395254 h 1373009"/>
                    <a:gd name="connsiteX235" fmla="*/ 208286 w 1998840"/>
                    <a:gd name="connsiteY235" fmla="*/ 384256 h 1373009"/>
                    <a:gd name="connsiteX236" fmla="*/ 210656 w 1998840"/>
                    <a:gd name="connsiteY236" fmla="*/ 377570 h 1373009"/>
                    <a:gd name="connsiteX237" fmla="*/ 214534 w 1998840"/>
                    <a:gd name="connsiteY237" fmla="*/ 370238 h 1373009"/>
                    <a:gd name="connsiteX238" fmla="*/ 220997 w 1998840"/>
                    <a:gd name="connsiteY238" fmla="*/ 363337 h 1373009"/>
                    <a:gd name="connsiteX239" fmla="*/ 228321 w 1998840"/>
                    <a:gd name="connsiteY239" fmla="*/ 355358 h 1373009"/>
                    <a:gd name="connsiteX240" fmla="*/ 233923 w 1998840"/>
                    <a:gd name="connsiteY240" fmla="*/ 349751 h 1373009"/>
                    <a:gd name="connsiteX241" fmla="*/ 238231 w 1998840"/>
                    <a:gd name="connsiteY241" fmla="*/ 346085 h 1373009"/>
                    <a:gd name="connsiteX242" fmla="*/ 243617 w 1998840"/>
                    <a:gd name="connsiteY242" fmla="*/ 336812 h 1373009"/>
                    <a:gd name="connsiteX243" fmla="*/ 247495 w 1998840"/>
                    <a:gd name="connsiteY243" fmla="*/ 327107 h 1373009"/>
                    <a:gd name="connsiteX244" fmla="*/ 251157 w 1998840"/>
                    <a:gd name="connsiteY244" fmla="*/ 322363 h 1373009"/>
                    <a:gd name="connsiteX245" fmla="*/ 259343 w 1998840"/>
                    <a:gd name="connsiteY245" fmla="*/ 312442 h 1373009"/>
                    <a:gd name="connsiteX246" fmla="*/ 267314 w 1998840"/>
                    <a:gd name="connsiteY246" fmla="*/ 301228 h 1373009"/>
                    <a:gd name="connsiteX247" fmla="*/ 269253 w 1998840"/>
                    <a:gd name="connsiteY247" fmla="*/ 298209 h 1373009"/>
                    <a:gd name="connsiteX248" fmla="*/ 273562 w 1998840"/>
                    <a:gd name="connsiteY248" fmla="*/ 291308 h 1373009"/>
                    <a:gd name="connsiteX249" fmla="*/ 271623 w 1998840"/>
                    <a:gd name="connsiteY249" fmla="*/ 288505 h 1373009"/>
                    <a:gd name="connsiteX250" fmla="*/ 268607 w 1998840"/>
                    <a:gd name="connsiteY250" fmla="*/ 294112 h 1373009"/>
                    <a:gd name="connsiteX251" fmla="*/ 266237 w 1998840"/>
                    <a:gd name="connsiteY251" fmla="*/ 294759 h 1373009"/>
                    <a:gd name="connsiteX252" fmla="*/ 263437 w 1998840"/>
                    <a:gd name="connsiteY252" fmla="*/ 296268 h 1373009"/>
                    <a:gd name="connsiteX253" fmla="*/ 260421 w 1998840"/>
                    <a:gd name="connsiteY253" fmla="*/ 299934 h 1373009"/>
                    <a:gd name="connsiteX254" fmla="*/ 257835 w 1998840"/>
                    <a:gd name="connsiteY254" fmla="*/ 296700 h 1373009"/>
                    <a:gd name="connsiteX255" fmla="*/ 255897 w 1998840"/>
                    <a:gd name="connsiteY255" fmla="*/ 296700 h 1373009"/>
                    <a:gd name="connsiteX256" fmla="*/ 251588 w 1998840"/>
                    <a:gd name="connsiteY256" fmla="*/ 298641 h 1373009"/>
                    <a:gd name="connsiteX257" fmla="*/ 263437 w 1998840"/>
                    <a:gd name="connsiteY257" fmla="*/ 280094 h 1373009"/>
                    <a:gd name="connsiteX258" fmla="*/ 274854 w 1998840"/>
                    <a:gd name="connsiteY258" fmla="*/ 268233 h 1373009"/>
                    <a:gd name="connsiteX259" fmla="*/ 276362 w 1998840"/>
                    <a:gd name="connsiteY259" fmla="*/ 262626 h 1373009"/>
                    <a:gd name="connsiteX260" fmla="*/ 285626 w 1998840"/>
                    <a:gd name="connsiteY260" fmla="*/ 231356 h 1373009"/>
                    <a:gd name="connsiteX261" fmla="*/ 296828 w 1998840"/>
                    <a:gd name="connsiteY261" fmla="*/ 215182 h 1373009"/>
                    <a:gd name="connsiteX262" fmla="*/ 306738 w 1998840"/>
                    <a:gd name="connsiteY262" fmla="*/ 216044 h 1373009"/>
                    <a:gd name="connsiteX263" fmla="*/ 311477 w 1998840"/>
                    <a:gd name="connsiteY263" fmla="*/ 217123 h 1373009"/>
                    <a:gd name="connsiteX264" fmla="*/ 321387 w 1998840"/>
                    <a:gd name="connsiteY264" fmla="*/ 222514 h 1373009"/>
                    <a:gd name="connsiteX265" fmla="*/ 335390 w 1998840"/>
                    <a:gd name="connsiteY265" fmla="*/ 229199 h 1373009"/>
                    <a:gd name="connsiteX266" fmla="*/ 358872 w 1998840"/>
                    <a:gd name="connsiteY266" fmla="*/ 237826 h 1373009"/>
                    <a:gd name="connsiteX267" fmla="*/ 367489 w 1998840"/>
                    <a:gd name="connsiteY267" fmla="*/ 239982 h 1373009"/>
                    <a:gd name="connsiteX268" fmla="*/ 379123 w 1998840"/>
                    <a:gd name="connsiteY268" fmla="*/ 245589 h 1373009"/>
                    <a:gd name="connsiteX269" fmla="*/ 401312 w 1998840"/>
                    <a:gd name="connsiteY269" fmla="*/ 257450 h 1373009"/>
                    <a:gd name="connsiteX270" fmla="*/ 431472 w 1998840"/>
                    <a:gd name="connsiteY270" fmla="*/ 274487 h 1373009"/>
                    <a:gd name="connsiteX271" fmla="*/ 442459 w 1998840"/>
                    <a:gd name="connsiteY271" fmla="*/ 288505 h 1373009"/>
                    <a:gd name="connsiteX272" fmla="*/ 468526 w 1998840"/>
                    <a:gd name="connsiteY272" fmla="*/ 296053 h 1373009"/>
                    <a:gd name="connsiteX273" fmla="*/ 481021 w 1998840"/>
                    <a:gd name="connsiteY273" fmla="*/ 306835 h 1373009"/>
                    <a:gd name="connsiteX274" fmla="*/ 488130 w 1998840"/>
                    <a:gd name="connsiteY274" fmla="*/ 312874 h 1373009"/>
                    <a:gd name="connsiteX275" fmla="*/ 499979 w 1998840"/>
                    <a:gd name="connsiteY275" fmla="*/ 322147 h 1373009"/>
                    <a:gd name="connsiteX276" fmla="*/ 514197 w 1998840"/>
                    <a:gd name="connsiteY276" fmla="*/ 332714 h 1373009"/>
                    <a:gd name="connsiteX277" fmla="*/ 518506 w 1998840"/>
                    <a:gd name="connsiteY277" fmla="*/ 345869 h 1373009"/>
                    <a:gd name="connsiteX278" fmla="*/ 526261 w 1998840"/>
                    <a:gd name="connsiteY278" fmla="*/ 357730 h 1373009"/>
                    <a:gd name="connsiteX279" fmla="*/ 532724 w 1998840"/>
                    <a:gd name="connsiteY279" fmla="*/ 358377 h 1373009"/>
                    <a:gd name="connsiteX280" fmla="*/ 532078 w 1998840"/>
                    <a:gd name="connsiteY280" fmla="*/ 365925 h 1373009"/>
                    <a:gd name="connsiteX281" fmla="*/ 535309 w 1998840"/>
                    <a:gd name="connsiteY281" fmla="*/ 375198 h 1373009"/>
                    <a:gd name="connsiteX282" fmla="*/ 547373 w 1998840"/>
                    <a:gd name="connsiteY282" fmla="*/ 398489 h 1373009"/>
                    <a:gd name="connsiteX283" fmla="*/ 542849 w 1998840"/>
                    <a:gd name="connsiteY283" fmla="*/ 401724 h 1373009"/>
                    <a:gd name="connsiteX284" fmla="*/ 537248 w 1998840"/>
                    <a:gd name="connsiteY284" fmla="*/ 406037 h 1373009"/>
                    <a:gd name="connsiteX285" fmla="*/ 534232 w 1998840"/>
                    <a:gd name="connsiteY285" fmla="*/ 410350 h 1373009"/>
                    <a:gd name="connsiteX286" fmla="*/ 532293 w 1998840"/>
                    <a:gd name="connsiteY286" fmla="*/ 412722 h 1373009"/>
                    <a:gd name="connsiteX287" fmla="*/ 515490 w 1998840"/>
                    <a:gd name="connsiteY287" fmla="*/ 423505 h 1373009"/>
                    <a:gd name="connsiteX288" fmla="*/ 486622 w 1998840"/>
                    <a:gd name="connsiteY288" fmla="*/ 460166 h 1373009"/>
                    <a:gd name="connsiteX289" fmla="*/ 479513 w 1998840"/>
                    <a:gd name="connsiteY289" fmla="*/ 467067 h 1373009"/>
                    <a:gd name="connsiteX290" fmla="*/ 446552 w 1998840"/>
                    <a:gd name="connsiteY290" fmla="*/ 433641 h 1373009"/>
                    <a:gd name="connsiteX291" fmla="*/ 443967 w 1998840"/>
                    <a:gd name="connsiteY291" fmla="*/ 432563 h 1373009"/>
                    <a:gd name="connsiteX292" fmla="*/ 436427 w 1998840"/>
                    <a:gd name="connsiteY292" fmla="*/ 431484 h 1373009"/>
                    <a:gd name="connsiteX293" fmla="*/ 428887 w 1998840"/>
                    <a:gd name="connsiteY293" fmla="*/ 434288 h 1373009"/>
                    <a:gd name="connsiteX294" fmla="*/ 426733 w 1998840"/>
                    <a:gd name="connsiteY294" fmla="*/ 436229 h 1373009"/>
                    <a:gd name="connsiteX295" fmla="*/ 424578 w 1998840"/>
                    <a:gd name="connsiteY295" fmla="*/ 433210 h 1373009"/>
                    <a:gd name="connsiteX296" fmla="*/ 416177 w 1998840"/>
                    <a:gd name="connsiteY296" fmla="*/ 430622 h 1373009"/>
                    <a:gd name="connsiteX297" fmla="*/ 409714 w 1998840"/>
                    <a:gd name="connsiteY297" fmla="*/ 434072 h 1373009"/>
                    <a:gd name="connsiteX298" fmla="*/ 408852 w 1998840"/>
                    <a:gd name="connsiteY298" fmla="*/ 439032 h 1373009"/>
                    <a:gd name="connsiteX299" fmla="*/ 406698 w 1998840"/>
                    <a:gd name="connsiteY299" fmla="*/ 466852 h 1373009"/>
                    <a:gd name="connsiteX300" fmla="*/ 396357 w 1998840"/>
                    <a:gd name="connsiteY300" fmla="*/ 459951 h 1373009"/>
                    <a:gd name="connsiteX301" fmla="*/ 393772 w 1998840"/>
                    <a:gd name="connsiteY301" fmla="*/ 451325 h 1373009"/>
                    <a:gd name="connsiteX302" fmla="*/ 389679 w 1998840"/>
                    <a:gd name="connsiteY302" fmla="*/ 457147 h 1373009"/>
                    <a:gd name="connsiteX303" fmla="*/ 387955 w 1998840"/>
                    <a:gd name="connsiteY303" fmla="*/ 466420 h 1373009"/>
                    <a:gd name="connsiteX304" fmla="*/ 390109 w 1998840"/>
                    <a:gd name="connsiteY304" fmla="*/ 462970 h 1373009"/>
                    <a:gd name="connsiteX305" fmla="*/ 392264 w 1998840"/>
                    <a:gd name="connsiteY305" fmla="*/ 461029 h 1373009"/>
                    <a:gd name="connsiteX306" fmla="*/ 390109 w 1998840"/>
                    <a:gd name="connsiteY306" fmla="*/ 470087 h 1373009"/>
                    <a:gd name="connsiteX307" fmla="*/ 385585 w 1998840"/>
                    <a:gd name="connsiteY307" fmla="*/ 473106 h 1373009"/>
                    <a:gd name="connsiteX308" fmla="*/ 384939 w 1998840"/>
                    <a:gd name="connsiteY308" fmla="*/ 477203 h 1373009"/>
                    <a:gd name="connsiteX309" fmla="*/ 380415 w 1998840"/>
                    <a:gd name="connsiteY309" fmla="*/ 482379 h 1373009"/>
                    <a:gd name="connsiteX310" fmla="*/ 376107 w 1998840"/>
                    <a:gd name="connsiteY310" fmla="*/ 488417 h 1373009"/>
                    <a:gd name="connsiteX311" fmla="*/ 373306 w 1998840"/>
                    <a:gd name="connsiteY311" fmla="*/ 490790 h 1373009"/>
                    <a:gd name="connsiteX312" fmla="*/ 370721 w 1998840"/>
                    <a:gd name="connsiteY312" fmla="*/ 492083 h 1373009"/>
                    <a:gd name="connsiteX313" fmla="*/ 366412 w 1998840"/>
                    <a:gd name="connsiteY313" fmla="*/ 495534 h 1373009"/>
                    <a:gd name="connsiteX314" fmla="*/ 362104 w 1998840"/>
                    <a:gd name="connsiteY314" fmla="*/ 500063 h 1373009"/>
                    <a:gd name="connsiteX315" fmla="*/ 360380 w 1998840"/>
                    <a:gd name="connsiteY315" fmla="*/ 503082 h 1373009"/>
                    <a:gd name="connsiteX316" fmla="*/ 350470 w 1998840"/>
                    <a:gd name="connsiteY316" fmla="*/ 528098 h 1373009"/>
                    <a:gd name="connsiteX317" fmla="*/ 349824 w 1998840"/>
                    <a:gd name="connsiteY317" fmla="*/ 529608 h 1373009"/>
                    <a:gd name="connsiteX318" fmla="*/ 344869 w 1998840"/>
                    <a:gd name="connsiteY318" fmla="*/ 528961 h 1373009"/>
                    <a:gd name="connsiteX319" fmla="*/ 344869 w 1998840"/>
                    <a:gd name="connsiteY319" fmla="*/ 531117 h 1373009"/>
                    <a:gd name="connsiteX320" fmla="*/ 351763 w 1998840"/>
                    <a:gd name="connsiteY320" fmla="*/ 534999 h 1373009"/>
                    <a:gd name="connsiteX321" fmla="*/ 365120 w 1998840"/>
                    <a:gd name="connsiteY321" fmla="*/ 541469 h 1373009"/>
                    <a:gd name="connsiteX322" fmla="*/ 372444 w 1998840"/>
                    <a:gd name="connsiteY322" fmla="*/ 540606 h 1373009"/>
                    <a:gd name="connsiteX323" fmla="*/ 381061 w 1998840"/>
                    <a:gd name="connsiteY323" fmla="*/ 534783 h 1373009"/>
                    <a:gd name="connsiteX324" fmla="*/ 385801 w 1998840"/>
                    <a:gd name="connsiteY324" fmla="*/ 525294 h 1373009"/>
                    <a:gd name="connsiteX325" fmla="*/ 387740 w 1998840"/>
                    <a:gd name="connsiteY325" fmla="*/ 522060 h 1373009"/>
                    <a:gd name="connsiteX326" fmla="*/ 395711 w 1998840"/>
                    <a:gd name="connsiteY326" fmla="*/ 510845 h 1373009"/>
                    <a:gd name="connsiteX327" fmla="*/ 409498 w 1998840"/>
                    <a:gd name="connsiteY327" fmla="*/ 497906 h 1373009"/>
                    <a:gd name="connsiteX328" fmla="*/ 423286 w 1998840"/>
                    <a:gd name="connsiteY328" fmla="*/ 489496 h 1373009"/>
                    <a:gd name="connsiteX329" fmla="*/ 432980 w 1998840"/>
                    <a:gd name="connsiteY329" fmla="*/ 483673 h 1373009"/>
                    <a:gd name="connsiteX330" fmla="*/ 433626 w 1998840"/>
                    <a:gd name="connsiteY330" fmla="*/ 481732 h 1373009"/>
                    <a:gd name="connsiteX331" fmla="*/ 438366 w 1998840"/>
                    <a:gd name="connsiteY331" fmla="*/ 478497 h 1373009"/>
                    <a:gd name="connsiteX332" fmla="*/ 445044 w 1998840"/>
                    <a:gd name="connsiteY332" fmla="*/ 474831 h 1373009"/>
                    <a:gd name="connsiteX333" fmla="*/ 445906 w 1998840"/>
                    <a:gd name="connsiteY333" fmla="*/ 472890 h 1373009"/>
                    <a:gd name="connsiteX334" fmla="*/ 448276 w 1998840"/>
                    <a:gd name="connsiteY334" fmla="*/ 475047 h 1373009"/>
                    <a:gd name="connsiteX335" fmla="*/ 452584 w 1998840"/>
                    <a:gd name="connsiteY335" fmla="*/ 475047 h 1373009"/>
                    <a:gd name="connsiteX336" fmla="*/ 459263 w 1998840"/>
                    <a:gd name="connsiteY336" fmla="*/ 473968 h 1373009"/>
                    <a:gd name="connsiteX337" fmla="*/ 469172 w 1998840"/>
                    <a:gd name="connsiteY337" fmla="*/ 476341 h 1373009"/>
                    <a:gd name="connsiteX338" fmla="*/ 481452 w 1998840"/>
                    <a:gd name="connsiteY338" fmla="*/ 483889 h 1373009"/>
                    <a:gd name="connsiteX339" fmla="*/ 490715 w 1998840"/>
                    <a:gd name="connsiteY339" fmla="*/ 483242 h 1373009"/>
                    <a:gd name="connsiteX340" fmla="*/ 494593 w 1998840"/>
                    <a:gd name="connsiteY340" fmla="*/ 471812 h 1373009"/>
                    <a:gd name="connsiteX341" fmla="*/ 525615 w 1998840"/>
                    <a:gd name="connsiteY341" fmla="*/ 454559 h 1373009"/>
                    <a:gd name="connsiteX342" fmla="*/ 555991 w 1998840"/>
                    <a:gd name="connsiteY342" fmla="*/ 450031 h 1373009"/>
                    <a:gd name="connsiteX343" fmla="*/ 583997 w 1998840"/>
                    <a:gd name="connsiteY343" fmla="*/ 449168 h 1373009"/>
                    <a:gd name="connsiteX344" fmla="*/ 592614 w 1998840"/>
                    <a:gd name="connsiteY344" fmla="*/ 449815 h 1373009"/>
                    <a:gd name="connsiteX345" fmla="*/ 601231 w 1998840"/>
                    <a:gd name="connsiteY345" fmla="*/ 450893 h 1373009"/>
                    <a:gd name="connsiteX346" fmla="*/ 608986 w 1998840"/>
                    <a:gd name="connsiteY346" fmla="*/ 451325 h 1373009"/>
                    <a:gd name="connsiteX347" fmla="*/ 630745 w 1998840"/>
                    <a:gd name="connsiteY347" fmla="*/ 451756 h 1373009"/>
                    <a:gd name="connsiteX348" fmla="*/ 650780 w 1998840"/>
                    <a:gd name="connsiteY348" fmla="*/ 447011 h 1373009"/>
                    <a:gd name="connsiteX349" fmla="*/ 654873 w 1998840"/>
                    <a:gd name="connsiteY349" fmla="*/ 442698 h 1373009"/>
                    <a:gd name="connsiteX350" fmla="*/ 660474 w 1998840"/>
                    <a:gd name="connsiteY350" fmla="*/ 436876 h 1373009"/>
                    <a:gd name="connsiteX351" fmla="*/ 671892 w 1998840"/>
                    <a:gd name="connsiteY351" fmla="*/ 423289 h 1373009"/>
                    <a:gd name="connsiteX352" fmla="*/ 681156 w 1998840"/>
                    <a:gd name="connsiteY352" fmla="*/ 416820 h 1373009"/>
                    <a:gd name="connsiteX353" fmla="*/ 707223 w 1998840"/>
                    <a:gd name="connsiteY353" fmla="*/ 405174 h 1373009"/>
                    <a:gd name="connsiteX354" fmla="*/ 710239 w 1998840"/>
                    <a:gd name="connsiteY354" fmla="*/ 403018 h 1373009"/>
                    <a:gd name="connsiteX355" fmla="*/ 695589 w 1998840"/>
                    <a:gd name="connsiteY355" fmla="*/ 399352 h 1373009"/>
                    <a:gd name="connsiteX356" fmla="*/ 691712 w 1998840"/>
                    <a:gd name="connsiteY356" fmla="*/ 397195 h 1373009"/>
                    <a:gd name="connsiteX357" fmla="*/ 725534 w 1998840"/>
                    <a:gd name="connsiteY357" fmla="*/ 365062 h 1373009"/>
                    <a:gd name="connsiteX358" fmla="*/ 747939 w 1998840"/>
                    <a:gd name="connsiteY358" fmla="*/ 385118 h 1373009"/>
                    <a:gd name="connsiteX359" fmla="*/ 749878 w 1998840"/>
                    <a:gd name="connsiteY359" fmla="*/ 395254 h 1373009"/>
                    <a:gd name="connsiteX360" fmla="*/ 750309 w 1998840"/>
                    <a:gd name="connsiteY360" fmla="*/ 389863 h 1373009"/>
                    <a:gd name="connsiteX361" fmla="*/ 751817 w 1998840"/>
                    <a:gd name="connsiteY361" fmla="*/ 384471 h 1373009"/>
                    <a:gd name="connsiteX362" fmla="*/ 753109 w 1998840"/>
                    <a:gd name="connsiteY362" fmla="*/ 382315 h 1373009"/>
                    <a:gd name="connsiteX363" fmla="*/ 755048 w 1998840"/>
                    <a:gd name="connsiteY363" fmla="*/ 373257 h 1373009"/>
                    <a:gd name="connsiteX364" fmla="*/ 757202 w 1998840"/>
                    <a:gd name="connsiteY364" fmla="*/ 359024 h 1373009"/>
                    <a:gd name="connsiteX365" fmla="*/ 758064 w 1998840"/>
                    <a:gd name="connsiteY365" fmla="*/ 343928 h 1373009"/>
                    <a:gd name="connsiteX366" fmla="*/ 770344 w 1998840"/>
                    <a:gd name="connsiteY366" fmla="*/ 297778 h 1373009"/>
                    <a:gd name="connsiteX367" fmla="*/ 781115 w 1998840"/>
                    <a:gd name="connsiteY367" fmla="*/ 269743 h 1373009"/>
                    <a:gd name="connsiteX368" fmla="*/ 792964 w 1998840"/>
                    <a:gd name="connsiteY368" fmla="*/ 246452 h 1373009"/>
                    <a:gd name="connsiteX369" fmla="*/ 800073 w 1998840"/>
                    <a:gd name="connsiteY369" fmla="*/ 226180 h 1373009"/>
                    <a:gd name="connsiteX370" fmla="*/ 810844 w 1998840"/>
                    <a:gd name="connsiteY370" fmla="*/ 202458 h 1373009"/>
                    <a:gd name="connsiteX371" fmla="*/ 829587 w 1998840"/>
                    <a:gd name="connsiteY371" fmla="*/ 158680 h 1373009"/>
                    <a:gd name="connsiteX372" fmla="*/ 846821 w 1998840"/>
                    <a:gd name="connsiteY372" fmla="*/ 132155 h 1373009"/>
                    <a:gd name="connsiteX373" fmla="*/ 862548 w 1998840"/>
                    <a:gd name="connsiteY373" fmla="*/ 142506 h 1373009"/>
                    <a:gd name="connsiteX374" fmla="*/ 879567 w 1998840"/>
                    <a:gd name="connsiteY374" fmla="*/ 150270 h 1373009"/>
                    <a:gd name="connsiteX375" fmla="*/ 883014 w 1998840"/>
                    <a:gd name="connsiteY375" fmla="*/ 151779 h 1373009"/>
                    <a:gd name="connsiteX376" fmla="*/ 878920 w 1998840"/>
                    <a:gd name="connsiteY376" fmla="*/ 154798 h 1373009"/>
                    <a:gd name="connsiteX377" fmla="*/ 877843 w 1998840"/>
                    <a:gd name="connsiteY377" fmla="*/ 165150 h 1373009"/>
                    <a:gd name="connsiteX378" fmla="*/ 884952 w 1998840"/>
                    <a:gd name="connsiteY378" fmla="*/ 170972 h 1373009"/>
                    <a:gd name="connsiteX379" fmla="*/ 888830 w 1998840"/>
                    <a:gd name="connsiteY379" fmla="*/ 177226 h 1373009"/>
                    <a:gd name="connsiteX380" fmla="*/ 889476 w 1998840"/>
                    <a:gd name="connsiteY380" fmla="*/ 208065 h 1373009"/>
                    <a:gd name="connsiteX381" fmla="*/ 889907 w 1998840"/>
                    <a:gd name="connsiteY381" fmla="*/ 246452 h 1373009"/>
                    <a:gd name="connsiteX382" fmla="*/ 895508 w 1998840"/>
                    <a:gd name="connsiteY382" fmla="*/ 273624 h 1373009"/>
                    <a:gd name="connsiteX383" fmla="*/ 901971 w 1998840"/>
                    <a:gd name="connsiteY383" fmla="*/ 277722 h 1373009"/>
                    <a:gd name="connsiteX384" fmla="*/ 906280 w 1998840"/>
                    <a:gd name="connsiteY384" fmla="*/ 283113 h 1373009"/>
                    <a:gd name="connsiteX385" fmla="*/ 920068 w 1998840"/>
                    <a:gd name="connsiteY385" fmla="*/ 294327 h 1373009"/>
                    <a:gd name="connsiteX386" fmla="*/ 922006 w 1998840"/>
                    <a:gd name="connsiteY386" fmla="*/ 300366 h 1373009"/>
                    <a:gd name="connsiteX387" fmla="*/ 953890 w 1998840"/>
                    <a:gd name="connsiteY387" fmla="*/ 332714 h 1373009"/>
                    <a:gd name="connsiteX388" fmla="*/ 968970 w 1998840"/>
                    <a:gd name="connsiteY388" fmla="*/ 346732 h 1373009"/>
                    <a:gd name="connsiteX389" fmla="*/ 982111 w 1998840"/>
                    <a:gd name="connsiteY389" fmla="*/ 355789 h 1373009"/>
                    <a:gd name="connsiteX390" fmla="*/ 986420 w 1998840"/>
                    <a:gd name="connsiteY390" fmla="*/ 373473 h 1373009"/>
                    <a:gd name="connsiteX391" fmla="*/ 989005 w 1998840"/>
                    <a:gd name="connsiteY391" fmla="*/ 380158 h 1373009"/>
                    <a:gd name="connsiteX392" fmla="*/ 997192 w 1998840"/>
                    <a:gd name="connsiteY392" fmla="*/ 384256 h 1373009"/>
                    <a:gd name="connsiteX393" fmla="*/ 1003224 w 1998840"/>
                    <a:gd name="connsiteY393" fmla="*/ 383609 h 1373009"/>
                    <a:gd name="connsiteX394" fmla="*/ 1024336 w 1998840"/>
                    <a:gd name="connsiteY394" fmla="*/ 384471 h 1373009"/>
                    <a:gd name="connsiteX395" fmla="*/ 1036184 w 1998840"/>
                    <a:gd name="connsiteY395" fmla="*/ 386628 h 1373009"/>
                    <a:gd name="connsiteX396" fmla="*/ 1050834 w 1998840"/>
                    <a:gd name="connsiteY396" fmla="*/ 398058 h 1373009"/>
                    <a:gd name="connsiteX397" fmla="*/ 1051264 w 1998840"/>
                    <a:gd name="connsiteY397" fmla="*/ 402802 h 1373009"/>
                    <a:gd name="connsiteX398" fmla="*/ 1054281 w 1998840"/>
                    <a:gd name="connsiteY398" fmla="*/ 399352 h 1373009"/>
                    <a:gd name="connsiteX399" fmla="*/ 1057512 w 1998840"/>
                    <a:gd name="connsiteY399" fmla="*/ 396117 h 1373009"/>
                    <a:gd name="connsiteX400" fmla="*/ 1062251 w 1998840"/>
                    <a:gd name="connsiteY400" fmla="*/ 386412 h 1373009"/>
                    <a:gd name="connsiteX401" fmla="*/ 1076685 w 1998840"/>
                    <a:gd name="connsiteY401" fmla="*/ 362259 h 1373009"/>
                    <a:gd name="connsiteX402" fmla="*/ 1083794 w 1998840"/>
                    <a:gd name="connsiteY402" fmla="*/ 351907 h 1373009"/>
                    <a:gd name="connsiteX403" fmla="*/ 1087672 w 1998840"/>
                    <a:gd name="connsiteY403" fmla="*/ 350398 h 1373009"/>
                    <a:gd name="connsiteX404" fmla="*/ 1096074 w 1998840"/>
                    <a:gd name="connsiteY404" fmla="*/ 342850 h 1373009"/>
                    <a:gd name="connsiteX405" fmla="*/ 1097151 w 1998840"/>
                    <a:gd name="connsiteY405" fmla="*/ 336596 h 1373009"/>
                    <a:gd name="connsiteX406" fmla="*/ 1096289 w 1998840"/>
                    <a:gd name="connsiteY406" fmla="*/ 332714 h 1373009"/>
                    <a:gd name="connsiteX407" fmla="*/ 1096289 w 1998840"/>
                    <a:gd name="connsiteY407" fmla="*/ 330126 h 1373009"/>
                    <a:gd name="connsiteX408" fmla="*/ 1100598 w 1998840"/>
                    <a:gd name="connsiteY408" fmla="*/ 329911 h 1373009"/>
                    <a:gd name="connsiteX409" fmla="*/ 1111585 w 1998840"/>
                    <a:gd name="connsiteY409" fmla="*/ 319559 h 1373009"/>
                    <a:gd name="connsiteX410" fmla="*/ 1114816 w 1998840"/>
                    <a:gd name="connsiteY410" fmla="*/ 293465 h 1373009"/>
                    <a:gd name="connsiteX411" fmla="*/ 1113524 w 1998840"/>
                    <a:gd name="connsiteY411" fmla="*/ 277291 h 1373009"/>
                    <a:gd name="connsiteX412" fmla="*/ 1119556 w 1998840"/>
                    <a:gd name="connsiteY412" fmla="*/ 275565 h 1373009"/>
                    <a:gd name="connsiteX413" fmla="*/ 1138514 w 1998840"/>
                    <a:gd name="connsiteY413" fmla="*/ 277075 h 1373009"/>
                    <a:gd name="connsiteX414" fmla="*/ 1149285 w 1998840"/>
                    <a:gd name="connsiteY414" fmla="*/ 286564 h 1373009"/>
                    <a:gd name="connsiteX415" fmla="*/ 1157041 w 1998840"/>
                    <a:gd name="connsiteY415" fmla="*/ 296700 h 1373009"/>
                    <a:gd name="connsiteX416" fmla="*/ 1173413 w 1998840"/>
                    <a:gd name="connsiteY416" fmla="*/ 262626 h 1373009"/>
                    <a:gd name="connsiteX417" fmla="*/ 1177722 w 1998840"/>
                    <a:gd name="connsiteY417" fmla="*/ 248177 h 1373009"/>
                    <a:gd name="connsiteX418" fmla="*/ 1180738 w 1998840"/>
                    <a:gd name="connsiteY418" fmla="*/ 236747 h 1373009"/>
                    <a:gd name="connsiteX419" fmla="*/ 1183754 w 1998840"/>
                    <a:gd name="connsiteY419" fmla="*/ 231356 h 1373009"/>
                    <a:gd name="connsiteX420" fmla="*/ 1189140 w 1998840"/>
                    <a:gd name="connsiteY420" fmla="*/ 224671 h 1373009"/>
                    <a:gd name="connsiteX421" fmla="*/ 1188278 w 1998840"/>
                    <a:gd name="connsiteY421" fmla="*/ 215398 h 1373009"/>
                    <a:gd name="connsiteX422" fmla="*/ 1186339 w 1998840"/>
                    <a:gd name="connsiteY422" fmla="*/ 213241 h 1373009"/>
                    <a:gd name="connsiteX423" fmla="*/ 1189571 w 1998840"/>
                    <a:gd name="connsiteY423" fmla="*/ 209790 h 1373009"/>
                    <a:gd name="connsiteX424" fmla="*/ 1188924 w 1998840"/>
                    <a:gd name="connsiteY424" fmla="*/ 203105 h 1373009"/>
                    <a:gd name="connsiteX425" fmla="*/ 1184831 w 1998840"/>
                    <a:gd name="connsiteY425" fmla="*/ 199439 h 1373009"/>
                    <a:gd name="connsiteX426" fmla="*/ 1182892 w 1998840"/>
                    <a:gd name="connsiteY426" fmla="*/ 200086 h 1373009"/>
                    <a:gd name="connsiteX427" fmla="*/ 1190432 w 1998840"/>
                    <a:gd name="connsiteY427" fmla="*/ 193185 h 1373009"/>
                    <a:gd name="connsiteX428" fmla="*/ 1193879 w 1998840"/>
                    <a:gd name="connsiteY428" fmla="*/ 183265 h 1373009"/>
                    <a:gd name="connsiteX429" fmla="*/ 1188278 w 1998840"/>
                    <a:gd name="connsiteY429" fmla="*/ 183912 h 1373009"/>
                    <a:gd name="connsiteX430" fmla="*/ 1185047 w 1998840"/>
                    <a:gd name="connsiteY430" fmla="*/ 184343 h 1373009"/>
                    <a:gd name="connsiteX431" fmla="*/ 1188709 w 1998840"/>
                    <a:gd name="connsiteY431" fmla="*/ 179814 h 1373009"/>
                    <a:gd name="connsiteX432" fmla="*/ 1190863 w 1998840"/>
                    <a:gd name="connsiteY432" fmla="*/ 150485 h 1373009"/>
                    <a:gd name="connsiteX433" fmla="*/ 1194310 w 1998840"/>
                    <a:gd name="connsiteY433" fmla="*/ 125469 h 1373009"/>
                    <a:gd name="connsiteX434" fmla="*/ 1204435 w 1998840"/>
                    <a:gd name="connsiteY434" fmla="*/ 123097 h 1373009"/>
                    <a:gd name="connsiteX435" fmla="*/ 1206590 w 1998840"/>
                    <a:gd name="connsiteY435" fmla="*/ 121372 h 1373009"/>
                    <a:gd name="connsiteX436" fmla="*/ 1208744 w 1998840"/>
                    <a:gd name="connsiteY436" fmla="*/ 121587 h 1373009"/>
                    <a:gd name="connsiteX437" fmla="*/ 1215207 w 1998840"/>
                    <a:gd name="connsiteY437" fmla="*/ 110589 h 1373009"/>
                    <a:gd name="connsiteX438" fmla="*/ 1218438 w 1998840"/>
                    <a:gd name="connsiteY438" fmla="*/ 100237 h 1373009"/>
                    <a:gd name="connsiteX439" fmla="*/ 1218223 w 1998840"/>
                    <a:gd name="connsiteY439" fmla="*/ 95709 h 1373009"/>
                    <a:gd name="connsiteX440" fmla="*/ 1221670 w 1998840"/>
                    <a:gd name="connsiteY440" fmla="*/ 96787 h 1373009"/>
                    <a:gd name="connsiteX441" fmla="*/ 1224901 w 1998840"/>
                    <a:gd name="connsiteY441" fmla="*/ 96356 h 1373009"/>
                    <a:gd name="connsiteX442" fmla="*/ 1227486 w 1998840"/>
                    <a:gd name="connsiteY442" fmla="*/ 82769 h 1373009"/>
                    <a:gd name="connsiteX443" fmla="*/ 1229425 w 1998840"/>
                    <a:gd name="connsiteY443" fmla="*/ 72202 h 1373009"/>
                    <a:gd name="connsiteX444" fmla="*/ 1233303 w 1998840"/>
                    <a:gd name="connsiteY444" fmla="*/ 61635 h 1373009"/>
                    <a:gd name="connsiteX445" fmla="*/ 1239981 w 1998840"/>
                    <a:gd name="connsiteY445" fmla="*/ 46755 h 1373009"/>
                    <a:gd name="connsiteX446" fmla="*/ 1245367 w 1998840"/>
                    <a:gd name="connsiteY446" fmla="*/ 36188 h 1373009"/>
                    <a:gd name="connsiteX447" fmla="*/ 1261093 w 1998840"/>
                    <a:gd name="connsiteY447" fmla="*/ 20876 h 1373009"/>
                    <a:gd name="connsiteX448" fmla="*/ 1281128 w 1998840"/>
                    <a:gd name="connsiteY448" fmla="*/ 2114 h 1373009"/>
                    <a:gd name="connsiteX449" fmla="*/ 1281344 w 1998840"/>
                    <a:gd name="connsiteY449" fmla="*/ 1252 h 1373009"/>
                    <a:gd name="connsiteX450" fmla="*/ 1287591 w 1998840"/>
                    <a:gd name="connsiteY450" fmla="*/ -689 h 1373009"/>
                    <a:gd name="connsiteX451" fmla="*/ 1289530 w 1998840"/>
                    <a:gd name="connsiteY451" fmla="*/ -2846 h 1373009"/>
                    <a:gd name="connsiteX452" fmla="*/ 1292762 w 1998840"/>
                    <a:gd name="connsiteY452" fmla="*/ -5865 h 1373009"/>
                    <a:gd name="connsiteX453" fmla="*/ 1295131 w 1998840"/>
                    <a:gd name="connsiteY453" fmla="*/ -10178 h 1373009"/>
                    <a:gd name="connsiteX454" fmla="*/ 1296424 w 1998840"/>
                    <a:gd name="connsiteY454" fmla="*/ -5649 h 1373009"/>
                    <a:gd name="connsiteX455" fmla="*/ 1298147 w 1998840"/>
                    <a:gd name="connsiteY455" fmla="*/ -3708 h 1373009"/>
                    <a:gd name="connsiteX456" fmla="*/ 1302456 w 1998840"/>
                    <a:gd name="connsiteY456" fmla="*/ -3708 h 1373009"/>
                    <a:gd name="connsiteX457" fmla="*/ 1295347 w 1998840"/>
                    <a:gd name="connsiteY457" fmla="*/ 2977 h 1373009"/>
                    <a:gd name="connsiteX458" fmla="*/ 1293408 w 1998840"/>
                    <a:gd name="connsiteY458" fmla="*/ 4271 h 1373009"/>
                    <a:gd name="connsiteX459" fmla="*/ 1297070 w 1998840"/>
                    <a:gd name="connsiteY459" fmla="*/ 8368 h 1373009"/>
                    <a:gd name="connsiteX460" fmla="*/ 1295562 w 1998840"/>
                    <a:gd name="connsiteY460" fmla="*/ 10740 h 1373009"/>
                    <a:gd name="connsiteX461" fmla="*/ 1293623 w 1998840"/>
                    <a:gd name="connsiteY461" fmla="*/ 14838 h 1373009"/>
                    <a:gd name="connsiteX462" fmla="*/ 1287376 w 1998840"/>
                    <a:gd name="connsiteY462" fmla="*/ 27777 h 1373009"/>
                    <a:gd name="connsiteX463" fmla="*/ 1281559 w 1998840"/>
                    <a:gd name="connsiteY463" fmla="*/ 50852 h 1373009"/>
                    <a:gd name="connsiteX464" fmla="*/ 1279190 w 1998840"/>
                    <a:gd name="connsiteY464" fmla="*/ 72849 h 1373009"/>
                    <a:gd name="connsiteX465" fmla="*/ 1256569 w 1998840"/>
                    <a:gd name="connsiteY465" fmla="*/ 97650 h 1373009"/>
                    <a:gd name="connsiteX466" fmla="*/ 1250968 w 1998840"/>
                    <a:gd name="connsiteY466" fmla="*/ 104335 h 1373009"/>
                    <a:gd name="connsiteX467" fmla="*/ 1243213 w 1998840"/>
                    <a:gd name="connsiteY467" fmla="*/ 109942 h 1373009"/>
                    <a:gd name="connsiteX468" fmla="*/ 1227917 w 1998840"/>
                    <a:gd name="connsiteY468" fmla="*/ 126116 h 1373009"/>
                    <a:gd name="connsiteX469" fmla="*/ 1222747 w 1998840"/>
                    <a:gd name="connsiteY469" fmla="*/ 139702 h 1373009"/>
                    <a:gd name="connsiteX470" fmla="*/ 1219300 w 1998840"/>
                    <a:gd name="connsiteY470" fmla="*/ 155877 h 1373009"/>
                    <a:gd name="connsiteX471" fmla="*/ 1218869 w 1998840"/>
                    <a:gd name="connsiteY471" fmla="*/ 163640 h 1373009"/>
                    <a:gd name="connsiteX472" fmla="*/ 1217361 w 1998840"/>
                    <a:gd name="connsiteY472" fmla="*/ 160405 h 1373009"/>
                    <a:gd name="connsiteX473" fmla="*/ 1208528 w 1998840"/>
                    <a:gd name="connsiteY473" fmla="*/ 156092 h 1373009"/>
                    <a:gd name="connsiteX474" fmla="*/ 1211760 w 1998840"/>
                    <a:gd name="connsiteY474" fmla="*/ 192538 h 1373009"/>
                    <a:gd name="connsiteX475" fmla="*/ 1215853 w 1998840"/>
                    <a:gd name="connsiteY475" fmla="*/ 217338 h 1373009"/>
                    <a:gd name="connsiteX476" fmla="*/ 1222316 w 1998840"/>
                    <a:gd name="connsiteY476" fmla="*/ 230925 h 1373009"/>
                    <a:gd name="connsiteX477" fmla="*/ 1228133 w 1998840"/>
                    <a:gd name="connsiteY477" fmla="*/ 223161 h 1373009"/>
                    <a:gd name="connsiteX478" fmla="*/ 1235673 w 1998840"/>
                    <a:gd name="connsiteY478" fmla="*/ 214535 h 1373009"/>
                    <a:gd name="connsiteX479" fmla="*/ 1251830 w 1998840"/>
                    <a:gd name="connsiteY479" fmla="*/ 206340 h 1373009"/>
                    <a:gd name="connsiteX480" fmla="*/ 1255708 w 1998840"/>
                    <a:gd name="connsiteY480" fmla="*/ 203752 h 1373009"/>
                    <a:gd name="connsiteX481" fmla="*/ 1263032 w 1998840"/>
                    <a:gd name="connsiteY481" fmla="*/ 196851 h 1373009"/>
                    <a:gd name="connsiteX482" fmla="*/ 1266910 w 1998840"/>
                    <a:gd name="connsiteY482" fmla="*/ 186715 h 1373009"/>
                    <a:gd name="connsiteX483" fmla="*/ 1277897 w 1998840"/>
                    <a:gd name="connsiteY483" fmla="*/ 175286 h 1373009"/>
                    <a:gd name="connsiteX484" fmla="*/ 1278543 w 1998840"/>
                    <a:gd name="connsiteY484" fmla="*/ 178089 h 1373009"/>
                    <a:gd name="connsiteX485" fmla="*/ 1278974 w 1998840"/>
                    <a:gd name="connsiteY485" fmla="*/ 178952 h 1373009"/>
                    <a:gd name="connsiteX486" fmla="*/ 1281775 w 1998840"/>
                    <a:gd name="connsiteY486" fmla="*/ 169894 h 1373009"/>
                    <a:gd name="connsiteX487" fmla="*/ 1286299 w 1998840"/>
                    <a:gd name="connsiteY487" fmla="*/ 171404 h 1373009"/>
                    <a:gd name="connsiteX488" fmla="*/ 1290176 w 1998840"/>
                    <a:gd name="connsiteY488" fmla="*/ 172698 h 1373009"/>
                    <a:gd name="connsiteX489" fmla="*/ 1298147 w 1998840"/>
                    <a:gd name="connsiteY489" fmla="*/ 167953 h 1373009"/>
                    <a:gd name="connsiteX490" fmla="*/ 1299655 w 1998840"/>
                    <a:gd name="connsiteY490" fmla="*/ 164718 h 1373009"/>
                    <a:gd name="connsiteX491" fmla="*/ 1300733 w 1998840"/>
                    <a:gd name="connsiteY491" fmla="*/ 138624 h 1373009"/>
                    <a:gd name="connsiteX492" fmla="*/ 1306118 w 1998840"/>
                    <a:gd name="connsiteY492" fmla="*/ 142937 h 1373009"/>
                    <a:gd name="connsiteX493" fmla="*/ 1317967 w 1998840"/>
                    <a:gd name="connsiteY493" fmla="*/ 152857 h 1373009"/>
                    <a:gd name="connsiteX494" fmla="*/ 1330462 w 1998840"/>
                    <a:gd name="connsiteY494" fmla="*/ 172051 h 1373009"/>
                    <a:gd name="connsiteX495" fmla="*/ 1333262 w 1998840"/>
                    <a:gd name="connsiteY495" fmla="*/ 173560 h 1373009"/>
                    <a:gd name="connsiteX496" fmla="*/ 1355021 w 1998840"/>
                    <a:gd name="connsiteY496" fmla="*/ 185206 h 1373009"/>
                    <a:gd name="connsiteX497" fmla="*/ 1363207 w 1998840"/>
                    <a:gd name="connsiteY497" fmla="*/ 190381 h 1373009"/>
                    <a:gd name="connsiteX498" fmla="*/ 1367300 w 1998840"/>
                    <a:gd name="connsiteY498" fmla="*/ 210222 h 1373009"/>
                    <a:gd name="connsiteX499" fmla="*/ 1368378 w 1998840"/>
                    <a:gd name="connsiteY499" fmla="*/ 214966 h 1373009"/>
                    <a:gd name="connsiteX500" fmla="*/ 1370316 w 1998840"/>
                    <a:gd name="connsiteY500" fmla="*/ 218201 h 1373009"/>
                    <a:gd name="connsiteX501" fmla="*/ 1368378 w 1998840"/>
                    <a:gd name="connsiteY501" fmla="*/ 223592 h 1373009"/>
                    <a:gd name="connsiteX502" fmla="*/ 1365362 w 1998840"/>
                    <a:gd name="connsiteY502" fmla="*/ 235022 h 1373009"/>
                    <a:gd name="connsiteX503" fmla="*/ 1360838 w 1998840"/>
                    <a:gd name="connsiteY503" fmla="*/ 251843 h 1373009"/>
                    <a:gd name="connsiteX504" fmla="*/ 1357391 w 1998840"/>
                    <a:gd name="connsiteY504" fmla="*/ 261763 h 1373009"/>
                    <a:gd name="connsiteX505" fmla="*/ 1350928 w 1998840"/>
                    <a:gd name="connsiteY505" fmla="*/ 271252 h 1373009"/>
                    <a:gd name="connsiteX506" fmla="*/ 1344465 w 1998840"/>
                    <a:gd name="connsiteY506" fmla="*/ 280094 h 1373009"/>
                    <a:gd name="connsiteX507" fmla="*/ 1340372 w 1998840"/>
                    <a:gd name="connsiteY507" fmla="*/ 284192 h 1373009"/>
                    <a:gd name="connsiteX508" fmla="*/ 1309996 w 1998840"/>
                    <a:gd name="connsiteY508" fmla="*/ 313089 h 1373009"/>
                    <a:gd name="connsiteX509" fmla="*/ 1302671 w 1998840"/>
                    <a:gd name="connsiteY509" fmla="*/ 323010 h 1373009"/>
                    <a:gd name="connsiteX510" fmla="*/ 1295347 w 1998840"/>
                    <a:gd name="connsiteY510" fmla="*/ 340478 h 1373009"/>
                    <a:gd name="connsiteX511" fmla="*/ 1298147 w 1998840"/>
                    <a:gd name="connsiteY511" fmla="*/ 351260 h 1373009"/>
                    <a:gd name="connsiteX512" fmla="*/ 1304610 w 1998840"/>
                    <a:gd name="connsiteY512" fmla="*/ 359887 h 1373009"/>
                    <a:gd name="connsiteX513" fmla="*/ 1309996 w 1998840"/>
                    <a:gd name="connsiteY513" fmla="*/ 366141 h 1373009"/>
                    <a:gd name="connsiteX514" fmla="*/ 1313012 w 1998840"/>
                    <a:gd name="connsiteY514" fmla="*/ 368297 h 1373009"/>
                    <a:gd name="connsiteX515" fmla="*/ 1316890 w 1998840"/>
                    <a:gd name="connsiteY515" fmla="*/ 371101 h 1373009"/>
                    <a:gd name="connsiteX516" fmla="*/ 1319475 w 1998840"/>
                    <a:gd name="connsiteY516" fmla="*/ 373904 h 1373009"/>
                    <a:gd name="connsiteX517" fmla="*/ 1339510 w 1998840"/>
                    <a:gd name="connsiteY517" fmla="*/ 381237 h 1373009"/>
                    <a:gd name="connsiteX518" fmla="*/ 1348558 w 1998840"/>
                    <a:gd name="connsiteY518" fmla="*/ 379943 h 1373009"/>
                    <a:gd name="connsiteX519" fmla="*/ 1352220 w 1998840"/>
                    <a:gd name="connsiteY519" fmla="*/ 376923 h 1373009"/>
                    <a:gd name="connsiteX520" fmla="*/ 1362346 w 1998840"/>
                    <a:gd name="connsiteY520" fmla="*/ 356436 h 1373009"/>
                    <a:gd name="connsiteX521" fmla="*/ 1366008 w 1998840"/>
                    <a:gd name="connsiteY521" fmla="*/ 367219 h 1373009"/>
                    <a:gd name="connsiteX522" fmla="*/ 1365792 w 1998840"/>
                    <a:gd name="connsiteY522" fmla="*/ 370669 h 1373009"/>
                    <a:gd name="connsiteX523" fmla="*/ 1368162 w 1998840"/>
                    <a:gd name="connsiteY523" fmla="*/ 373473 h 1373009"/>
                    <a:gd name="connsiteX524" fmla="*/ 1370963 w 1998840"/>
                    <a:gd name="connsiteY524" fmla="*/ 378217 h 1373009"/>
                    <a:gd name="connsiteX525" fmla="*/ 1375702 w 1998840"/>
                    <a:gd name="connsiteY525" fmla="*/ 379080 h 1373009"/>
                    <a:gd name="connsiteX526" fmla="*/ 1380657 w 1998840"/>
                    <a:gd name="connsiteY526" fmla="*/ 379727 h 1373009"/>
                    <a:gd name="connsiteX527" fmla="*/ 1381950 w 1998840"/>
                    <a:gd name="connsiteY527" fmla="*/ 382746 h 1373009"/>
                    <a:gd name="connsiteX528" fmla="*/ 1382811 w 1998840"/>
                    <a:gd name="connsiteY528" fmla="*/ 383609 h 1373009"/>
                    <a:gd name="connsiteX529" fmla="*/ 1386474 w 1998840"/>
                    <a:gd name="connsiteY529" fmla="*/ 384256 h 1373009"/>
                    <a:gd name="connsiteX530" fmla="*/ 1393152 w 1998840"/>
                    <a:gd name="connsiteY530" fmla="*/ 384471 h 1373009"/>
                    <a:gd name="connsiteX531" fmla="*/ 1401769 w 1998840"/>
                    <a:gd name="connsiteY531" fmla="*/ 385765 h 1373009"/>
                    <a:gd name="connsiteX532" fmla="*/ 1402631 w 1998840"/>
                    <a:gd name="connsiteY532" fmla="*/ 387706 h 1373009"/>
                    <a:gd name="connsiteX533" fmla="*/ 1404785 w 1998840"/>
                    <a:gd name="connsiteY533" fmla="*/ 388784 h 1373009"/>
                    <a:gd name="connsiteX534" fmla="*/ 1407155 w 1998840"/>
                    <a:gd name="connsiteY534" fmla="*/ 389647 h 1373009"/>
                    <a:gd name="connsiteX535" fmla="*/ 1412325 w 1998840"/>
                    <a:gd name="connsiteY535" fmla="*/ 399567 h 1373009"/>
                    <a:gd name="connsiteX536" fmla="*/ 1413833 w 1998840"/>
                    <a:gd name="connsiteY536" fmla="*/ 399136 h 1373009"/>
                    <a:gd name="connsiteX537" fmla="*/ 1424174 w 1998840"/>
                    <a:gd name="connsiteY537" fmla="*/ 395038 h 1373009"/>
                    <a:gd name="connsiteX538" fmla="*/ 1433007 w 1998840"/>
                    <a:gd name="connsiteY538" fmla="*/ 401508 h 1373009"/>
                    <a:gd name="connsiteX539" fmla="*/ 1440331 w 1998840"/>
                    <a:gd name="connsiteY539" fmla="*/ 403880 h 1373009"/>
                    <a:gd name="connsiteX540" fmla="*/ 1441193 w 1998840"/>
                    <a:gd name="connsiteY540" fmla="*/ 401724 h 1373009"/>
                    <a:gd name="connsiteX541" fmla="*/ 1443563 w 1998840"/>
                    <a:gd name="connsiteY541" fmla="*/ 403880 h 1373009"/>
                    <a:gd name="connsiteX542" fmla="*/ 1445286 w 1998840"/>
                    <a:gd name="connsiteY542" fmla="*/ 405821 h 1373009"/>
                    <a:gd name="connsiteX543" fmla="*/ 1459289 w 1998840"/>
                    <a:gd name="connsiteY543" fmla="*/ 412291 h 1373009"/>
                    <a:gd name="connsiteX544" fmla="*/ 1465967 w 1998840"/>
                    <a:gd name="connsiteY544" fmla="*/ 419839 h 1373009"/>
                    <a:gd name="connsiteX545" fmla="*/ 1474800 w 1998840"/>
                    <a:gd name="connsiteY545" fmla="*/ 427602 h 1373009"/>
                    <a:gd name="connsiteX546" fmla="*/ 1481694 w 1998840"/>
                    <a:gd name="connsiteY546" fmla="*/ 434072 h 1373009"/>
                    <a:gd name="connsiteX547" fmla="*/ 1487510 w 1998840"/>
                    <a:gd name="connsiteY547" fmla="*/ 445286 h 1373009"/>
                    <a:gd name="connsiteX548" fmla="*/ 1487941 w 1998840"/>
                    <a:gd name="connsiteY548" fmla="*/ 446580 h 1373009"/>
                    <a:gd name="connsiteX549" fmla="*/ 1493758 w 1998840"/>
                    <a:gd name="connsiteY549" fmla="*/ 452187 h 1373009"/>
                    <a:gd name="connsiteX550" fmla="*/ 1496989 w 1998840"/>
                    <a:gd name="connsiteY550" fmla="*/ 453481 h 1373009"/>
                    <a:gd name="connsiteX551" fmla="*/ 1501729 w 1998840"/>
                    <a:gd name="connsiteY551" fmla="*/ 456932 h 1373009"/>
                    <a:gd name="connsiteX552" fmla="*/ 1499790 w 1998840"/>
                    <a:gd name="connsiteY552" fmla="*/ 459088 h 1373009"/>
                    <a:gd name="connsiteX553" fmla="*/ 1497420 w 1998840"/>
                    <a:gd name="connsiteY553" fmla="*/ 469655 h 1373009"/>
                    <a:gd name="connsiteX554" fmla="*/ 1498067 w 1998840"/>
                    <a:gd name="connsiteY554" fmla="*/ 473537 h 1373009"/>
                    <a:gd name="connsiteX555" fmla="*/ 1499144 w 1998840"/>
                    <a:gd name="connsiteY555" fmla="*/ 475047 h 1373009"/>
                    <a:gd name="connsiteX556" fmla="*/ 1501729 w 1998840"/>
                    <a:gd name="connsiteY556" fmla="*/ 479144 h 1373009"/>
                    <a:gd name="connsiteX557" fmla="*/ 1503883 w 1998840"/>
                    <a:gd name="connsiteY557" fmla="*/ 484751 h 1373009"/>
                    <a:gd name="connsiteX558" fmla="*/ 1506037 w 1998840"/>
                    <a:gd name="connsiteY558" fmla="*/ 491221 h 1373009"/>
                    <a:gd name="connsiteX559" fmla="*/ 1511639 w 1998840"/>
                    <a:gd name="connsiteY559" fmla="*/ 503082 h 1373009"/>
                    <a:gd name="connsiteX560" fmla="*/ 1514870 w 1998840"/>
                    <a:gd name="connsiteY560" fmla="*/ 505885 h 1373009"/>
                    <a:gd name="connsiteX561" fmla="*/ 1514008 w 1998840"/>
                    <a:gd name="connsiteY561" fmla="*/ 520981 h 1373009"/>
                    <a:gd name="connsiteX562" fmla="*/ 1514870 w 1998840"/>
                    <a:gd name="connsiteY562" fmla="*/ 524216 h 1373009"/>
                    <a:gd name="connsiteX563" fmla="*/ 1517886 w 1998840"/>
                    <a:gd name="connsiteY563" fmla="*/ 537155 h 1373009"/>
                    <a:gd name="connsiteX564" fmla="*/ 1516378 w 1998840"/>
                    <a:gd name="connsiteY564" fmla="*/ 550526 h 1373009"/>
                    <a:gd name="connsiteX565" fmla="*/ 1514439 w 1998840"/>
                    <a:gd name="connsiteY565" fmla="*/ 548370 h 1373009"/>
                    <a:gd name="connsiteX566" fmla="*/ 1513793 w 1998840"/>
                    <a:gd name="connsiteY566" fmla="*/ 544272 h 1373009"/>
                    <a:gd name="connsiteX567" fmla="*/ 1506899 w 1998840"/>
                    <a:gd name="connsiteY567" fmla="*/ 542978 h 1373009"/>
                    <a:gd name="connsiteX568" fmla="*/ 1498282 w 1998840"/>
                    <a:gd name="connsiteY568" fmla="*/ 545350 h 1373009"/>
                    <a:gd name="connsiteX569" fmla="*/ 1501944 w 1998840"/>
                    <a:gd name="connsiteY569" fmla="*/ 553114 h 1373009"/>
                    <a:gd name="connsiteX570" fmla="*/ 1506037 w 1998840"/>
                    <a:gd name="connsiteY570" fmla="*/ 560231 h 1373009"/>
                    <a:gd name="connsiteX571" fmla="*/ 1504960 w 1998840"/>
                    <a:gd name="connsiteY571" fmla="*/ 563250 h 1373009"/>
                    <a:gd name="connsiteX572" fmla="*/ 1499790 w 1998840"/>
                    <a:gd name="connsiteY572" fmla="*/ 566269 h 1373009"/>
                    <a:gd name="connsiteX573" fmla="*/ 1494404 w 1998840"/>
                    <a:gd name="connsiteY573" fmla="*/ 575111 h 1373009"/>
                    <a:gd name="connsiteX574" fmla="*/ 1496774 w 1998840"/>
                    <a:gd name="connsiteY574" fmla="*/ 573817 h 1373009"/>
                    <a:gd name="connsiteX575" fmla="*/ 1499144 w 1998840"/>
                    <a:gd name="connsiteY575" fmla="*/ 570582 h 1373009"/>
                    <a:gd name="connsiteX576" fmla="*/ 1501729 w 1998840"/>
                    <a:gd name="connsiteY576" fmla="*/ 572523 h 1373009"/>
                    <a:gd name="connsiteX577" fmla="*/ 1483417 w 1998840"/>
                    <a:gd name="connsiteY577" fmla="*/ 588913 h 1373009"/>
                    <a:gd name="connsiteX578" fmla="*/ 1478032 w 1998840"/>
                    <a:gd name="connsiteY578" fmla="*/ 596029 h 1373009"/>
                    <a:gd name="connsiteX579" fmla="*/ 1450026 w 1998840"/>
                    <a:gd name="connsiteY579" fmla="*/ 625790 h 1373009"/>
                    <a:gd name="connsiteX580" fmla="*/ 1440762 w 1998840"/>
                    <a:gd name="connsiteY580" fmla="*/ 636357 h 1373009"/>
                    <a:gd name="connsiteX581" fmla="*/ 1448302 w 1998840"/>
                    <a:gd name="connsiteY581" fmla="*/ 648002 h 1373009"/>
                    <a:gd name="connsiteX582" fmla="*/ 1451749 w 1998840"/>
                    <a:gd name="connsiteY582" fmla="*/ 654903 h 1373009"/>
                    <a:gd name="connsiteX583" fmla="*/ 1456058 w 1998840"/>
                    <a:gd name="connsiteY583" fmla="*/ 660295 h 1373009"/>
                    <a:gd name="connsiteX584" fmla="*/ 1469630 w 1998840"/>
                    <a:gd name="connsiteY584" fmla="*/ 666980 h 1373009"/>
                    <a:gd name="connsiteX585" fmla="*/ 1475877 w 1998840"/>
                    <a:gd name="connsiteY585" fmla="*/ 672156 h 1373009"/>
                    <a:gd name="connsiteX586" fmla="*/ 1462521 w 1998840"/>
                    <a:gd name="connsiteY586" fmla="*/ 680782 h 1373009"/>
                    <a:gd name="connsiteX587" fmla="*/ 1448302 w 1998840"/>
                    <a:gd name="connsiteY587" fmla="*/ 684017 h 1373009"/>
                    <a:gd name="connsiteX588" fmla="*/ 1433653 w 1998840"/>
                    <a:gd name="connsiteY588" fmla="*/ 682292 h 1373009"/>
                    <a:gd name="connsiteX589" fmla="*/ 1431499 w 1998840"/>
                    <a:gd name="connsiteY589" fmla="*/ 676900 h 1373009"/>
                    <a:gd name="connsiteX590" fmla="*/ 1423097 w 1998840"/>
                    <a:gd name="connsiteY590" fmla="*/ 675175 h 1373009"/>
                    <a:gd name="connsiteX591" fmla="*/ 1417711 w 1998840"/>
                    <a:gd name="connsiteY591" fmla="*/ 681429 h 1373009"/>
                    <a:gd name="connsiteX592" fmla="*/ 1405216 w 1998840"/>
                    <a:gd name="connsiteY592" fmla="*/ 692427 h 1373009"/>
                    <a:gd name="connsiteX593" fmla="*/ 1387551 w 1998840"/>
                    <a:gd name="connsiteY593" fmla="*/ 704935 h 1373009"/>
                    <a:gd name="connsiteX594" fmla="*/ 1390998 w 1998840"/>
                    <a:gd name="connsiteY594" fmla="*/ 709248 h 1373009"/>
                    <a:gd name="connsiteX595" fmla="*/ 1406078 w 1998840"/>
                    <a:gd name="connsiteY595" fmla="*/ 716365 h 1373009"/>
                    <a:gd name="connsiteX596" fmla="*/ 1413618 w 1998840"/>
                    <a:gd name="connsiteY596" fmla="*/ 726285 h 1373009"/>
                    <a:gd name="connsiteX597" fmla="*/ 1419865 w 1998840"/>
                    <a:gd name="connsiteY597" fmla="*/ 733402 h 1373009"/>
                    <a:gd name="connsiteX598" fmla="*/ 1431283 w 1998840"/>
                    <a:gd name="connsiteY598" fmla="*/ 740950 h 1373009"/>
                    <a:gd name="connsiteX599" fmla="*/ 1439254 w 1998840"/>
                    <a:gd name="connsiteY599" fmla="*/ 727795 h 1373009"/>
                    <a:gd name="connsiteX600" fmla="*/ 1439900 w 1998840"/>
                    <a:gd name="connsiteY600" fmla="*/ 714640 h 1373009"/>
                    <a:gd name="connsiteX601" fmla="*/ 1440547 w 1998840"/>
                    <a:gd name="connsiteY601" fmla="*/ 708170 h 1373009"/>
                    <a:gd name="connsiteX602" fmla="*/ 1441624 w 1998840"/>
                    <a:gd name="connsiteY602" fmla="*/ 701485 h 1373009"/>
                    <a:gd name="connsiteX603" fmla="*/ 1451964 w 1998840"/>
                    <a:gd name="connsiteY603" fmla="*/ 710327 h 1373009"/>
                    <a:gd name="connsiteX604" fmla="*/ 1470276 w 1998840"/>
                    <a:gd name="connsiteY604" fmla="*/ 720247 h 1373009"/>
                    <a:gd name="connsiteX605" fmla="*/ 1483848 w 1998840"/>
                    <a:gd name="connsiteY605" fmla="*/ 719816 h 1373009"/>
                    <a:gd name="connsiteX606" fmla="*/ 1489449 w 1998840"/>
                    <a:gd name="connsiteY606" fmla="*/ 718522 h 1373009"/>
                    <a:gd name="connsiteX607" fmla="*/ 1495266 w 1998840"/>
                    <a:gd name="connsiteY607" fmla="*/ 716581 h 1373009"/>
                    <a:gd name="connsiteX608" fmla="*/ 1499575 w 1998840"/>
                    <a:gd name="connsiteY608" fmla="*/ 699760 h 1373009"/>
                    <a:gd name="connsiteX609" fmla="*/ 1501729 w 1998840"/>
                    <a:gd name="connsiteY609" fmla="*/ 688546 h 1373009"/>
                    <a:gd name="connsiteX610" fmla="*/ 1503883 w 1998840"/>
                    <a:gd name="connsiteY610" fmla="*/ 689624 h 1373009"/>
                    <a:gd name="connsiteX611" fmla="*/ 1515947 w 1998840"/>
                    <a:gd name="connsiteY611" fmla="*/ 684448 h 1373009"/>
                    <a:gd name="connsiteX612" fmla="*/ 1521333 w 1998840"/>
                    <a:gd name="connsiteY612" fmla="*/ 684232 h 1373009"/>
                    <a:gd name="connsiteX613" fmla="*/ 1525426 w 1998840"/>
                    <a:gd name="connsiteY613" fmla="*/ 683154 h 1373009"/>
                    <a:gd name="connsiteX614" fmla="*/ 1530812 w 1998840"/>
                    <a:gd name="connsiteY614" fmla="*/ 680782 h 1373009"/>
                    <a:gd name="connsiteX615" fmla="*/ 1534043 w 1998840"/>
                    <a:gd name="connsiteY615" fmla="*/ 671293 h 1373009"/>
                    <a:gd name="connsiteX616" fmla="*/ 1537921 w 1998840"/>
                    <a:gd name="connsiteY616" fmla="*/ 660942 h 1373009"/>
                    <a:gd name="connsiteX617" fmla="*/ 1547615 w 1998840"/>
                    <a:gd name="connsiteY617" fmla="*/ 646708 h 1373009"/>
                    <a:gd name="connsiteX618" fmla="*/ 1547831 w 1998840"/>
                    <a:gd name="connsiteY618" fmla="*/ 632044 h 1373009"/>
                    <a:gd name="connsiteX619" fmla="*/ 1550201 w 1998840"/>
                    <a:gd name="connsiteY619" fmla="*/ 625574 h 1373009"/>
                    <a:gd name="connsiteX620" fmla="*/ 1559895 w 1998840"/>
                    <a:gd name="connsiteY620" fmla="*/ 621261 h 1373009"/>
                    <a:gd name="connsiteX621" fmla="*/ 1570236 w 1998840"/>
                    <a:gd name="connsiteY621" fmla="*/ 623849 h 1373009"/>
                    <a:gd name="connsiteX622" fmla="*/ 1575190 w 1998840"/>
                    <a:gd name="connsiteY622" fmla="*/ 626005 h 1373009"/>
                    <a:gd name="connsiteX623" fmla="*/ 1579284 w 1998840"/>
                    <a:gd name="connsiteY623" fmla="*/ 628162 h 1373009"/>
                    <a:gd name="connsiteX624" fmla="*/ 1582300 w 1998840"/>
                    <a:gd name="connsiteY624" fmla="*/ 629025 h 1373009"/>
                    <a:gd name="connsiteX625" fmla="*/ 1594364 w 1998840"/>
                    <a:gd name="connsiteY625" fmla="*/ 641748 h 1373009"/>
                    <a:gd name="connsiteX626" fmla="*/ 1571313 w 1998840"/>
                    <a:gd name="connsiteY626" fmla="*/ 682507 h 1373009"/>
                    <a:gd name="connsiteX627" fmla="*/ 1556879 w 1998840"/>
                    <a:gd name="connsiteY627" fmla="*/ 696740 h 1373009"/>
                    <a:gd name="connsiteX628" fmla="*/ 1544169 w 1998840"/>
                    <a:gd name="connsiteY628" fmla="*/ 706445 h 1373009"/>
                    <a:gd name="connsiteX629" fmla="*/ 1532966 w 1998840"/>
                    <a:gd name="connsiteY629" fmla="*/ 715934 h 1373009"/>
                    <a:gd name="connsiteX630" fmla="*/ 1535551 w 1998840"/>
                    <a:gd name="connsiteY630" fmla="*/ 724560 h 1373009"/>
                    <a:gd name="connsiteX631" fmla="*/ 1547185 w 1998840"/>
                    <a:gd name="connsiteY631" fmla="*/ 735990 h 1373009"/>
                    <a:gd name="connsiteX632" fmla="*/ 1549770 w 1998840"/>
                    <a:gd name="connsiteY632" fmla="*/ 749792 h 1373009"/>
                    <a:gd name="connsiteX633" fmla="*/ 1550847 w 1998840"/>
                    <a:gd name="connsiteY633" fmla="*/ 766829 h 1373009"/>
                    <a:gd name="connsiteX634" fmla="*/ 1553432 w 1998840"/>
                    <a:gd name="connsiteY634" fmla="*/ 770710 h 1373009"/>
                    <a:gd name="connsiteX635" fmla="*/ 1555371 w 1998840"/>
                    <a:gd name="connsiteY635" fmla="*/ 773945 h 1373009"/>
                    <a:gd name="connsiteX636" fmla="*/ 1559464 w 1998840"/>
                    <a:gd name="connsiteY636" fmla="*/ 778474 h 1373009"/>
                    <a:gd name="connsiteX637" fmla="*/ 1561834 w 1998840"/>
                    <a:gd name="connsiteY637" fmla="*/ 781493 h 1373009"/>
                    <a:gd name="connsiteX638" fmla="*/ 1565281 w 1998840"/>
                    <a:gd name="connsiteY638" fmla="*/ 782571 h 1373009"/>
                    <a:gd name="connsiteX639" fmla="*/ 1568512 w 1998840"/>
                    <a:gd name="connsiteY639" fmla="*/ 783218 h 1373009"/>
                    <a:gd name="connsiteX640" fmla="*/ 1590486 w 1998840"/>
                    <a:gd name="connsiteY640" fmla="*/ 776749 h 1373009"/>
                    <a:gd name="connsiteX641" fmla="*/ 1609444 w 1998840"/>
                    <a:gd name="connsiteY641" fmla="*/ 798530 h 1373009"/>
                    <a:gd name="connsiteX642" fmla="*/ 1617846 w 1998840"/>
                    <a:gd name="connsiteY642" fmla="*/ 829584 h 1373009"/>
                    <a:gd name="connsiteX643" fmla="*/ 1619785 w 1998840"/>
                    <a:gd name="connsiteY643" fmla="*/ 851365 h 1373009"/>
                    <a:gd name="connsiteX644" fmla="*/ 1621939 w 1998840"/>
                    <a:gd name="connsiteY644" fmla="*/ 876166 h 1373009"/>
                    <a:gd name="connsiteX645" fmla="*/ 1618707 w 1998840"/>
                    <a:gd name="connsiteY645" fmla="*/ 893418 h 1373009"/>
                    <a:gd name="connsiteX646" fmla="*/ 1610952 w 1998840"/>
                    <a:gd name="connsiteY646" fmla="*/ 906789 h 1373009"/>
                    <a:gd name="connsiteX647" fmla="*/ 1610090 w 1998840"/>
                    <a:gd name="connsiteY647" fmla="*/ 909808 h 1373009"/>
                    <a:gd name="connsiteX648" fmla="*/ 1607074 w 1998840"/>
                    <a:gd name="connsiteY648" fmla="*/ 914552 h 1373009"/>
                    <a:gd name="connsiteX649" fmla="*/ 1596518 w 1998840"/>
                    <a:gd name="connsiteY649" fmla="*/ 943019 h 1373009"/>
                    <a:gd name="connsiteX650" fmla="*/ 1618923 w 1998840"/>
                    <a:gd name="connsiteY650" fmla="*/ 924688 h 1373009"/>
                    <a:gd name="connsiteX651" fmla="*/ 1627325 w 1998840"/>
                    <a:gd name="connsiteY651" fmla="*/ 912827 h 1373009"/>
                    <a:gd name="connsiteX652" fmla="*/ 1639173 w 1998840"/>
                    <a:gd name="connsiteY652" fmla="*/ 895359 h 1373009"/>
                    <a:gd name="connsiteX653" fmla="*/ 1650160 w 1998840"/>
                    <a:gd name="connsiteY653" fmla="*/ 879832 h 1373009"/>
                    <a:gd name="connsiteX654" fmla="*/ 1658993 w 1998840"/>
                    <a:gd name="connsiteY654" fmla="*/ 866677 h 1373009"/>
                    <a:gd name="connsiteX655" fmla="*/ 1663301 w 1998840"/>
                    <a:gd name="connsiteY655" fmla="*/ 858913 h 1373009"/>
                    <a:gd name="connsiteX656" fmla="*/ 1667395 w 1998840"/>
                    <a:gd name="connsiteY656" fmla="*/ 851797 h 1373009"/>
                    <a:gd name="connsiteX657" fmla="*/ 1676443 w 1998840"/>
                    <a:gd name="connsiteY657" fmla="*/ 838210 h 1373009"/>
                    <a:gd name="connsiteX658" fmla="*/ 1683121 w 1998840"/>
                    <a:gd name="connsiteY658" fmla="*/ 831956 h 1373009"/>
                    <a:gd name="connsiteX659" fmla="*/ 1681613 w 1998840"/>
                    <a:gd name="connsiteY659" fmla="*/ 839720 h 1373009"/>
                    <a:gd name="connsiteX660" fmla="*/ 1686137 w 1998840"/>
                    <a:gd name="connsiteY660" fmla="*/ 846405 h 1373009"/>
                    <a:gd name="connsiteX661" fmla="*/ 1696047 w 1998840"/>
                    <a:gd name="connsiteY661" fmla="*/ 840798 h 1373009"/>
                    <a:gd name="connsiteX662" fmla="*/ 1699925 w 1998840"/>
                    <a:gd name="connsiteY662" fmla="*/ 839720 h 1373009"/>
                    <a:gd name="connsiteX663" fmla="*/ 1689584 w 1998840"/>
                    <a:gd name="connsiteY663" fmla="*/ 852444 h 1373009"/>
                    <a:gd name="connsiteX664" fmla="*/ 1682044 w 1998840"/>
                    <a:gd name="connsiteY664" fmla="*/ 857404 h 1373009"/>
                    <a:gd name="connsiteX665" fmla="*/ 1671272 w 1998840"/>
                    <a:gd name="connsiteY665" fmla="*/ 865814 h 1373009"/>
                    <a:gd name="connsiteX666" fmla="*/ 1662655 w 1998840"/>
                    <a:gd name="connsiteY666" fmla="*/ 878754 h 1373009"/>
                    <a:gd name="connsiteX667" fmla="*/ 1657916 w 1998840"/>
                    <a:gd name="connsiteY667" fmla="*/ 891909 h 1373009"/>
                    <a:gd name="connsiteX668" fmla="*/ 1676227 w 1998840"/>
                    <a:gd name="connsiteY668" fmla="*/ 890183 h 1373009"/>
                    <a:gd name="connsiteX669" fmla="*/ 1686999 w 1998840"/>
                    <a:gd name="connsiteY669" fmla="*/ 886517 h 1373009"/>
                    <a:gd name="connsiteX670" fmla="*/ 1680105 w 1998840"/>
                    <a:gd name="connsiteY670" fmla="*/ 892340 h 1373009"/>
                    <a:gd name="connsiteX671" fmla="*/ 1664163 w 1998840"/>
                    <a:gd name="connsiteY671" fmla="*/ 905064 h 1373009"/>
                    <a:gd name="connsiteX672" fmla="*/ 1636588 w 1998840"/>
                    <a:gd name="connsiteY672" fmla="*/ 931158 h 1373009"/>
                    <a:gd name="connsiteX673" fmla="*/ 1614614 w 1998840"/>
                    <a:gd name="connsiteY673" fmla="*/ 954233 h 1373009"/>
                    <a:gd name="connsiteX674" fmla="*/ 1599319 w 1998840"/>
                    <a:gd name="connsiteY674" fmla="*/ 971054 h 1373009"/>
                    <a:gd name="connsiteX675" fmla="*/ 1591994 w 1998840"/>
                    <a:gd name="connsiteY675" fmla="*/ 977093 h 1373009"/>
                    <a:gd name="connsiteX676" fmla="*/ 1576268 w 1998840"/>
                    <a:gd name="connsiteY676" fmla="*/ 987013 h 1373009"/>
                    <a:gd name="connsiteX677" fmla="*/ 1579499 w 1998840"/>
                    <a:gd name="connsiteY677" fmla="*/ 981406 h 1373009"/>
                    <a:gd name="connsiteX678" fmla="*/ 1582300 w 1998840"/>
                    <a:gd name="connsiteY678" fmla="*/ 972995 h 1373009"/>
                    <a:gd name="connsiteX679" fmla="*/ 1581653 w 1998840"/>
                    <a:gd name="connsiteY679" fmla="*/ 966094 h 1373009"/>
                    <a:gd name="connsiteX680" fmla="*/ 1591779 w 1998840"/>
                    <a:gd name="connsiteY680" fmla="*/ 950351 h 1373009"/>
                    <a:gd name="connsiteX681" fmla="*/ 1579284 w 1998840"/>
                    <a:gd name="connsiteY681" fmla="*/ 964585 h 1373009"/>
                    <a:gd name="connsiteX682" fmla="*/ 1565927 w 1998840"/>
                    <a:gd name="connsiteY682" fmla="*/ 973426 h 1373009"/>
                    <a:gd name="connsiteX683" fmla="*/ 1546323 w 1998840"/>
                    <a:gd name="connsiteY683" fmla="*/ 983131 h 1373009"/>
                    <a:gd name="connsiteX684" fmla="*/ 1523056 w 1998840"/>
                    <a:gd name="connsiteY684" fmla="*/ 985287 h 1373009"/>
                    <a:gd name="connsiteX685" fmla="*/ 1518963 w 1998840"/>
                    <a:gd name="connsiteY685" fmla="*/ 973211 h 1373009"/>
                    <a:gd name="connsiteX686" fmla="*/ 1516809 w 1998840"/>
                    <a:gd name="connsiteY686" fmla="*/ 977524 h 1373009"/>
                    <a:gd name="connsiteX687" fmla="*/ 1513577 w 1998840"/>
                    <a:gd name="connsiteY687" fmla="*/ 981837 h 1373009"/>
                    <a:gd name="connsiteX688" fmla="*/ 1510346 w 1998840"/>
                    <a:gd name="connsiteY688" fmla="*/ 986150 h 1373009"/>
                    <a:gd name="connsiteX689" fmla="*/ 1507976 w 1998840"/>
                    <a:gd name="connsiteY689" fmla="*/ 990463 h 1373009"/>
                    <a:gd name="connsiteX690" fmla="*/ 1506684 w 1998840"/>
                    <a:gd name="connsiteY690" fmla="*/ 993482 h 1373009"/>
                    <a:gd name="connsiteX691" fmla="*/ 1495912 w 1998840"/>
                    <a:gd name="connsiteY691" fmla="*/ 1002324 h 1373009"/>
                    <a:gd name="connsiteX692" fmla="*/ 1489449 w 1998840"/>
                    <a:gd name="connsiteY692" fmla="*/ 1001030 h 1373009"/>
                    <a:gd name="connsiteX693" fmla="*/ 1485572 w 1998840"/>
                    <a:gd name="connsiteY693" fmla="*/ 999089 h 1373009"/>
                    <a:gd name="connsiteX694" fmla="*/ 1500652 w 1998840"/>
                    <a:gd name="connsiteY694" fmla="*/ 996502 h 1373009"/>
                    <a:gd name="connsiteX695" fmla="*/ 1502160 w 1998840"/>
                    <a:gd name="connsiteY695" fmla="*/ 995423 h 1373009"/>
                    <a:gd name="connsiteX696" fmla="*/ 1503021 w 1998840"/>
                    <a:gd name="connsiteY696" fmla="*/ 990248 h 1373009"/>
                    <a:gd name="connsiteX697" fmla="*/ 1504314 w 1998840"/>
                    <a:gd name="connsiteY697" fmla="*/ 986150 h 1373009"/>
                    <a:gd name="connsiteX698" fmla="*/ 1503237 w 1998840"/>
                    <a:gd name="connsiteY698" fmla="*/ 981406 h 1373009"/>
                    <a:gd name="connsiteX699" fmla="*/ 1500005 w 1998840"/>
                    <a:gd name="connsiteY699" fmla="*/ 983994 h 1373009"/>
                    <a:gd name="connsiteX700" fmla="*/ 1484710 w 1998840"/>
                    <a:gd name="connsiteY700" fmla="*/ 992835 h 1373009"/>
                    <a:gd name="connsiteX701" fmla="*/ 1474154 w 1998840"/>
                    <a:gd name="connsiteY701" fmla="*/ 1005990 h 1373009"/>
                    <a:gd name="connsiteX702" fmla="*/ 1484064 w 1998840"/>
                    <a:gd name="connsiteY702" fmla="*/ 1025399 h 1373009"/>
                    <a:gd name="connsiteX703" fmla="*/ 1493542 w 1998840"/>
                    <a:gd name="connsiteY703" fmla="*/ 1046534 h 1373009"/>
                    <a:gd name="connsiteX704" fmla="*/ 1493112 w 1998840"/>
                    <a:gd name="connsiteY704" fmla="*/ 1051925 h 1373009"/>
                    <a:gd name="connsiteX705" fmla="*/ 1494189 w 1998840"/>
                    <a:gd name="connsiteY705" fmla="*/ 1058610 h 1373009"/>
                    <a:gd name="connsiteX706" fmla="*/ 1497420 w 1998840"/>
                    <a:gd name="connsiteY706" fmla="*/ 1065080 h 1373009"/>
                    <a:gd name="connsiteX707" fmla="*/ 1501944 w 1998840"/>
                    <a:gd name="connsiteY707" fmla="*/ 1071981 h 1373009"/>
                    <a:gd name="connsiteX708" fmla="*/ 1541583 w 1998840"/>
                    <a:gd name="connsiteY708" fmla="*/ 1072628 h 1373009"/>
                    <a:gd name="connsiteX709" fmla="*/ 1547185 w 1998840"/>
                    <a:gd name="connsiteY709" fmla="*/ 1070256 h 1373009"/>
                    <a:gd name="connsiteX710" fmla="*/ 1550416 w 1998840"/>
                    <a:gd name="connsiteY710" fmla="*/ 1071981 h 1373009"/>
                    <a:gd name="connsiteX711" fmla="*/ 1566789 w 1998840"/>
                    <a:gd name="connsiteY711" fmla="*/ 1073059 h 1373009"/>
                    <a:gd name="connsiteX712" fmla="*/ 1582946 w 1998840"/>
                    <a:gd name="connsiteY712" fmla="*/ 1076941 h 1373009"/>
                    <a:gd name="connsiteX713" fmla="*/ 1585316 w 1998840"/>
                    <a:gd name="connsiteY713" fmla="*/ 1080176 h 1373009"/>
                    <a:gd name="connsiteX714" fmla="*/ 1605997 w 1998840"/>
                    <a:gd name="connsiteY714" fmla="*/ 1076510 h 1373009"/>
                    <a:gd name="connsiteX715" fmla="*/ 1613322 w 1998840"/>
                    <a:gd name="connsiteY715" fmla="*/ 1075647 h 1373009"/>
                    <a:gd name="connsiteX716" fmla="*/ 1615907 w 1998840"/>
                    <a:gd name="connsiteY716" fmla="*/ 1071334 h 1373009"/>
                    <a:gd name="connsiteX717" fmla="*/ 1622801 w 1998840"/>
                    <a:gd name="connsiteY717" fmla="*/ 1065943 h 1373009"/>
                    <a:gd name="connsiteX718" fmla="*/ 1643913 w 1998840"/>
                    <a:gd name="connsiteY718" fmla="*/ 1068315 h 1373009"/>
                    <a:gd name="connsiteX719" fmla="*/ 1649945 w 1998840"/>
                    <a:gd name="connsiteY719" fmla="*/ 1069177 h 1373009"/>
                    <a:gd name="connsiteX720" fmla="*/ 1662224 w 1998840"/>
                    <a:gd name="connsiteY720" fmla="*/ 1070256 h 1373009"/>
                    <a:gd name="connsiteX721" fmla="*/ 1653392 w 1998840"/>
                    <a:gd name="connsiteY721" fmla="*/ 1079098 h 1373009"/>
                    <a:gd name="connsiteX722" fmla="*/ 1646498 w 1998840"/>
                    <a:gd name="connsiteY722" fmla="*/ 1094409 h 1373009"/>
                    <a:gd name="connsiteX723" fmla="*/ 1648868 w 1998840"/>
                    <a:gd name="connsiteY723" fmla="*/ 1107133 h 1373009"/>
                    <a:gd name="connsiteX724" fmla="*/ 1657916 w 1998840"/>
                    <a:gd name="connsiteY724" fmla="*/ 1115112 h 1373009"/>
                    <a:gd name="connsiteX725" fmla="*/ 1670841 w 1998840"/>
                    <a:gd name="connsiteY725" fmla="*/ 1115759 h 1373009"/>
                    <a:gd name="connsiteX726" fmla="*/ 1681182 w 1998840"/>
                    <a:gd name="connsiteY726" fmla="*/ 1115328 h 1373009"/>
                    <a:gd name="connsiteX727" fmla="*/ 1686999 w 1998840"/>
                    <a:gd name="connsiteY727" fmla="*/ 1112309 h 1373009"/>
                    <a:gd name="connsiteX728" fmla="*/ 1697986 w 1998840"/>
                    <a:gd name="connsiteY728" fmla="*/ 1101526 h 1373009"/>
                    <a:gd name="connsiteX729" fmla="*/ 1704233 w 1998840"/>
                    <a:gd name="connsiteY729" fmla="*/ 1097860 h 1373009"/>
                    <a:gd name="connsiteX730" fmla="*/ 1708542 w 1998840"/>
                    <a:gd name="connsiteY730" fmla="*/ 1095919 h 1373009"/>
                    <a:gd name="connsiteX731" fmla="*/ 1710050 w 1998840"/>
                    <a:gd name="connsiteY731" fmla="*/ 1097428 h 1373009"/>
                    <a:gd name="connsiteX732" fmla="*/ 1713712 w 1998840"/>
                    <a:gd name="connsiteY732" fmla="*/ 1103035 h 1373009"/>
                    <a:gd name="connsiteX733" fmla="*/ 1722114 w 1998840"/>
                    <a:gd name="connsiteY733" fmla="*/ 1110799 h 1373009"/>
                    <a:gd name="connsiteX734" fmla="*/ 1725776 w 1998840"/>
                    <a:gd name="connsiteY734" fmla="*/ 1115543 h 1373009"/>
                    <a:gd name="connsiteX735" fmla="*/ 1718021 w 1998840"/>
                    <a:gd name="connsiteY735" fmla="*/ 1121366 h 1373009"/>
                    <a:gd name="connsiteX736" fmla="*/ 1716943 w 1998840"/>
                    <a:gd name="connsiteY736" fmla="*/ 1128698 h 1373009"/>
                    <a:gd name="connsiteX737" fmla="*/ 1726638 w 1998840"/>
                    <a:gd name="connsiteY737" fmla="*/ 1126111 h 1373009"/>
                    <a:gd name="connsiteX738" fmla="*/ 1739995 w 1998840"/>
                    <a:gd name="connsiteY738" fmla="*/ 1109074 h 1373009"/>
                    <a:gd name="connsiteX739" fmla="*/ 1737194 w 1998840"/>
                    <a:gd name="connsiteY739" fmla="*/ 1097213 h 1373009"/>
                    <a:gd name="connsiteX740" fmla="*/ 1733316 w 1998840"/>
                    <a:gd name="connsiteY740" fmla="*/ 1087724 h 1373009"/>
                    <a:gd name="connsiteX741" fmla="*/ 1732024 w 1998840"/>
                    <a:gd name="connsiteY741" fmla="*/ 1079529 h 1373009"/>
                    <a:gd name="connsiteX742" fmla="*/ 1730946 w 1998840"/>
                    <a:gd name="connsiteY742" fmla="*/ 1070256 h 1373009"/>
                    <a:gd name="connsiteX743" fmla="*/ 1724699 w 1998840"/>
                    <a:gd name="connsiteY743" fmla="*/ 1053003 h 1373009"/>
                    <a:gd name="connsiteX744" fmla="*/ 1721468 w 1998840"/>
                    <a:gd name="connsiteY744" fmla="*/ 1050847 h 1373009"/>
                    <a:gd name="connsiteX745" fmla="*/ 1716728 w 1998840"/>
                    <a:gd name="connsiteY745" fmla="*/ 1048690 h 1373009"/>
                    <a:gd name="connsiteX746" fmla="*/ 1717374 w 1998840"/>
                    <a:gd name="connsiteY746" fmla="*/ 1043514 h 1373009"/>
                    <a:gd name="connsiteX747" fmla="*/ 1722114 w 1998840"/>
                    <a:gd name="connsiteY747" fmla="*/ 1032947 h 1373009"/>
                    <a:gd name="connsiteX748" fmla="*/ 1756583 w 1998840"/>
                    <a:gd name="connsiteY748" fmla="*/ 987660 h 1373009"/>
                    <a:gd name="connsiteX749" fmla="*/ 1775971 w 1998840"/>
                    <a:gd name="connsiteY749" fmla="*/ 970192 h 1373009"/>
                    <a:gd name="connsiteX750" fmla="*/ 1794714 w 1998840"/>
                    <a:gd name="connsiteY750" fmla="*/ 954017 h 1373009"/>
                    <a:gd name="connsiteX751" fmla="*/ 1809363 w 1998840"/>
                    <a:gd name="connsiteY751" fmla="*/ 940431 h 1373009"/>
                    <a:gd name="connsiteX752" fmla="*/ 1820565 w 1998840"/>
                    <a:gd name="connsiteY752" fmla="*/ 930080 h 1373009"/>
                    <a:gd name="connsiteX753" fmla="*/ 1826813 w 1998840"/>
                    <a:gd name="connsiteY753" fmla="*/ 925551 h 1373009"/>
                    <a:gd name="connsiteX754" fmla="*/ 1830260 w 1998840"/>
                    <a:gd name="connsiteY754" fmla="*/ 932236 h 1373009"/>
                    <a:gd name="connsiteX755" fmla="*/ 1827890 w 1998840"/>
                    <a:gd name="connsiteY755" fmla="*/ 954017 h 1373009"/>
                    <a:gd name="connsiteX756" fmla="*/ 1827890 w 1998840"/>
                    <a:gd name="connsiteY756" fmla="*/ 965232 h 1373009"/>
                    <a:gd name="connsiteX757" fmla="*/ 1836076 w 1998840"/>
                    <a:gd name="connsiteY757" fmla="*/ 965232 h 1373009"/>
                    <a:gd name="connsiteX758" fmla="*/ 1831552 w 1998840"/>
                    <a:gd name="connsiteY758" fmla="*/ 972564 h 1373009"/>
                    <a:gd name="connsiteX759" fmla="*/ 1823797 w 1998840"/>
                    <a:gd name="connsiteY759" fmla="*/ 985934 h 1373009"/>
                    <a:gd name="connsiteX760" fmla="*/ 1832845 w 1998840"/>
                    <a:gd name="connsiteY760" fmla="*/ 989169 h 1373009"/>
                    <a:gd name="connsiteX761" fmla="*/ 1839523 w 1998840"/>
                    <a:gd name="connsiteY761" fmla="*/ 991757 h 1373009"/>
                    <a:gd name="connsiteX762" fmla="*/ 1830475 w 1998840"/>
                    <a:gd name="connsiteY762" fmla="*/ 1001246 h 1373009"/>
                    <a:gd name="connsiteX763" fmla="*/ 1823797 w 1998840"/>
                    <a:gd name="connsiteY763" fmla="*/ 1018067 h 1373009"/>
                    <a:gd name="connsiteX764" fmla="*/ 1830691 w 1998840"/>
                    <a:gd name="connsiteY764" fmla="*/ 1016989 h 1373009"/>
                    <a:gd name="connsiteX765" fmla="*/ 1818627 w 1998840"/>
                    <a:gd name="connsiteY765" fmla="*/ 1029281 h 1373009"/>
                    <a:gd name="connsiteX766" fmla="*/ 1803331 w 1998840"/>
                    <a:gd name="connsiteY766" fmla="*/ 1043083 h 1373009"/>
                    <a:gd name="connsiteX767" fmla="*/ 1789113 w 1998840"/>
                    <a:gd name="connsiteY767" fmla="*/ 1049984 h 1373009"/>
                    <a:gd name="connsiteX768" fmla="*/ 1774463 w 1998840"/>
                    <a:gd name="connsiteY768" fmla="*/ 1065511 h 1373009"/>
                    <a:gd name="connsiteX769" fmla="*/ 1770155 w 1998840"/>
                    <a:gd name="connsiteY769" fmla="*/ 1077588 h 1373009"/>
                    <a:gd name="connsiteX770" fmla="*/ 1769508 w 1998840"/>
                    <a:gd name="connsiteY770" fmla="*/ 1083411 h 1373009"/>
                    <a:gd name="connsiteX771" fmla="*/ 1775756 w 1998840"/>
                    <a:gd name="connsiteY771" fmla="*/ 1085567 h 1373009"/>
                    <a:gd name="connsiteX772" fmla="*/ 1778772 w 1998840"/>
                    <a:gd name="connsiteY772" fmla="*/ 1085783 h 1373009"/>
                    <a:gd name="connsiteX773" fmla="*/ 1780711 w 1998840"/>
                    <a:gd name="connsiteY773" fmla="*/ 1082332 h 1373009"/>
                    <a:gd name="connsiteX774" fmla="*/ 1785235 w 1998840"/>
                    <a:gd name="connsiteY774" fmla="*/ 1087293 h 1373009"/>
                    <a:gd name="connsiteX775" fmla="*/ 1794714 w 1998840"/>
                    <a:gd name="connsiteY775" fmla="*/ 1086430 h 1373009"/>
                    <a:gd name="connsiteX776" fmla="*/ 1803331 w 1998840"/>
                    <a:gd name="connsiteY776" fmla="*/ 1087293 h 1373009"/>
                    <a:gd name="connsiteX777" fmla="*/ 1839739 w 1998840"/>
                    <a:gd name="connsiteY777" fmla="*/ 1088586 h 1373009"/>
                    <a:gd name="connsiteX778" fmla="*/ 1851156 w 1998840"/>
                    <a:gd name="connsiteY778" fmla="*/ 1088802 h 1373009"/>
                    <a:gd name="connsiteX779" fmla="*/ 1854172 w 1998840"/>
                    <a:gd name="connsiteY779" fmla="*/ 1097644 h 1373009"/>
                    <a:gd name="connsiteX780" fmla="*/ 1860635 w 1998840"/>
                    <a:gd name="connsiteY780" fmla="*/ 1107995 h 1373009"/>
                    <a:gd name="connsiteX781" fmla="*/ 1868175 w 1998840"/>
                    <a:gd name="connsiteY781" fmla="*/ 1115328 h 1373009"/>
                    <a:gd name="connsiteX782" fmla="*/ 1874423 w 1998840"/>
                    <a:gd name="connsiteY782" fmla="*/ 1119641 h 1373009"/>
                    <a:gd name="connsiteX783" fmla="*/ 1877439 w 1998840"/>
                    <a:gd name="connsiteY783" fmla="*/ 1122013 h 1373009"/>
                    <a:gd name="connsiteX784" fmla="*/ 1883256 w 1998840"/>
                    <a:gd name="connsiteY784" fmla="*/ 1125464 h 1373009"/>
                    <a:gd name="connsiteX785" fmla="*/ 1911692 w 1998840"/>
                    <a:gd name="connsiteY785" fmla="*/ 1125032 h 1373009"/>
                    <a:gd name="connsiteX786" fmla="*/ 1917509 w 1998840"/>
                    <a:gd name="connsiteY786" fmla="*/ 1128051 h 1373009"/>
                    <a:gd name="connsiteX787" fmla="*/ 1912769 w 1998840"/>
                    <a:gd name="connsiteY787" fmla="*/ 1134090 h 1373009"/>
                    <a:gd name="connsiteX788" fmla="*/ 1904583 w 1998840"/>
                    <a:gd name="connsiteY788" fmla="*/ 1138187 h 1373009"/>
                    <a:gd name="connsiteX789" fmla="*/ 1895966 w 1998840"/>
                    <a:gd name="connsiteY789" fmla="*/ 1142716 h 1373009"/>
                    <a:gd name="connsiteX790" fmla="*/ 1863651 w 1998840"/>
                    <a:gd name="connsiteY790" fmla="*/ 1161478 h 1373009"/>
                    <a:gd name="connsiteX791" fmla="*/ 1867745 w 1998840"/>
                    <a:gd name="connsiteY791" fmla="*/ 1167732 h 1373009"/>
                    <a:gd name="connsiteX792" fmla="*/ 1858912 w 1998840"/>
                    <a:gd name="connsiteY792" fmla="*/ 1182181 h 1373009"/>
                    <a:gd name="connsiteX793" fmla="*/ 1851803 w 1998840"/>
                    <a:gd name="connsiteY793" fmla="*/ 1186710 h 1373009"/>
                    <a:gd name="connsiteX794" fmla="*/ 1865375 w 1998840"/>
                    <a:gd name="connsiteY794" fmla="*/ 1182612 h 1373009"/>
                    <a:gd name="connsiteX795" fmla="*/ 1892734 w 1998840"/>
                    <a:gd name="connsiteY795" fmla="*/ 1176574 h 1373009"/>
                    <a:gd name="connsiteX796" fmla="*/ 1918586 w 1998840"/>
                    <a:gd name="connsiteY796" fmla="*/ 1170967 h 1373009"/>
                    <a:gd name="connsiteX797" fmla="*/ 1934097 w 1998840"/>
                    <a:gd name="connsiteY797" fmla="*/ 1165144 h 1373009"/>
                    <a:gd name="connsiteX798" fmla="*/ 1951762 w 1998840"/>
                    <a:gd name="connsiteY798" fmla="*/ 1161047 h 1373009"/>
                    <a:gd name="connsiteX799" fmla="*/ 1967273 w 1998840"/>
                    <a:gd name="connsiteY799" fmla="*/ 1160615 h 1373009"/>
                    <a:gd name="connsiteX800" fmla="*/ 1968350 w 1998840"/>
                    <a:gd name="connsiteY800" fmla="*/ 1160400 h 1373009"/>
                    <a:gd name="connsiteX801" fmla="*/ 1977829 w 1998840"/>
                    <a:gd name="connsiteY801" fmla="*/ 1158674 h 1373009"/>
                    <a:gd name="connsiteX802" fmla="*/ 1976321 w 1998840"/>
                    <a:gd name="connsiteY802" fmla="*/ 1162125 h 1373009"/>
                    <a:gd name="connsiteX803" fmla="*/ 1972659 w 1998840"/>
                    <a:gd name="connsiteY803" fmla="*/ 1165360 h 1373009"/>
                    <a:gd name="connsiteX804" fmla="*/ 1971582 w 1998840"/>
                    <a:gd name="connsiteY804" fmla="*/ 1167301 h 1373009"/>
                    <a:gd name="connsiteX805" fmla="*/ 1965119 w 1998840"/>
                    <a:gd name="connsiteY805" fmla="*/ 1171398 h 1373009"/>
                    <a:gd name="connsiteX806" fmla="*/ 1966412 w 1998840"/>
                    <a:gd name="connsiteY806" fmla="*/ 1176358 h 1373009"/>
                    <a:gd name="connsiteX807" fmla="*/ 1973090 w 1998840"/>
                    <a:gd name="connsiteY807" fmla="*/ 1180024 h 1373009"/>
                    <a:gd name="connsiteX808" fmla="*/ 1970720 w 1998840"/>
                    <a:gd name="connsiteY808" fmla="*/ 1181750 h 1373009"/>
                    <a:gd name="connsiteX809" fmla="*/ 1968350 w 1998840"/>
                    <a:gd name="connsiteY809" fmla="*/ 1183044 h 1373009"/>
                    <a:gd name="connsiteX810" fmla="*/ 1963180 w 1998840"/>
                    <a:gd name="connsiteY810" fmla="*/ 1189298 h 1373009"/>
                    <a:gd name="connsiteX811" fmla="*/ 1900705 w 1998840"/>
                    <a:gd name="connsiteY811" fmla="*/ 1203962 h 1373009"/>
                    <a:gd name="connsiteX812" fmla="*/ 1875500 w 1998840"/>
                    <a:gd name="connsiteY812" fmla="*/ 1209138 h 1373009"/>
                    <a:gd name="connsiteX813" fmla="*/ 1735470 w 1998840"/>
                    <a:gd name="connsiteY813" fmla="*/ 1244290 h 1373009"/>
                    <a:gd name="connsiteX814" fmla="*/ 1697770 w 1998840"/>
                    <a:gd name="connsiteY814" fmla="*/ 1248171 h 1373009"/>
                    <a:gd name="connsiteX815" fmla="*/ 1640681 w 1998840"/>
                    <a:gd name="connsiteY815" fmla="*/ 1252916 h 1373009"/>
                    <a:gd name="connsiteX816" fmla="*/ 1642405 w 1998840"/>
                    <a:gd name="connsiteY816" fmla="*/ 1248387 h 1373009"/>
                    <a:gd name="connsiteX817" fmla="*/ 1650376 w 1998840"/>
                    <a:gd name="connsiteY817" fmla="*/ 1242780 h 1373009"/>
                    <a:gd name="connsiteX818" fmla="*/ 1660501 w 1998840"/>
                    <a:gd name="connsiteY818" fmla="*/ 1238036 h 1373009"/>
                    <a:gd name="connsiteX819" fmla="*/ 1668687 w 1998840"/>
                    <a:gd name="connsiteY819" fmla="*/ 1233076 h 1373009"/>
                    <a:gd name="connsiteX820" fmla="*/ 1662655 w 1998840"/>
                    <a:gd name="connsiteY820" fmla="*/ 1232429 h 1373009"/>
                    <a:gd name="connsiteX821" fmla="*/ 1653822 w 1998840"/>
                    <a:gd name="connsiteY821" fmla="*/ 1233938 h 1373009"/>
                    <a:gd name="connsiteX822" fmla="*/ 1640897 w 1998840"/>
                    <a:gd name="connsiteY822" fmla="*/ 1237604 h 1373009"/>
                    <a:gd name="connsiteX823" fmla="*/ 1629910 w 1998840"/>
                    <a:gd name="connsiteY823" fmla="*/ 1240624 h 1373009"/>
                    <a:gd name="connsiteX824" fmla="*/ 1633141 w 1998840"/>
                    <a:gd name="connsiteY824" fmla="*/ 1241271 h 1373009"/>
                    <a:gd name="connsiteX825" fmla="*/ 1637450 w 1998840"/>
                    <a:gd name="connsiteY825" fmla="*/ 1242564 h 1373009"/>
                    <a:gd name="connsiteX826" fmla="*/ 1635942 w 1998840"/>
                    <a:gd name="connsiteY826" fmla="*/ 1244721 h 1373009"/>
                    <a:gd name="connsiteX827" fmla="*/ 1626678 w 1998840"/>
                    <a:gd name="connsiteY827" fmla="*/ 1244937 h 1373009"/>
                    <a:gd name="connsiteX828" fmla="*/ 1619138 w 1998840"/>
                    <a:gd name="connsiteY828" fmla="*/ 1245584 h 1373009"/>
                    <a:gd name="connsiteX829" fmla="*/ 1626678 w 1998840"/>
                    <a:gd name="connsiteY829" fmla="*/ 1247093 h 1373009"/>
                    <a:gd name="connsiteX830" fmla="*/ 1634218 w 1998840"/>
                    <a:gd name="connsiteY830" fmla="*/ 1248603 h 1373009"/>
                    <a:gd name="connsiteX831" fmla="*/ 1627325 w 1998840"/>
                    <a:gd name="connsiteY831" fmla="*/ 1249250 h 1373009"/>
                    <a:gd name="connsiteX832" fmla="*/ 1612675 w 1998840"/>
                    <a:gd name="connsiteY832" fmla="*/ 1247093 h 1373009"/>
                    <a:gd name="connsiteX833" fmla="*/ 1602981 w 1998840"/>
                    <a:gd name="connsiteY833" fmla="*/ 1244074 h 1373009"/>
                    <a:gd name="connsiteX834" fmla="*/ 1542661 w 1998840"/>
                    <a:gd name="connsiteY834" fmla="*/ 1244505 h 1373009"/>
                    <a:gd name="connsiteX835" fmla="*/ 1516809 w 1998840"/>
                    <a:gd name="connsiteY835" fmla="*/ 1250544 h 1373009"/>
                    <a:gd name="connsiteX836" fmla="*/ 1489449 w 1998840"/>
                    <a:gd name="connsiteY836" fmla="*/ 1263483 h 1373009"/>
                    <a:gd name="connsiteX837" fmla="*/ 1441193 w 1998840"/>
                    <a:gd name="connsiteY837" fmla="*/ 1265640 h 1373009"/>
                    <a:gd name="connsiteX838" fmla="*/ 1400046 w 1998840"/>
                    <a:gd name="connsiteY838" fmla="*/ 1267365 h 1373009"/>
                    <a:gd name="connsiteX839" fmla="*/ 1382165 w 1998840"/>
                    <a:gd name="connsiteY839" fmla="*/ 1271894 h 1373009"/>
                    <a:gd name="connsiteX840" fmla="*/ 1362992 w 1998840"/>
                    <a:gd name="connsiteY840" fmla="*/ 1277501 h 1373009"/>
                    <a:gd name="connsiteX841" fmla="*/ 1317105 w 1998840"/>
                    <a:gd name="connsiteY841" fmla="*/ 1283539 h 1373009"/>
                    <a:gd name="connsiteX842" fmla="*/ 1314951 w 1998840"/>
                    <a:gd name="connsiteY842" fmla="*/ 1283108 h 1373009"/>
                    <a:gd name="connsiteX843" fmla="*/ 1272296 w 1998840"/>
                    <a:gd name="connsiteY843" fmla="*/ 1291303 h 1373009"/>
                    <a:gd name="connsiteX844" fmla="*/ 1236750 w 1998840"/>
                    <a:gd name="connsiteY844" fmla="*/ 1291303 h 1373009"/>
                    <a:gd name="connsiteX845" fmla="*/ 1242136 w 1998840"/>
                    <a:gd name="connsiteY845" fmla="*/ 1288283 h 1373009"/>
                    <a:gd name="connsiteX846" fmla="*/ 1234165 w 1998840"/>
                    <a:gd name="connsiteY846" fmla="*/ 1288068 h 1373009"/>
                    <a:gd name="connsiteX847" fmla="*/ 1227271 w 1998840"/>
                    <a:gd name="connsiteY847" fmla="*/ 1284833 h 1373009"/>
                    <a:gd name="connsiteX848" fmla="*/ 1234165 w 1998840"/>
                    <a:gd name="connsiteY848" fmla="*/ 1281598 h 1373009"/>
                    <a:gd name="connsiteX849" fmla="*/ 1238042 w 1998840"/>
                    <a:gd name="connsiteY849" fmla="*/ 1280088 h 1373009"/>
                    <a:gd name="connsiteX850" fmla="*/ 1242566 w 1998840"/>
                    <a:gd name="connsiteY850" fmla="*/ 1275775 h 1373009"/>
                    <a:gd name="connsiteX851" fmla="*/ 1248598 w 1998840"/>
                    <a:gd name="connsiteY851" fmla="*/ 1272972 h 1373009"/>
                    <a:gd name="connsiteX852" fmla="*/ 1242136 w 1998840"/>
                    <a:gd name="connsiteY852" fmla="*/ 1274266 h 1373009"/>
                    <a:gd name="connsiteX853" fmla="*/ 1231364 w 1998840"/>
                    <a:gd name="connsiteY853" fmla="*/ 1275560 h 1373009"/>
                    <a:gd name="connsiteX854" fmla="*/ 1213483 w 1998840"/>
                    <a:gd name="connsiteY854" fmla="*/ 1275128 h 1373009"/>
                    <a:gd name="connsiteX855" fmla="*/ 1195172 w 1998840"/>
                    <a:gd name="connsiteY855" fmla="*/ 1273188 h 1373009"/>
                    <a:gd name="connsiteX856" fmla="*/ 1180523 w 1998840"/>
                    <a:gd name="connsiteY856" fmla="*/ 1273403 h 1373009"/>
                    <a:gd name="connsiteX857" fmla="*/ 1166304 w 1998840"/>
                    <a:gd name="connsiteY857" fmla="*/ 1275775 h 1373009"/>
                    <a:gd name="connsiteX858" fmla="*/ 1162857 w 1998840"/>
                    <a:gd name="connsiteY858" fmla="*/ 1277932 h 1373009"/>
                    <a:gd name="connsiteX859" fmla="*/ 1161134 w 1998840"/>
                    <a:gd name="connsiteY859" fmla="*/ 1279442 h 1373009"/>
                    <a:gd name="connsiteX860" fmla="*/ 1159841 w 1998840"/>
                    <a:gd name="connsiteY860" fmla="*/ 1275775 h 1373009"/>
                    <a:gd name="connsiteX861" fmla="*/ 1156825 w 1998840"/>
                    <a:gd name="connsiteY861" fmla="*/ 1263483 h 1373009"/>
                    <a:gd name="connsiteX862" fmla="*/ 1120848 w 1998840"/>
                    <a:gd name="connsiteY862" fmla="*/ 1281382 h 1373009"/>
                    <a:gd name="connsiteX863" fmla="*/ 1110508 w 1998840"/>
                    <a:gd name="connsiteY863" fmla="*/ 1288068 h 1373009"/>
                    <a:gd name="connsiteX864" fmla="*/ 1107492 w 1998840"/>
                    <a:gd name="connsiteY864" fmla="*/ 1290871 h 1373009"/>
                    <a:gd name="connsiteX865" fmla="*/ 1065267 w 1998840"/>
                    <a:gd name="connsiteY865" fmla="*/ 1302732 h 1373009"/>
                    <a:gd name="connsiteX866" fmla="*/ 1061605 w 1998840"/>
                    <a:gd name="connsiteY866" fmla="*/ 1302517 h 1373009"/>
                    <a:gd name="connsiteX867" fmla="*/ 1053634 w 1998840"/>
                    <a:gd name="connsiteY867" fmla="*/ 1304673 h 1373009"/>
                    <a:gd name="connsiteX868" fmla="*/ 1038554 w 1998840"/>
                    <a:gd name="connsiteY868" fmla="*/ 1307692 h 1373009"/>
                    <a:gd name="connsiteX869" fmla="*/ 1028213 w 1998840"/>
                    <a:gd name="connsiteY869" fmla="*/ 1307692 h 1373009"/>
                    <a:gd name="connsiteX870" fmla="*/ 1025413 w 1998840"/>
                    <a:gd name="connsiteY870" fmla="*/ 1306614 h 1373009"/>
                    <a:gd name="connsiteX871" fmla="*/ 1023474 w 1998840"/>
                    <a:gd name="connsiteY871" fmla="*/ 1305536 h 1373009"/>
                    <a:gd name="connsiteX872" fmla="*/ 1027783 w 1998840"/>
                    <a:gd name="connsiteY872" fmla="*/ 1300576 h 1373009"/>
                    <a:gd name="connsiteX873" fmla="*/ 1032091 w 1998840"/>
                    <a:gd name="connsiteY873" fmla="*/ 1296694 h 1373009"/>
                    <a:gd name="connsiteX874" fmla="*/ 993314 w 1998840"/>
                    <a:gd name="connsiteY874" fmla="*/ 1297557 h 1373009"/>
                    <a:gd name="connsiteX875" fmla="*/ 977157 w 1998840"/>
                    <a:gd name="connsiteY875" fmla="*/ 1298635 h 1373009"/>
                    <a:gd name="connsiteX876" fmla="*/ 975864 w 1998840"/>
                    <a:gd name="connsiteY876" fmla="*/ 1300791 h 1373009"/>
                    <a:gd name="connsiteX877" fmla="*/ 976510 w 1998840"/>
                    <a:gd name="connsiteY877" fmla="*/ 1304026 h 1373009"/>
                    <a:gd name="connsiteX878" fmla="*/ 918560 w 1998840"/>
                    <a:gd name="connsiteY878" fmla="*/ 1304673 h 1373009"/>
                    <a:gd name="connsiteX879" fmla="*/ 900679 w 1998840"/>
                    <a:gd name="connsiteY879" fmla="*/ 1315240 h 1373009"/>
                    <a:gd name="connsiteX880" fmla="*/ 890769 w 1998840"/>
                    <a:gd name="connsiteY880" fmla="*/ 1318260 h 1373009"/>
                    <a:gd name="connsiteX881" fmla="*/ 879782 w 1998840"/>
                    <a:gd name="connsiteY881" fmla="*/ 1314162 h 1373009"/>
                    <a:gd name="connsiteX882" fmla="*/ 874612 w 1998840"/>
                    <a:gd name="connsiteY882" fmla="*/ 1311143 h 1373009"/>
                    <a:gd name="connsiteX883" fmla="*/ 867072 w 1998840"/>
                    <a:gd name="connsiteY883" fmla="*/ 1310927 h 1373009"/>
                    <a:gd name="connsiteX884" fmla="*/ 866210 w 1998840"/>
                    <a:gd name="connsiteY884" fmla="*/ 1306614 h 1373009"/>
                    <a:gd name="connsiteX885" fmla="*/ 860393 w 1998840"/>
                    <a:gd name="connsiteY885" fmla="*/ 1301223 h 1373009"/>
                    <a:gd name="connsiteX886" fmla="*/ 841436 w 1998840"/>
                    <a:gd name="connsiteY886" fmla="*/ 1301007 h 1373009"/>
                    <a:gd name="connsiteX887" fmla="*/ 847898 w 1998840"/>
                    <a:gd name="connsiteY887" fmla="*/ 1303164 h 1373009"/>
                    <a:gd name="connsiteX888" fmla="*/ 854792 w 1998840"/>
                    <a:gd name="connsiteY888" fmla="*/ 1305967 h 1373009"/>
                    <a:gd name="connsiteX889" fmla="*/ 875258 w 1998840"/>
                    <a:gd name="connsiteY889" fmla="*/ 1318906 h 1373009"/>
                    <a:gd name="connsiteX890" fmla="*/ 886676 w 1998840"/>
                    <a:gd name="connsiteY890" fmla="*/ 1326670 h 1373009"/>
                    <a:gd name="connsiteX891" fmla="*/ 872673 w 1998840"/>
                    <a:gd name="connsiteY891" fmla="*/ 1339178 h 1373009"/>
                    <a:gd name="connsiteX892" fmla="*/ 870088 w 1998840"/>
                    <a:gd name="connsiteY892" fmla="*/ 1339178 h 1373009"/>
                    <a:gd name="connsiteX893" fmla="*/ 869011 w 1998840"/>
                    <a:gd name="connsiteY893" fmla="*/ 1343276 h 1373009"/>
                    <a:gd name="connsiteX894" fmla="*/ 862979 w 1998840"/>
                    <a:gd name="connsiteY894" fmla="*/ 1344138 h 1373009"/>
                    <a:gd name="connsiteX895" fmla="*/ 857162 w 1998840"/>
                    <a:gd name="connsiteY895" fmla="*/ 1345648 h 1373009"/>
                    <a:gd name="connsiteX896" fmla="*/ 826786 w 1998840"/>
                    <a:gd name="connsiteY896" fmla="*/ 1349314 h 1373009"/>
                    <a:gd name="connsiteX897" fmla="*/ 795333 w 1998840"/>
                    <a:gd name="connsiteY897" fmla="*/ 1347589 h 1373009"/>
                    <a:gd name="connsiteX898" fmla="*/ 791240 w 1998840"/>
                    <a:gd name="connsiteY898" fmla="*/ 1348667 h 1373009"/>
                    <a:gd name="connsiteX899" fmla="*/ 785208 w 1998840"/>
                    <a:gd name="connsiteY899" fmla="*/ 1359234 h 1373009"/>
                    <a:gd name="connsiteX900" fmla="*/ 783269 w 1998840"/>
                    <a:gd name="connsiteY900" fmla="*/ 1357077 h 1373009"/>
                    <a:gd name="connsiteX901" fmla="*/ 770559 w 1998840"/>
                    <a:gd name="connsiteY901" fmla="*/ 1358156 h 1373009"/>
                    <a:gd name="connsiteX902" fmla="*/ 729196 w 1998840"/>
                    <a:gd name="connsiteY902" fmla="*/ 1361606 h 1373009"/>
                    <a:gd name="connsiteX903" fmla="*/ 896370 w 1998840"/>
                    <a:gd name="connsiteY903" fmla="*/ 1309633 h 1373009"/>
                    <a:gd name="connsiteX904" fmla="*/ 892708 w 1998840"/>
                    <a:gd name="connsiteY904" fmla="*/ 1307477 h 1373009"/>
                    <a:gd name="connsiteX905" fmla="*/ 885599 w 1998840"/>
                    <a:gd name="connsiteY905" fmla="*/ 1309633 h 1373009"/>
                    <a:gd name="connsiteX906" fmla="*/ 896370 w 1998840"/>
                    <a:gd name="connsiteY906" fmla="*/ 1309633 h 1373009"/>
                    <a:gd name="connsiteX907" fmla="*/ 557283 w 1998840"/>
                    <a:gd name="connsiteY907" fmla="*/ 1227469 h 1373009"/>
                    <a:gd name="connsiteX908" fmla="*/ 553836 w 1998840"/>
                    <a:gd name="connsiteY908" fmla="*/ 1225528 h 1373009"/>
                    <a:gd name="connsiteX909" fmla="*/ 546081 w 1998840"/>
                    <a:gd name="connsiteY909" fmla="*/ 1229841 h 1373009"/>
                    <a:gd name="connsiteX910" fmla="*/ 542203 w 1998840"/>
                    <a:gd name="connsiteY910" fmla="*/ 1231566 h 1373009"/>
                    <a:gd name="connsiteX911" fmla="*/ 557283 w 1998840"/>
                    <a:gd name="connsiteY911" fmla="*/ 1227469 h 1373009"/>
                    <a:gd name="connsiteX912" fmla="*/ 1901352 w 1998840"/>
                    <a:gd name="connsiteY912" fmla="*/ 1197492 h 1373009"/>
                    <a:gd name="connsiteX913" fmla="*/ 1899413 w 1998840"/>
                    <a:gd name="connsiteY913" fmla="*/ 1196630 h 1373009"/>
                    <a:gd name="connsiteX914" fmla="*/ 1897905 w 1998840"/>
                    <a:gd name="connsiteY914" fmla="*/ 1199649 h 1373009"/>
                    <a:gd name="connsiteX915" fmla="*/ 1901352 w 1998840"/>
                    <a:gd name="connsiteY915" fmla="*/ 1197492 h 1373009"/>
                    <a:gd name="connsiteX916" fmla="*/ 1860420 w 1998840"/>
                    <a:gd name="connsiteY916" fmla="*/ 1160831 h 1373009"/>
                    <a:gd name="connsiteX917" fmla="*/ 1852880 w 1998840"/>
                    <a:gd name="connsiteY917" fmla="*/ 1160831 h 1373009"/>
                    <a:gd name="connsiteX918" fmla="*/ 1854388 w 1998840"/>
                    <a:gd name="connsiteY918" fmla="*/ 1162988 h 1373009"/>
                    <a:gd name="connsiteX919" fmla="*/ 1860420 w 1998840"/>
                    <a:gd name="connsiteY919" fmla="*/ 1160831 h 1373009"/>
                    <a:gd name="connsiteX920" fmla="*/ 1111154 w 1998840"/>
                    <a:gd name="connsiteY920" fmla="*/ 1004049 h 1373009"/>
                    <a:gd name="connsiteX921" fmla="*/ 1118263 w 1998840"/>
                    <a:gd name="connsiteY921" fmla="*/ 976014 h 1373009"/>
                    <a:gd name="connsiteX922" fmla="*/ 1116971 w 1998840"/>
                    <a:gd name="connsiteY922" fmla="*/ 976014 h 1373009"/>
                    <a:gd name="connsiteX923" fmla="*/ 1116109 w 1998840"/>
                    <a:gd name="connsiteY923" fmla="*/ 979680 h 1373009"/>
                    <a:gd name="connsiteX924" fmla="*/ 1113955 w 1998840"/>
                    <a:gd name="connsiteY924" fmla="*/ 975367 h 1373009"/>
                    <a:gd name="connsiteX925" fmla="*/ 1117832 w 1998840"/>
                    <a:gd name="connsiteY925" fmla="*/ 971054 h 1373009"/>
                    <a:gd name="connsiteX926" fmla="*/ 1119125 w 1998840"/>
                    <a:gd name="connsiteY926" fmla="*/ 969329 h 1373009"/>
                    <a:gd name="connsiteX927" fmla="*/ 1115247 w 1998840"/>
                    <a:gd name="connsiteY927" fmla="*/ 963506 h 1373009"/>
                    <a:gd name="connsiteX928" fmla="*/ 1104691 w 1998840"/>
                    <a:gd name="connsiteY928" fmla="*/ 955743 h 1373009"/>
                    <a:gd name="connsiteX929" fmla="*/ 1096289 w 1998840"/>
                    <a:gd name="connsiteY929" fmla="*/ 946685 h 1373009"/>
                    <a:gd name="connsiteX930" fmla="*/ 1088318 w 1998840"/>
                    <a:gd name="connsiteY930" fmla="*/ 938490 h 1373009"/>
                    <a:gd name="connsiteX931" fmla="*/ 1074746 w 1998840"/>
                    <a:gd name="connsiteY931" fmla="*/ 938275 h 1373009"/>
                    <a:gd name="connsiteX932" fmla="*/ 1076039 w 1998840"/>
                    <a:gd name="connsiteY932" fmla="*/ 940647 h 1373009"/>
                    <a:gd name="connsiteX933" fmla="*/ 1090257 w 1998840"/>
                    <a:gd name="connsiteY933" fmla="*/ 949920 h 1373009"/>
                    <a:gd name="connsiteX934" fmla="*/ 1094781 w 1998840"/>
                    <a:gd name="connsiteY934" fmla="*/ 956174 h 1373009"/>
                    <a:gd name="connsiteX935" fmla="*/ 1098013 w 1998840"/>
                    <a:gd name="connsiteY935" fmla="*/ 963722 h 1373009"/>
                    <a:gd name="connsiteX936" fmla="*/ 1099521 w 1998840"/>
                    <a:gd name="connsiteY936" fmla="*/ 968251 h 1373009"/>
                    <a:gd name="connsiteX937" fmla="*/ 1104045 w 1998840"/>
                    <a:gd name="connsiteY937" fmla="*/ 1006206 h 1373009"/>
                    <a:gd name="connsiteX938" fmla="*/ 1111154 w 1998840"/>
                    <a:gd name="connsiteY938" fmla="*/ 1004049 h 1373009"/>
                    <a:gd name="connsiteX939" fmla="*/ 696882 w 1998840"/>
                    <a:gd name="connsiteY939" fmla="*/ 848346 h 1373009"/>
                    <a:gd name="connsiteX940" fmla="*/ 694943 w 1998840"/>
                    <a:gd name="connsiteY940" fmla="*/ 845111 h 1373009"/>
                    <a:gd name="connsiteX941" fmla="*/ 691712 w 1998840"/>
                    <a:gd name="connsiteY941" fmla="*/ 840583 h 1373009"/>
                    <a:gd name="connsiteX942" fmla="*/ 688480 w 1998840"/>
                    <a:gd name="connsiteY942" fmla="*/ 837348 h 1373009"/>
                    <a:gd name="connsiteX943" fmla="*/ 685249 w 1998840"/>
                    <a:gd name="connsiteY943" fmla="*/ 830663 h 1373009"/>
                    <a:gd name="connsiteX944" fmla="*/ 682017 w 1998840"/>
                    <a:gd name="connsiteY944" fmla="*/ 826565 h 1373009"/>
                    <a:gd name="connsiteX945" fmla="*/ 681371 w 1998840"/>
                    <a:gd name="connsiteY945" fmla="*/ 839504 h 1373009"/>
                    <a:gd name="connsiteX946" fmla="*/ 682664 w 1998840"/>
                    <a:gd name="connsiteY946" fmla="*/ 840798 h 1373009"/>
                    <a:gd name="connsiteX947" fmla="*/ 692142 w 1998840"/>
                    <a:gd name="connsiteY947" fmla="*/ 850072 h 1373009"/>
                    <a:gd name="connsiteX948" fmla="*/ 696882 w 1998840"/>
                    <a:gd name="connsiteY948" fmla="*/ 848346 h 1373009"/>
                    <a:gd name="connsiteX949" fmla="*/ 709592 w 1998840"/>
                    <a:gd name="connsiteY949" fmla="*/ 848778 h 1373009"/>
                    <a:gd name="connsiteX950" fmla="*/ 704207 w 1998840"/>
                    <a:gd name="connsiteY950" fmla="*/ 848778 h 1373009"/>
                    <a:gd name="connsiteX951" fmla="*/ 706792 w 1998840"/>
                    <a:gd name="connsiteY951" fmla="*/ 849856 h 1373009"/>
                    <a:gd name="connsiteX952" fmla="*/ 709592 w 1998840"/>
                    <a:gd name="connsiteY952" fmla="*/ 848778 h 1373009"/>
                    <a:gd name="connsiteX953" fmla="*/ 739106 w 1998840"/>
                    <a:gd name="connsiteY953" fmla="*/ 845974 h 1373009"/>
                    <a:gd name="connsiteX954" fmla="*/ 735875 w 1998840"/>
                    <a:gd name="connsiteY954" fmla="*/ 845111 h 1373009"/>
                    <a:gd name="connsiteX955" fmla="*/ 731782 w 1998840"/>
                    <a:gd name="connsiteY955" fmla="*/ 848131 h 1373009"/>
                    <a:gd name="connsiteX956" fmla="*/ 739106 w 1998840"/>
                    <a:gd name="connsiteY956" fmla="*/ 845974 h 1373009"/>
                    <a:gd name="connsiteX957" fmla="*/ 752032 w 1998840"/>
                    <a:gd name="connsiteY957" fmla="*/ 846190 h 1373009"/>
                    <a:gd name="connsiteX958" fmla="*/ 747723 w 1998840"/>
                    <a:gd name="connsiteY958" fmla="*/ 844464 h 1373009"/>
                    <a:gd name="connsiteX959" fmla="*/ 743415 w 1998840"/>
                    <a:gd name="connsiteY959" fmla="*/ 846405 h 1373009"/>
                    <a:gd name="connsiteX960" fmla="*/ 747723 w 1998840"/>
                    <a:gd name="connsiteY960" fmla="*/ 848131 h 1373009"/>
                    <a:gd name="connsiteX961" fmla="*/ 752032 w 1998840"/>
                    <a:gd name="connsiteY961" fmla="*/ 846190 h 1373009"/>
                    <a:gd name="connsiteX962" fmla="*/ 492870 w 1998840"/>
                    <a:gd name="connsiteY962" fmla="*/ 842524 h 1373009"/>
                    <a:gd name="connsiteX963" fmla="*/ 488776 w 1998840"/>
                    <a:gd name="connsiteY963" fmla="*/ 842308 h 1373009"/>
                    <a:gd name="connsiteX964" fmla="*/ 490069 w 1998840"/>
                    <a:gd name="connsiteY964" fmla="*/ 843602 h 1373009"/>
                    <a:gd name="connsiteX965" fmla="*/ 492870 w 1998840"/>
                    <a:gd name="connsiteY965" fmla="*/ 842524 h 1373009"/>
                    <a:gd name="connsiteX966" fmla="*/ 476282 w 1998840"/>
                    <a:gd name="connsiteY966" fmla="*/ 833035 h 1373009"/>
                    <a:gd name="connsiteX967" fmla="*/ 473912 w 1998840"/>
                    <a:gd name="connsiteY967" fmla="*/ 830878 h 1373009"/>
                    <a:gd name="connsiteX968" fmla="*/ 473050 w 1998840"/>
                    <a:gd name="connsiteY968" fmla="*/ 828722 h 1373009"/>
                    <a:gd name="connsiteX969" fmla="*/ 478651 w 1998840"/>
                    <a:gd name="connsiteY969" fmla="*/ 827643 h 1373009"/>
                    <a:gd name="connsiteX970" fmla="*/ 484037 w 1998840"/>
                    <a:gd name="connsiteY970" fmla="*/ 823546 h 1373009"/>
                    <a:gd name="connsiteX971" fmla="*/ 488346 w 1998840"/>
                    <a:gd name="connsiteY971" fmla="*/ 815567 h 1373009"/>
                    <a:gd name="connsiteX972" fmla="*/ 487915 w 1998840"/>
                    <a:gd name="connsiteY972" fmla="*/ 806725 h 1373009"/>
                    <a:gd name="connsiteX973" fmla="*/ 481452 w 1998840"/>
                    <a:gd name="connsiteY973" fmla="*/ 801549 h 1373009"/>
                    <a:gd name="connsiteX974" fmla="*/ 474989 w 1998840"/>
                    <a:gd name="connsiteY974" fmla="*/ 802843 h 1373009"/>
                    <a:gd name="connsiteX975" fmla="*/ 471973 w 1998840"/>
                    <a:gd name="connsiteY975" fmla="*/ 814488 h 1373009"/>
                    <a:gd name="connsiteX976" fmla="*/ 469819 w 1998840"/>
                    <a:gd name="connsiteY976" fmla="*/ 827643 h 1373009"/>
                    <a:gd name="connsiteX977" fmla="*/ 470465 w 1998840"/>
                    <a:gd name="connsiteY977" fmla="*/ 831956 h 1373009"/>
                    <a:gd name="connsiteX978" fmla="*/ 476282 w 1998840"/>
                    <a:gd name="connsiteY978" fmla="*/ 833035 h 1373009"/>
                    <a:gd name="connsiteX979" fmla="*/ 468741 w 1998840"/>
                    <a:gd name="connsiteY979" fmla="*/ 822252 h 1373009"/>
                    <a:gd name="connsiteX980" fmla="*/ 464217 w 1998840"/>
                    <a:gd name="connsiteY980" fmla="*/ 819017 h 1373009"/>
                    <a:gd name="connsiteX981" fmla="*/ 464217 w 1998840"/>
                    <a:gd name="connsiteY981" fmla="*/ 826565 h 1373009"/>
                    <a:gd name="connsiteX982" fmla="*/ 468741 w 1998840"/>
                    <a:gd name="connsiteY982" fmla="*/ 822252 h 1373009"/>
                    <a:gd name="connsiteX983" fmla="*/ 462279 w 1998840"/>
                    <a:gd name="connsiteY983" fmla="*/ 805431 h 1373009"/>
                    <a:gd name="connsiteX984" fmla="*/ 457108 w 1998840"/>
                    <a:gd name="connsiteY984" fmla="*/ 819664 h 1373009"/>
                    <a:gd name="connsiteX985" fmla="*/ 460340 w 1998840"/>
                    <a:gd name="connsiteY985" fmla="*/ 814920 h 1373009"/>
                    <a:gd name="connsiteX986" fmla="*/ 462279 w 1998840"/>
                    <a:gd name="connsiteY986" fmla="*/ 805431 h 1373009"/>
                    <a:gd name="connsiteX987" fmla="*/ 403251 w 1998840"/>
                    <a:gd name="connsiteY987" fmla="*/ 757124 h 1373009"/>
                    <a:gd name="connsiteX988" fmla="*/ 412514 w 1998840"/>
                    <a:gd name="connsiteY988" fmla="*/ 746126 h 1373009"/>
                    <a:gd name="connsiteX989" fmla="*/ 416392 w 1998840"/>
                    <a:gd name="connsiteY989" fmla="*/ 741381 h 1373009"/>
                    <a:gd name="connsiteX990" fmla="*/ 410360 w 1998840"/>
                    <a:gd name="connsiteY990" fmla="*/ 739009 h 1373009"/>
                    <a:gd name="connsiteX991" fmla="*/ 406051 w 1998840"/>
                    <a:gd name="connsiteY991" fmla="*/ 737715 h 1373009"/>
                    <a:gd name="connsiteX992" fmla="*/ 400450 w 1998840"/>
                    <a:gd name="connsiteY992" fmla="*/ 740303 h 1373009"/>
                    <a:gd name="connsiteX993" fmla="*/ 390109 w 1998840"/>
                    <a:gd name="connsiteY993" fmla="*/ 753674 h 1373009"/>
                    <a:gd name="connsiteX994" fmla="*/ 403251 w 1998840"/>
                    <a:gd name="connsiteY994" fmla="*/ 757124 h 1373009"/>
                    <a:gd name="connsiteX995" fmla="*/ 135902 w 1998840"/>
                    <a:gd name="connsiteY995" fmla="*/ 510630 h 1373009"/>
                    <a:gd name="connsiteX996" fmla="*/ 133748 w 1998840"/>
                    <a:gd name="connsiteY996" fmla="*/ 507395 h 1373009"/>
                    <a:gd name="connsiteX997" fmla="*/ 132886 w 1998840"/>
                    <a:gd name="connsiteY997" fmla="*/ 510630 h 1373009"/>
                    <a:gd name="connsiteX998" fmla="*/ 135040 w 1998840"/>
                    <a:gd name="connsiteY998" fmla="*/ 513865 h 1373009"/>
                    <a:gd name="connsiteX999" fmla="*/ 135902 w 1998840"/>
                    <a:gd name="connsiteY999" fmla="*/ 510630 h 1373009"/>
                    <a:gd name="connsiteX1000" fmla="*/ 965308 w 1998840"/>
                    <a:gd name="connsiteY1000" fmla="*/ 347810 h 1373009"/>
                    <a:gd name="connsiteX1001" fmla="*/ 964446 w 1998840"/>
                    <a:gd name="connsiteY1001" fmla="*/ 345653 h 1373009"/>
                    <a:gd name="connsiteX1002" fmla="*/ 962076 w 1998840"/>
                    <a:gd name="connsiteY1002" fmla="*/ 347810 h 1373009"/>
                    <a:gd name="connsiteX1003" fmla="*/ 962938 w 1998840"/>
                    <a:gd name="connsiteY1003" fmla="*/ 349967 h 1373009"/>
                    <a:gd name="connsiteX1004" fmla="*/ 965308 w 1998840"/>
                    <a:gd name="connsiteY1004" fmla="*/ 347810 h 1373009"/>
                    <a:gd name="connsiteX1005" fmla="*/ 266022 w 1998840"/>
                    <a:gd name="connsiteY1005" fmla="*/ 287858 h 1373009"/>
                    <a:gd name="connsiteX1006" fmla="*/ 264083 w 1998840"/>
                    <a:gd name="connsiteY1006" fmla="*/ 285917 h 1373009"/>
                    <a:gd name="connsiteX1007" fmla="*/ 262144 w 1998840"/>
                    <a:gd name="connsiteY1007" fmla="*/ 287858 h 1373009"/>
                    <a:gd name="connsiteX1008" fmla="*/ 264083 w 1998840"/>
                    <a:gd name="connsiteY1008" fmla="*/ 289583 h 1373009"/>
                    <a:gd name="connsiteX1009" fmla="*/ 266022 w 1998840"/>
                    <a:gd name="connsiteY1009" fmla="*/ 287858 h 1373009"/>
                    <a:gd name="connsiteX1010" fmla="*/ 1276604 w 1998840"/>
                    <a:gd name="connsiteY1010" fmla="*/ 184127 h 1373009"/>
                    <a:gd name="connsiteX1011" fmla="*/ 1275527 w 1998840"/>
                    <a:gd name="connsiteY1011" fmla="*/ 180677 h 1373009"/>
                    <a:gd name="connsiteX1012" fmla="*/ 1273373 w 1998840"/>
                    <a:gd name="connsiteY1012" fmla="*/ 182618 h 1373009"/>
                    <a:gd name="connsiteX1013" fmla="*/ 1276604 w 1998840"/>
                    <a:gd name="connsiteY1013" fmla="*/ 184127 h 1373009"/>
                    <a:gd name="connsiteX1014" fmla="*/ 1321845 w 1998840"/>
                    <a:gd name="connsiteY1014" fmla="*/ 164503 h 1373009"/>
                    <a:gd name="connsiteX1015" fmla="*/ 1323353 w 1998840"/>
                    <a:gd name="connsiteY1015" fmla="*/ 160190 h 1373009"/>
                    <a:gd name="connsiteX1016" fmla="*/ 1318613 w 1998840"/>
                    <a:gd name="connsiteY1016" fmla="*/ 164503 h 1373009"/>
                    <a:gd name="connsiteX1017" fmla="*/ 1317105 w 1998840"/>
                    <a:gd name="connsiteY1017" fmla="*/ 168816 h 1373009"/>
                    <a:gd name="connsiteX1018" fmla="*/ 1321845 w 1998840"/>
                    <a:gd name="connsiteY1018" fmla="*/ 164503 h 137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Lst>
                  <a:rect l="l" t="t" r="r" b="b"/>
                  <a:pathLst>
                    <a:path w="1998840" h="1373009">
                      <a:moveTo>
                        <a:pt x="729196" y="1361606"/>
                      </a:moveTo>
                      <a:cubicBezTo>
                        <a:pt x="723380" y="1359018"/>
                        <a:pt x="721010" y="1353196"/>
                        <a:pt x="724242" y="1349314"/>
                      </a:cubicBezTo>
                      <a:cubicBezTo>
                        <a:pt x="726180" y="1346726"/>
                        <a:pt x="724888" y="1346295"/>
                        <a:pt x="716917" y="1346295"/>
                      </a:cubicBezTo>
                      <a:cubicBezTo>
                        <a:pt x="711531" y="1346295"/>
                        <a:pt x="706792" y="1345432"/>
                        <a:pt x="706361" y="1344354"/>
                      </a:cubicBezTo>
                      <a:cubicBezTo>
                        <a:pt x="706145" y="1343276"/>
                        <a:pt x="702052" y="1341766"/>
                        <a:pt x="697528" y="1341119"/>
                      </a:cubicBezTo>
                      <a:cubicBezTo>
                        <a:pt x="691496" y="1340256"/>
                        <a:pt x="689773" y="1340472"/>
                        <a:pt x="690850" y="1342197"/>
                      </a:cubicBezTo>
                      <a:cubicBezTo>
                        <a:pt x="693004" y="1345863"/>
                        <a:pt x="651211" y="1342844"/>
                        <a:pt x="647548" y="1338962"/>
                      </a:cubicBezTo>
                      <a:cubicBezTo>
                        <a:pt x="646040" y="1337453"/>
                        <a:pt x="638070" y="1335512"/>
                        <a:pt x="630099" y="1334865"/>
                      </a:cubicBezTo>
                      <a:cubicBezTo>
                        <a:pt x="622128" y="1334002"/>
                        <a:pt x="613295" y="1331846"/>
                        <a:pt x="610494" y="1329905"/>
                      </a:cubicBezTo>
                      <a:cubicBezTo>
                        <a:pt x="607263" y="1327964"/>
                        <a:pt x="603170" y="1327101"/>
                        <a:pt x="599938" y="1327748"/>
                      </a:cubicBezTo>
                      <a:cubicBezTo>
                        <a:pt x="596922" y="1328611"/>
                        <a:pt x="594768" y="1328180"/>
                        <a:pt x="594768" y="1326886"/>
                      </a:cubicBezTo>
                      <a:cubicBezTo>
                        <a:pt x="594768" y="1325807"/>
                        <a:pt x="593260" y="1324729"/>
                        <a:pt x="591537" y="1324729"/>
                      </a:cubicBezTo>
                      <a:cubicBezTo>
                        <a:pt x="589813" y="1324729"/>
                        <a:pt x="588305" y="1323004"/>
                        <a:pt x="588090" y="1321063"/>
                      </a:cubicBezTo>
                      <a:cubicBezTo>
                        <a:pt x="588090" y="1318691"/>
                        <a:pt x="587443" y="1318260"/>
                        <a:pt x="586797" y="1319985"/>
                      </a:cubicBezTo>
                      <a:cubicBezTo>
                        <a:pt x="585289" y="1323867"/>
                        <a:pt x="578180" y="1323220"/>
                        <a:pt x="576672" y="1319122"/>
                      </a:cubicBezTo>
                      <a:cubicBezTo>
                        <a:pt x="575810" y="1317181"/>
                        <a:pt x="576026" y="1314809"/>
                        <a:pt x="576672" y="1314162"/>
                      </a:cubicBezTo>
                      <a:cubicBezTo>
                        <a:pt x="577534" y="1313515"/>
                        <a:pt x="578611" y="1314162"/>
                        <a:pt x="579042" y="1315456"/>
                      </a:cubicBezTo>
                      <a:cubicBezTo>
                        <a:pt x="579688" y="1317397"/>
                        <a:pt x="581196" y="1317397"/>
                        <a:pt x="585074" y="1314809"/>
                      </a:cubicBezTo>
                      <a:cubicBezTo>
                        <a:pt x="587874" y="1313084"/>
                        <a:pt x="591752" y="1311790"/>
                        <a:pt x="593906" y="1312221"/>
                      </a:cubicBezTo>
                      <a:cubicBezTo>
                        <a:pt x="595845" y="1312652"/>
                        <a:pt x="598000" y="1311574"/>
                        <a:pt x="598430" y="1310280"/>
                      </a:cubicBezTo>
                      <a:cubicBezTo>
                        <a:pt x="599723" y="1306830"/>
                        <a:pt x="582704" y="1306398"/>
                        <a:pt x="580765" y="1309633"/>
                      </a:cubicBezTo>
                      <a:cubicBezTo>
                        <a:pt x="580119" y="1310927"/>
                        <a:pt x="577749" y="1311790"/>
                        <a:pt x="575810" y="1311790"/>
                      </a:cubicBezTo>
                      <a:cubicBezTo>
                        <a:pt x="572794" y="1311790"/>
                        <a:pt x="572794" y="1311359"/>
                        <a:pt x="575164" y="1309849"/>
                      </a:cubicBezTo>
                      <a:cubicBezTo>
                        <a:pt x="579688" y="1307045"/>
                        <a:pt x="573010" y="1305536"/>
                        <a:pt x="551897" y="1304889"/>
                      </a:cubicBezTo>
                      <a:lnTo>
                        <a:pt x="533801" y="1304458"/>
                      </a:lnTo>
                      <a:lnTo>
                        <a:pt x="540049" y="1299497"/>
                      </a:lnTo>
                      <a:cubicBezTo>
                        <a:pt x="543496" y="1296694"/>
                        <a:pt x="548451" y="1292381"/>
                        <a:pt x="550820" y="1290009"/>
                      </a:cubicBezTo>
                      <a:cubicBezTo>
                        <a:pt x="553621" y="1287205"/>
                        <a:pt x="559438" y="1285049"/>
                        <a:pt x="565470" y="1284402"/>
                      </a:cubicBezTo>
                      <a:cubicBezTo>
                        <a:pt x="570855" y="1283755"/>
                        <a:pt x="575379" y="1282461"/>
                        <a:pt x="575379" y="1281382"/>
                      </a:cubicBezTo>
                      <a:cubicBezTo>
                        <a:pt x="575379" y="1280520"/>
                        <a:pt x="577103" y="1279226"/>
                        <a:pt x="579257" y="1278795"/>
                      </a:cubicBezTo>
                      <a:cubicBezTo>
                        <a:pt x="581196" y="1278148"/>
                        <a:pt x="579688" y="1277716"/>
                        <a:pt x="575810" y="1277501"/>
                      </a:cubicBezTo>
                      <a:cubicBezTo>
                        <a:pt x="571717" y="1277501"/>
                        <a:pt x="565900" y="1278579"/>
                        <a:pt x="562884" y="1280304"/>
                      </a:cubicBezTo>
                      <a:cubicBezTo>
                        <a:pt x="557714" y="1283108"/>
                        <a:pt x="544357" y="1286127"/>
                        <a:pt x="522384" y="1289577"/>
                      </a:cubicBezTo>
                      <a:cubicBezTo>
                        <a:pt x="518075" y="1290224"/>
                        <a:pt x="514843" y="1289362"/>
                        <a:pt x="513120" y="1287205"/>
                      </a:cubicBezTo>
                      <a:cubicBezTo>
                        <a:pt x="510535" y="1284186"/>
                        <a:pt x="510966" y="1283755"/>
                        <a:pt x="515274" y="1283539"/>
                      </a:cubicBezTo>
                      <a:cubicBezTo>
                        <a:pt x="520876" y="1283323"/>
                        <a:pt x="519583" y="1282676"/>
                        <a:pt x="509889" y="1280520"/>
                      </a:cubicBezTo>
                      <a:cubicBezTo>
                        <a:pt x="503857" y="1279226"/>
                        <a:pt x="503857" y="1279010"/>
                        <a:pt x="507950" y="1276207"/>
                      </a:cubicBezTo>
                      <a:cubicBezTo>
                        <a:pt x="510104" y="1274697"/>
                        <a:pt x="515490" y="1272325"/>
                        <a:pt x="519583" y="1271031"/>
                      </a:cubicBezTo>
                      <a:cubicBezTo>
                        <a:pt x="526692" y="1268659"/>
                        <a:pt x="526692" y="1268659"/>
                        <a:pt x="516567" y="1269521"/>
                      </a:cubicBezTo>
                      <a:cubicBezTo>
                        <a:pt x="506011" y="1270384"/>
                        <a:pt x="500194" y="1274697"/>
                        <a:pt x="499979" y="1281814"/>
                      </a:cubicBezTo>
                      <a:cubicBezTo>
                        <a:pt x="499979" y="1285696"/>
                        <a:pt x="491146" y="1294537"/>
                        <a:pt x="487484" y="1294537"/>
                      </a:cubicBezTo>
                      <a:cubicBezTo>
                        <a:pt x="485976" y="1294537"/>
                        <a:pt x="482960" y="1295831"/>
                        <a:pt x="480590" y="1297125"/>
                      </a:cubicBezTo>
                      <a:cubicBezTo>
                        <a:pt x="477574" y="1299066"/>
                        <a:pt x="475851" y="1299282"/>
                        <a:pt x="473912" y="1297341"/>
                      </a:cubicBezTo>
                      <a:cubicBezTo>
                        <a:pt x="472188" y="1295616"/>
                        <a:pt x="473481" y="1294322"/>
                        <a:pt x="478436" y="1292597"/>
                      </a:cubicBezTo>
                      <a:cubicBezTo>
                        <a:pt x="482314" y="1291303"/>
                        <a:pt x="486407" y="1290871"/>
                        <a:pt x="487699" y="1291734"/>
                      </a:cubicBezTo>
                      <a:cubicBezTo>
                        <a:pt x="488776" y="1292381"/>
                        <a:pt x="489207" y="1291950"/>
                        <a:pt x="488346" y="1290656"/>
                      </a:cubicBezTo>
                      <a:cubicBezTo>
                        <a:pt x="487699" y="1289362"/>
                        <a:pt x="487915" y="1287852"/>
                        <a:pt x="489207" y="1286989"/>
                      </a:cubicBezTo>
                      <a:cubicBezTo>
                        <a:pt x="493085" y="1284617"/>
                        <a:pt x="491362" y="1282029"/>
                        <a:pt x="484899" y="1280520"/>
                      </a:cubicBezTo>
                      <a:cubicBezTo>
                        <a:pt x="481452" y="1279657"/>
                        <a:pt x="478436" y="1277716"/>
                        <a:pt x="478436" y="1276207"/>
                      </a:cubicBezTo>
                      <a:cubicBezTo>
                        <a:pt x="478436" y="1274697"/>
                        <a:pt x="477359" y="1272972"/>
                        <a:pt x="475851" y="1272541"/>
                      </a:cubicBezTo>
                      <a:cubicBezTo>
                        <a:pt x="474558" y="1272109"/>
                        <a:pt x="478867" y="1268874"/>
                        <a:pt x="485760" y="1265424"/>
                      </a:cubicBezTo>
                      <a:cubicBezTo>
                        <a:pt x="497394" y="1259601"/>
                        <a:pt x="497825" y="1258954"/>
                        <a:pt x="496532" y="1252269"/>
                      </a:cubicBezTo>
                      <a:cubicBezTo>
                        <a:pt x="495455" y="1246662"/>
                        <a:pt x="496101" y="1244721"/>
                        <a:pt x="499763" y="1242349"/>
                      </a:cubicBezTo>
                      <a:cubicBezTo>
                        <a:pt x="502349" y="1240839"/>
                        <a:pt x="504287" y="1238251"/>
                        <a:pt x="504287" y="1236526"/>
                      </a:cubicBezTo>
                      <a:cubicBezTo>
                        <a:pt x="504287" y="1234154"/>
                        <a:pt x="507519" y="1233938"/>
                        <a:pt x="520014" y="1234801"/>
                      </a:cubicBezTo>
                      <a:cubicBezTo>
                        <a:pt x="533370" y="1235879"/>
                        <a:pt x="534448" y="1235663"/>
                        <a:pt x="527338" y="1233723"/>
                      </a:cubicBezTo>
                      <a:cubicBezTo>
                        <a:pt x="516352" y="1230703"/>
                        <a:pt x="515059" y="1226390"/>
                        <a:pt x="522814" y="1220136"/>
                      </a:cubicBezTo>
                      <a:cubicBezTo>
                        <a:pt x="527769" y="1216039"/>
                        <a:pt x="528631" y="1214529"/>
                        <a:pt x="526477" y="1212373"/>
                      </a:cubicBezTo>
                      <a:cubicBezTo>
                        <a:pt x="524969" y="1210863"/>
                        <a:pt x="523676" y="1207413"/>
                        <a:pt x="523676" y="1204825"/>
                      </a:cubicBezTo>
                      <a:cubicBezTo>
                        <a:pt x="523676" y="1201159"/>
                        <a:pt x="521953" y="1199649"/>
                        <a:pt x="517213" y="1198571"/>
                      </a:cubicBezTo>
                      <a:cubicBezTo>
                        <a:pt x="513335" y="1197708"/>
                        <a:pt x="510750" y="1195767"/>
                        <a:pt x="510750" y="1193826"/>
                      </a:cubicBezTo>
                      <a:cubicBezTo>
                        <a:pt x="510750" y="1191238"/>
                        <a:pt x="509242" y="1190807"/>
                        <a:pt x="503857" y="1191885"/>
                      </a:cubicBezTo>
                      <a:cubicBezTo>
                        <a:pt x="499979" y="1192532"/>
                        <a:pt x="495886" y="1194258"/>
                        <a:pt x="494593" y="1195552"/>
                      </a:cubicBezTo>
                      <a:cubicBezTo>
                        <a:pt x="493085" y="1197061"/>
                        <a:pt x="493516" y="1197277"/>
                        <a:pt x="495886" y="1196414"/>
                      </a:cubicBezTo>
                      <a:cubicBezTo>
                        <a:pt x="498255" y="1195552"/>
                        <a:pt x="500410" y="1197492"/>
                        <a:pt x="503210" y="1203962"/>
                      </a:cubicBezTo>
                      <a:cubicBezTo>
                        <a:pt x="505365" y="1208707"/>
                        <a:pt x="507734" y="1212588"/>
                        <a:pt x="508596" y="1212588"/>
                      </a:cubicBezTo>
                      <a:cubicBezTo>
                        <a:pt x="509673" y="1212588"/>
                        <a:pt x="510104" y="1215823"/>
                        <a:pt x="509889" y="1219705"/>
                      </a:cubicBezTo>
                      <a:cubicBezTo>
                        <a:pt x="509673" y="1225743"/>
                        <a:pt x="508381" y="1227253"/>
                        <a:pt x="500625" y="1230703"/>
                      </a:cubicBezTo>
                      <a:cubicBezTo>
                        <a:pt x="495455" y="1232860"/>
                        <a:pt x="491362" y="1235879"/>
                        <a:pt x="491362" y="1237173"/>
                      </a:cubicBezTo>
                      <a:cubicBezTo>
                        <a:pt x="491362" y="1238467"/>
                        <a:pt x="489207" y="1242996"/>
                        <a:pt x="486622" y="1247093"/>
                      </a:cubicBezTo>
                      <a:cubicBezTo>
                        <a:pt x="484037" y="1251191"/>
                        <a:pt x="481667" y="1256366"/>
                        <a:pt x="481236" y="1258523"/>
                      </a:cubicBezTo>
                      <a:cubicBezTo>
                        <a:pt x="480375" y="1263914"/>
                        <a:pt x="475635" y="1268227"/>
                        <a:pt x="468741" y="1269953"/>
                      </a:cubicBezTo>
                      <a:cubicBezTo>
                        <a:pt x="464648" y="1271031"/>
                        <a:pt x="463787" y="1272109"/>
                        <a:pt x="465295" y="1273619"/>
                      </a:cubicBezTo>
                      <a:cubicBezTo>
                        <a:pt x="468526" y="1276854"/>
                        <a:pt x="468095" y="1283970"/>
                        <a:pt x="464648" y="1288715"/>
                      </a:cubicBezTo>
                      <a:cubicBezTo>
                        <a:pt x="462494" y="1291518"/>
                        <a:pt x="457108" y="1293243"/>
                        <a:pt x="446768" y="1294322"/>
                      </a:cubicBezTo>
                      <a:cubicBezTo>
                        <a:pt x="437935" y="1295400"/>
                        <a:pt x="435134" y="1296263"/>
                        <a:pt x="439658" y="1296478"/>
                      </a:cubicBezTo>
                      <a:cubicBezTo>
                        <a:pt x="446768" y="1296910"/>
                        <a:pt x="446983" y="1296910"/>
                        <a:pt x="443105" y="1299929"/>
                      </a:cubicBezTo>
                      <a:cubicBezTo>
                        <a:pt x="437720" y="1304026"/>
                        <a:pt x="421562" y="1304458"/>
                        <a:pt x="422855" y="1300576"/>
                      </a:cubicBezTo>
                      <a:cubicBezTo>
                        <a:pt x="423501" y="1299066"/>
                        <a:pt x="422639" y="1296478"/>
                        <a:pt x="420916" y="1294969"/>
                      </a:cubicBezTo>
                      <a:cubicBezTo>
                        <a:pt x="419408" y="1293459"/>
                        <a:pt x="418115" y="1288283"/>
                        <a:pt x="418115" y="1283755"/>
                      </a:cubicBezTo>
                      <a:cubicBezTo>
                        <a:pt x="418115" y="1276422"/>
                        <a:pt x="417254" y="1274697"/>
                        <a:pt x="411652" y="1271894"/>
                      </a:cubicBezTo>
                      <a:cubicBezTo>
                        <a:pt x="403682" y="1267796"/>
                        <a:pt x="403251" y="1262836"/>
                        <a:pt x="410575" y="1260033"/>
                      </a:cubicBezTo>
                      <a:cubicBezTo>
                        <a:pt x="414668" y="1258523"/>
                        <a:pt x="415961" y="1256366"/>
                        <a:pt x="415961" y="1251622"/>
                      </a:cubicBezTo>
                      <a:cubicBezTo>
                        <a:pt x="415961" y="1244721"/>
                        <a:pt x="420701" y="1239545"/>
                        <a:pt x="425225" y="1241271"/>
                      </a:cubicBezTo>
                      <a:cubicBezTo>
                        <a:pt x="426948" y="1241917"/>
                        <a:pt x="431041" y="1240408"/>
                        <a:pt x="434488" y="1238251"/>
                      </a:cubicBezTo>
                      <a:cubicBezTo>
                        <a:pt x="437935" y="1235879"/>
                        <a:pt x="442890" y="1233076"/>
                        <a:pt x="445690" y="1231997"/>
                      </a:cubicBezTo>
                      <a:cubicBezTo>
                        <a:pt x="450430" y="1230056"/>
                        <a:pt x="451938" y="1226606"/>
                        <a:pt x="448922" y="1224881"/>
                      </a:cubicBezTo>
                      <a:cubicBezTo>
                        <a:pt x="447845" y="1224234"/>
                        <a:pt x="440520" y="1226606"/>
                        <a:pt x="432118" y="1230056"/>
                      </a:cubicBezTo>
                      <a:cubicBezTo>
                        <a:pt x="410360" y="1238898"/>
                        <a:pt x="406698" y="1238467"/>
                        <a:pt x="416607" y="1228116"/>
                      </a:cubicBezTo>
                      <a:cubicBezTo>
                        <a:pt x="420916" y="1223587"/>
                        <a:pt x="424578" y="1219058"/>
                        <a:pt x="424578" y="1217980"/>
                      </a:cubicBezTo>
                      <a:cubicBezTo>
                        <a:pt x="424147" y="1210432"/>
                        <a:pt x="400666" y="1193826"/>
                        <a:pt x="378907" y="1185631"/>
                      </a:cubicBezTo>
                      <a:cubicBezTo>
                        <a:pt x="373306" y="1183475"/>
                        <a:pt x="367705" y="1180671"/>
                        <a:pt x="366412" y="1179162"/>
                      </a:cubicBezTo>
                      <a:cubicBezTo>
                        <a:pt x="364904" y="1177437"/>
                        <a:pt x="367920" y="1168595"/>
                        <a:pt x="376322" y="1149833"/>
                      </a:cubicBezTo>
                      <a:cubicBezTo>
                        <a:pt x="388601" y="1122660"/>
                        <a:pt x="394203" y="1098507"/>
                        <a:pt x="394418" y="1074138"/>
                      </a:cubicBezTo>
                      <a:cubicBezTo>
                        <a:pt x="394418" y="1061198"/>
                        <a:pt x="397434" y="1053435"/>
                        <a:pt x="405405" y="1046102"/>
                      </a:cubicBezTo>
                      <a:cubicBezTo>
                        <a:pt x="416607" y="1035751"/>
                        <a:pt x="411437" y="1018498"/>
                        <a:pt x="397003" y="1018498"/>
                      </a:cubicBezTo>
                      <a:cubicBezTo>
                        <a:pt x="393556" y="1018498"/>
                        <a:pt x="389032" y="1016558"/>
                        <a:pt x="386878" y="1014185"/>
                      </a:cubicBezTo>
                      <a:cubicBezTo>
                        <a:pt x="383216" y="1010304"/>
                        <a:pt x="383216" y="1009872"/>
                        <a:pt x="388171" y="1003618"/>
                      </a:cubicBezTo>
                      <a:cubicBezTo>
                        <a:pt x="390971" y="1000168"/>
                        <a:pt x="395711" y="993698"/>
                        <a:pt x="398727" y="989601"/>
                      </a:cubicBezTo>
                      <a:cubicBezTo>
                        <a:pt x="406051" y="979249"/>
                        <a:pt x="413160" y="979249"/>
                        <a:pt x="422209" y="989385"/>
                      </a:cubicBezTo>
                      <a:cubicBezTo>
                        <a:pt x="430610" y="999089"/>
                        <a:pt x="437289" y="999305"/>
                        <a:pt x="442674" y="990248"/>
                      </a:cubicBezTo>
                      <a:cubicBezTo>
                        <a:pt x="446121" y="984641"/>
                        <a:pt x="446121" y="982268"/>
                        <a:pt x="443967" y="973642"/>
                      </a:cubicBezTo>
                      <a:cubicBezTo>
                        <a:pt x="441813" y="964369"/>
                        <a:pt x="441813" y="963291"/>
                        <a:pt x="445906" y="960271"/>
                      </a:cubicBezTo>
                      <a:cubicBezTo>
                        <a:pt x="460124" y="949704"/>
                        <a:pt x="460124" y="949704"/>
                        <a:pt x="457324" y="947763"/>
                      </a:cubicBezTo>
                      <a:cubicBezTo>
                        <a:pt x="453661" y="945176"/>
                        <a:pt x="458185" y="941294"/>
                        <a:pt x="469172" y="937628"/>
                      </a:cubicBezTo>
                      <a:cubicBezTo>
                        <a:pt x="483606" y="932668"/>
                        <a:pt x="480159" y="920160"/>
                        <a:pt x="464864" y="922100"/>
                      </a:cubicBezTo>
                      <a:cubicBezTo>
                        <a:pt x="459047" y="922963"/>
                        <a:pt x="456247" y="922316"/>
                        <a:pt x="455385" y="920160"/>
                      </a:cubicBezTo>
                      <a:cubicBezTo>
                        <a:pt x="453877" y="916278"/>
                        <a:pt x="448706" y="916278"/>
                        <a:pt x="444829" y="920375"/>
                      </a:cubicBezTo>
                      <a:cubicBezTo>
                        <a:pt x="442890" y="922100"/>
                        <a:pt x="439658" y="923610"/>
                        <a:pt x="437289" y="923610"/>
                      </a:cubicBezTo>
                      <a:cubicBezTo>
                        <a:pt x="435134" y="923610"/>
                        <a:pt x="433195" y="924688"/>
                        <a:pt x="433195" y="925982"/>
                      </a:cubicBezTo>
                      <a:cubicBezTo>
                        <a:pt x="433195" y="927707"/>
                        <a:pt x="429964" y="928139"/>
                        <a:pt x="422855" y="927060"/>
                      </a:cubicBezTo>
                      <a:cubicBezTo>
                        <a:pt x="415099" y="925982"/>
                        <a:pt x="409498" y="926845"/>
                        <a:pt x="399804" y="930511"/>
                      </a:cubicBezTo>
                      <a:cubicBezTo>
                        <a:pt x="385801" y="935471"/>
                        <a:pt x="359303" y="936765"/>
                        <a:pt x="354994" y="932452"/>
                      </a:cubicBezTo>
                      <a:cubicBezTo>
                        <a:pt x="353702" y="931158"/>
                        <a:pt x="347670" y="930080"/>
                        <a:pt x="341853" y="930080"/>
                      </a:cubicBezTo>
                      <a:cubicBezTo>
                        <a:pt x="335821" y="930080"/>
                        <a:pt x="327204" y="929001"/>
                        <a:pt x="322680" y="927707"/>
                      </a:cubicBezTo>
                      <a:cubicBezTo>
                        <a:pt x="314709" y="925551"/>
                        <a:pt x="314709" y="925551"/>
                        <a:pt x="316002" y="916493"/>
                      </a:cubicBezTo>
                      <a:cubicBezTo>
                        <a:pt x="317725" y="905064"/>
                        <a:pt x="319879" y="900966"/>
                        <a:pt x="329143" y="890615"/>
                      </a:cubicBezTo>
                      <a:cubicBezTo>
                        <a:pt x="334959" y="884145"/>
                        <a:pt x="336252" y="880910"/>
                        <a:pt x="335821" y="874872"/>
                      </a:cubicBezTo>
                      <a:cubicBezTo>
                        <a:pt x="335390" y="868618"/>
                        <a:pt x="336467" y="866246"/>
                        <a:pt x="341207" y="862795"/>
                      </a:cubicBezTo>
                      <a:cubicBezTo>
                        <a:pt x="344438" y="860423"/>
                        <a:pt x="347023" y="857188"/>
                        <a:pt x="347023" y="855679"/>
                      </a:cubicBezTo>
                      <a:cubicBezTo>
                        <a:pt x="347023" y="851797"/>
                        <a:pt x="354348" y="849640"/>
                        <a:pt x="362104" y="851365"/>
                      </a:cubicBezTo>
                      <a:cubicBezTo>
                        <a:pt x="367058" y="852444"/>
                        <a:pt x="368997" y="851797"/>
                        <a:pt x="371798" y="847268"/>
                      </a:cubicBezTo>
                      <a:cubicBezTo>
                        <a:pt x="375245" y="842308"/>
                        <a:pt x="378045" y="821605"/>
                        <a:pt x="375029" y="823330"/>
                      </a:cubicBezTo>
                      <a:cubicBezTo>
                        <a:pt x="374383" y="823762"/>
                        <a:pt x="368782" y="824624"/>
                        <a:pt x="362750" y="825271"/>
                      </a:cubicBezTo>
                      <a:cubicBezTo>
                        <a:pt x="352840" y="826134"/>
                        <a:pt x="351547" y="825702"/>
                        <a:pt x="349393" y="820742"/>
                      </a:cubicBezTo>
                      <a:cubicBezTo>
                        <a:pt x="348101" y="817939"/>
                        <a:pt x="347454" y="814488"/>
                        <a:pt x="348101" y="813410"/>
                      </a:cubicBezTo>
                      <a:cubicBezTo>
                        <a:pt x="348962" y="812332"/>
                        <a:pt x="346377" y="811469"/>
                        <a:pt x="342715" y="811469"/>
                      </a:cubicBezTo>
                      <a:cubicBezTo>
                        <a:pt x="336683" y="811469"/>
                        <a:pt x="336252" y="811038"/>
                        <a:pt x="338406" y="807156"/>
                      </a:cubicBezTo>
                      <a:cubicBezTo>
                        <a:pt x="339699" y="804784"/>
                        <a:pt x="342069" y="802843"/>
                        <a:pt x="343792" y="802843"/>
                      </a:cubicBezTo>
                      <a:cubicBezTo>
                        <a:pt x="345515" y="802843"/>
                        <a:pt x="348531" y="800039"/>
                        <a:pt x="350686" y="796373"/>
                      </a:cubicBezTo>
                      <a:cubicBezTo>
                        <a:pt x="352625" y="792923"/>
                        <a:pt x="355210" y="789904"/>
                        <a:pt x="356072" y="789904"/>
                      </a:cubicBezTo>
                      <a:cubicBezTo>
                        <a:pt x="356933" y="789904"/>
                        <a:pt x="357795" y="787963"/>
                        <a:pt x="357795" y="785375"/>
                      </a:cubicBezTo>
                      <a:cubicBezTo>
                        <a:pt x="357795" y="782571"/>
                        <a:pt x="358657" y="781493"/>
                        <a:pt x="360380" y="782571"/>
                      </a:cubicBezTo>
                      <a:cubicBezTo>
                        <a:pt x="361673" y="783434"/>
                        <a:pt x="363827" y="782571"/>
                        <a:pt x="365120" y="780846"/>
                      </a:cubicBezTo>
                      <a:cubicBezTo>
                        <a:pt x="366628" y="778905"/>
                        <a:pt x="370074" y="776964"/>
                        <a:pt x="372875" y="776533"/>
                      </a:cubicBezTo>
                      <a:cubicBezTo>
                        <a:pt x="380200" y="775670"/>
                        <a:pt x="381277" y="773514"/>
                        <a:pt x="379984" y="763809"/>
                      </a:cubicBezTo>
                      <a:cubicBezTo>
                        <a:pt x="379338" y="759065"/>
                        <a:pt x="379553" y="755399"/>
                        <a:pt x="380846" y="755399"/>
                      </a:cubicBezTo>
                      <a:cubicBezTo>
                        <a:pt x="384293" y="755399"/>
                        <a:pt x="390540" y="742244"/>
                        <a:pt x="389248" y="737499"/>
                      </a:cubicBezTo>
                      <a:cubicBezTo>
                        <a:pt x="387740" y="731245"/>
                        <a:pt x="392695" y="721757"/>
                        <a:pt x="396788" y="722619"/>
                      </a:cubicBezTo>
                      <a:cubicBezTo>
                        <a:pt x="399373" y="723050"/>
                        <a:pt x="399804" y="721541"/>
                        <a:pt x="399158" y="716149"/>
                      </a:cubicBezTo>
                      <a:cubicBezTo>
                        <a:pt x="398296" y="710758"/>
                        <a:pt x="398727" y="709680"/>
                        <a:pt x="401527" y="710758"/>
                      </a:cubicBezTo>
                      <a:cubicBezTo>
                        <a:pt x="406913" y="712699"/>
                        <a:pt x="411006" y="705582"/>
                        <a:pt x="413376" y="690702"/>
                      </a:cubicBezTo>
                      <a:cubicBezTo>
                        <a:pt x="414668" y="682939"/>
                        <a:pt x="416177" y="675175"/>
                        <a:pt x="416823" y="673450"/>
                      </a:cubicBezTo>
                      <a:cubicBezTo>
                        <a:pt x="417900" y="670646"/>
                        <a:pt x="415099" y="669352"/>
                        <a:pt x="403466" y="666333"/>
                      </a:cubicBezTo>
                      <a:cubicBezTo>
                        <a:pt x="385801" y="662236"/>
                        <a:pt x="377615" y="663745"/>
                        <a:pt x="365335" y="673450"/>
                      </a:cubicBezTo>
                      <a:cubicBezTo>
                        <a:pt x="360811" y="677116"/>
                        <a:pt x="354994" y="679919"/>
                        <a:pt x="352409" y="679919"/>
                      </a:cubicBezTo>
                      <a:cubicBezTo>
                        <a:pt x="345946" y="679919"/>
                        <a:pt x="340561" y="686389"/>
                        <a:pt x="339053" y="696094"/>
                      </a:cubicBezTo>
                      <a:cubicBezTo>
                        <a:pt x="338191" y="701701"/>
                        <a:pt x="338622" y="704720"/>
                        <a:pt x="340776" y="705798"/>
                      </a:cubicBezTo>
                      <a:cubicBezTo>
                        <a:pt x="342499" y="707092"/>
                        <a:pt x="343577" y="711836"/>
                        <a:pt x="343792" y="718090"/>
                      </a:cubicBezTo>
                      <a:cubicBezTo>
                        <a:pt x="343792" y="728011"/>
                        <a:pt x="344007" y="728442"/>
                        <a:pt x="349824" y="728442"/>
                      </a:cubicBezTo>
                      <a:cubicBezTo>
                        <a:pt x="353055" y="728226"/>
                        <a:pt x="355641" y="729304"/>
                        <a:pt x="355641" y="730598"/>
                      </a:cubicBezTo>
                      <a:cubicBezTo>
                        <a:pt x="355641" y="732108"/>
                        <a:pt x="352625" y="732539"/>
                        <a:pt x="348531" y="732108"/>
                      </a:cubicBezTo>
                      <a:cubicBezTo>
                        <a:pt x="338191" y="731030"/>
                        <a:pt x="294458" y="753458"/>
                        <a:pt x="275932" y="769416"/>
                      </a:cubicBezTo>
                      <a:lnTo>
                        <a:pt x="261929" y="781709"/>
                      </a:lnTo>
                      <a:lnTo>
                        <a:pt x="250295" y="780415"/>
                      </a:lnTo>
                      <a:cubicBezTo>
                        <a:pt x="239955" y="779121"/>
                        <a:pt x="237585" y="779768"/>
                        <a:pt x="228752" y="785375"/>
                      </a:cubicBezTo>
                      <a:cubicBezTo>
                        <a:pt x="223367" y="788825"/>
                        <a:pt x="215396" y="792276"/>
                        <a:pt x="211302" y="793138"/>
                      </a:cubicBezTo>
                      <a:cubicBezTo>
                        <a:pt x="207209" y="794001"/>
                        <a:pt x="200531" y="796373"/>
                        <a:pt x="196653" y="798746"/>
                      </a:cubicBezTo>
                      <a:cubicBezTo>
                        <a:pt x="191267" y="801765"/>
                        <a:pt x="188467" y="802196"/>
                        <a:pt x="183943" y="800471"/>
                      </a:cubicBezTo>
                      <a:lnTo>
                        <a:pt x="178342" y="798314"/>
                      </a:lnTo>
                      <a:lnTo>
                        <a:pt x="183297" y="793138"/>
                      </a:lnTo>
                      <a:cubicBezTo>
                        <a:pt x="185882" y="790335"/>
                        <a:pt x="193637" y="785375"/>
                        <a:pt x="200316" y="782140"/>
                      </a:cubicBezTo>
                      <a:cubicBezTo>
                        <a:pt x="209579" y="777611"/>
                        <a:pt x="213672" y="774161"/>
                        <a:pt x="216473" y="768338"/>
                      </a:cubicBezTo>
                      <a:cubicBezTo>
                        <a:pt x="223797" y="753242"/>
                        <a:pt x="214318" y="746773"/>
                        <a:pt x="184374" y="745694"/>
                      </a:cubicBezTo>
                      <a:cubicBezTo>
                        <a:pt x="172956" y="745263"/>
                        <a:pt x="163908" y="745910"/>
                        <a:pt x="163908" y="746988"/>
                      </a:cubicBezTo>
                      <a:cubicBezTo>
                        <a:pt x="163908" y="748066"/>
                        <a:pt x="161107" y="748929"/>
                        <a:pt x="157660" y="748929"/>
                      </a:cubicBezTo>
                      <a:cubicBezTo>
                        <a:pt x="153998" y="748929"/>
                        <a:pt x="150551" y="750007"/>
                        <a:pt x="149905" y="751086"/>
                      </a:cubicBezTo>
                      <a:cubicBezTo>
                        <a:pt x="149043" y="752380"/>
                        <a:pt x="146673" y="752811"/>
                        <a:pt x="144519" y="752164"/>
                      </a:cubicBezTo>
                      <a:cubicBezTo>
                        <a:pt x="141719" y="751301"/>
                        <a:pt x="139780" y="752380"/>
                        <a:pt x="138056" y="755399"/>
                      </a:cubicBezTo>
                      <a:cubicBezTo>
                        <a:pt x="136333" y="758634"/>
                        <a:pt x="134394" y="759496"/>
                        <a:pt x="131162" y="758418"/>
                      </a:cubicBezTo>
                      <a:cubicBezTo>
                        <a:pt x="127931" y="757555"/>
                        <a:pt x="125561" y="758418"/>
                        <a:pt x="123192" y="761221"/>
                      </a:cubicBezTo>
                      <a:cubicBezTo>
                        <a:pt x="119960" y="765103"/>
                        <a:pt x="118237" y="765319"/>
                        <a:pt x="102079" y="764025"/>
                      </a:cubicBezTo>
                      <a:cubicBezTo>
                        <a:pt x="84845" y="762300"/>
                        <a:pt x="71919" y="757340"/>
                        <a:pt x="65672" y="749792"/>
                      </a:cubicBezTo>
                      <a:cubicBezTo>
                        <a:pt x="63948" y="747635"/>
                        <a:pt x="59640" y="747420"/>
                        <a:pt x="47791" y="748713"/>
                      </a:cubicBezTo>
                      <a:cubicBezTo>
                        <a:pt x="31849" y="750223"/>
                        <a:pt x="25386" y="748282"/>
                        <a:pt x="30772" y="742891"/>
                      </a:cubicBezTo>
                      <a:cubicBezTo>
                        <a:pt x="35942" y="737715"/>
                        <a:pt x="27756" y="734696"/>
                        <a:pt x="7721" y="734265"/>
                      </a:cubicBezTo>
                      <a:cubicBezTo>
                        <a:pt x="-2835" y="734049"/>
                        <a:pt x="-11883" y="732971"/>
                        <a:pt x="-12314" y="731892"/>
                      </a:cubicBezTo>
                      <a:cubicBezTo>
                        <a:pt x="-12745" y="730598"/>
                        <a:pt x="-14468" y="730383"/>
                        <a:pt x="-16192" y="731030"/>
                      </a:cubicBezTo>
                      <a:cubicBezTo>
                        <a:pt x="-17915" y="731677"/>
                        <a:pt x="-19208" y="731030"/>
                        <a:pt x="-19208" y="729736"/>
                      </a:cubicBezTo>
                      <a:cubicBezTo>
                        <a:pt x="-19208" y="728442"/>
                        <a:pt x="-17700" y="727364"/>
                        <a:pt x="-15976" y="727364"/>
                      </a:cubicBezTo>
                      <a:cubicBezTo>
                        <a:pt x="-14037" y="727364"/>
                        <a:pt x="-12745" y="725423"/>
                        <a:pt x="-12745" y="721972"/>
                      </a:cubicBezTo>
                      <a:cubicBezTo>
                        <a:pt x="-12745" y="717012"/>
                        <a:pt x="-11021" y="715718"/>
                        <a:pt x="-4774" y="716365"/>
                      </a:cubicBezTo>
                      <a:cubicBezTo>
                        <a:pt x="-3481" y="716581"/>
                        <a:pt x="-2620" y="715071"/>
                        <a:pt x="-3050" y="712915"/>
                      </a:cubicBezTo>
                      <a:cubicBezTo>
                        <a:pt x="-3266" y="710758"/>
                        <a:pt x="-3050" y="708170"/>
                        <a:pt x="-2189" y="706876"/>
                      </a:cubicBezTo>
                      <a:cubicBezTo>
                        <a:pt x="-1542" y="705798"/>
                        <a:pt x="-896" y="702779"/>
                        <a:pt x="-465" y="700407"/>
                      </a:cubicBezTo>
                      <a:cubicBezTo>
                        <a:pt x="-250" y="698034"/>
                        <a:pt x="-681" y="697387"/>
                        <a:pt x="-1112" y="698897"/>
                      </a:cubicBezTo>
                      <a:cubicBezTo>
                        <a:pt x="-3050" y="703210"/>
                        <a:pt x="-7790" y="701701"/>
                        <a:pt x="-7359" y="696740"/>
                      </a:cubicBezTo>
                      <a:cubicBezTo>
                        <a:pt x="-7144" y="693506"/>
                        <a:pt x="-4774" y="691133"/>
                        <a:pt x="396" y="689408"/>
                      </a:cubicBezTo>
                      <a:cubicBezTo>
                        <a:pt x="4490" y="687899"/>
                        <a:pt x="6428" y="686605"/>
                        <a:pt x="4920" y="686605"/>
                      </a:cubicBezTo>
                      <a:cubicBezTo>
                        <a:pt x="2766" y="686389"/>
                        <a:pt x="2766" y="685526"/>
                        <a:pt x="4920" y="681645"/>
                      </a:cubicBezTo>
                      <a:cubicBezTo>
                        <a:pt x="6428" y="678841"/>
                        <a:pt x="8583" y="676038"/>
                        <a:pt x="9660" y="675391"/>
                      </a:cubicBezTo>
                      <a:cubicBezTo>
                        <a:pt x="10522" y="674528"/>
                        <a:pt x="9660" y="672803"/>
                        <a:pt x="7506" y="671509"/>
                      </a:cubicBezTo>
                      <a:cubicBezTo>
                        <a:pt x="3197" y="669137"/>
                        <a:pt x="4059" y="668705"/>
                        <a:pt x="14184" y="668490"/>
                      </a:cubicBezTo>
                      <a:cubicBezTo>
                        <a:pt x="17631" y="668490"/>
                        <a:pt x="17846" y="668274"/>
                        <a:pt x="14830" y="667627"/>
                      </a:cubicBezTo>
                      <a:cubicBezTo>
                        <a:pt x="12676" y="666980"/>
                        <a:pt x="10952" y="665686"/>
                        <a:pt x="10952" y="664392"/>
                      </a:cubicBezTo>
                      <a:cubicBezTo>
                        <a:pt x="10952" y="663314"/>
                        <a:pt x="12460" y="662667"/>
                        <a:pt x="14184" y="663530"/>
                      </a:cubicBezTo>
                      <a:cubicBezTo>
                        <a:pt x="15907" y="664177"/>
                        <a:pt x="17415" y="663745"/>
                        <a:pt x="17415" y="662667"/>
                      </a:cubicBezTo>
                      <a:cubicBezTo>
                        <a:pt x="17415" y="661373"/>
                        <a:pt x="18923" y="660510"/>
                        <a:pt x="20647" y="660510"/>
                      </a:cubicBezTo>
                      <a:cubicBezTo>
                        <a:pt x="22370" y="660510"/>
                        <a:pt x="23878" y="661589"/>
                        <a:pt x="23878" y="662883"/>
                      </a:cubicBezTo>
                      <a:cubicBezTo>
                        <a:pt x="23878" y="666333"/>
                        <a:pt x="34003" y="663314"/>
                        <a:pt x="38958" y="658354"/>
                      </a:cubicBezTo>
                      <a:cubicBezTo>
                        <a:pt x="42190" y="655119"/>
                        <a:pt x="45637" y="654041"/>
                        <a:pt x="51884" y="654472"/>
                      </a:cubicBezTo>
                      <a:cubicBezTo>
                        <a:pt x="60286" y="655119"/>
                        <a:pt x="61579" y="656629"/>
                        <a:pt x="60717" y="664392"/>
                      </a:cubicBezTo>
                      <a:cubicBezTo>
                        <a:pt x="59855" y="670646"/>
                        <a:pt x="77305" y="665039"/>
                        <a:pt x="87215" y="655766"/>
                      </a:cubicBezTo>
                      <a:cubicBezTo>
                        <a:pt x="93678" y="649943"/>
                        <a:pt x="111558" y="652100"/>
                        <a:pt x="117160" y="659648"/>
                      </a:cubicBezTo>
                      <a:cubicBezTo>
                        <a:pt x="121684" y="665470"/>
                        <a:pt x="125346" y="666117"/>
                        <a:pt x="131593" y="662236"/>
                      </a:cubicBezTo>
                      <a:cubicBezTo>
                        <a:pt x="134825" y="660079"/>
                        <a:pt x="136548" y="660295"/>
                        <a:pt x="140211" y="663745"/>
                      </a:cubicBezTo>
                      <a:cubicBezTo>
                        <a:pt x="145596" y="668490"/>
                        <a:pt x="148612" y="666549"/>
                        <a:pt x="143657" y="661373"/>
                      </a:cubicBezTo>
                      <a:cubicBezTo>
                        <a:pt x="141072" y="659001"/>
                        <a:pt x="140641" y="657060"/>
                        <a:pt x="142149" y="655550"/>
                      </a:cubicBezTo>
                      <a:cubicBezTo>
                        <a:pt x="143442" y="654256"/>
                        <a:pt x="143442" y="651668"/>
                        <a:pt x="142365" y="648649"/>
                      </a:cubicBezTo>
                      <a:cubicBezTo>
                        <a:pt x="141288" y="646061"/>
                        <a:pt x="141288" y="643042"/>
                        <a:pt x="142149" y="641964"/>
                      </a:cubicBezTo>
                      <a:cubicBezTo>
                        <a:pt x="144735" y="639160"/>
                        <a:pt x="146673" y="624712"/>
                        <a:pt x="144735" y="622555"/>
                      </a:cubicBezTo>
                      <a:cubicBezTo>
                        <a:pt x="141934" y="619320"/>
                        <a:pt x="134178" y="595598"/>
                        <a:pt x="131593" y="582659"/>
                      </a:cubicBezTo>
                      <a:cubicBezTo>
                        <a:pt x="129008" y="569288"/>
                        <a:pt x="124269" y="563250"/>
                        <a:pt x="116298" y="563250"/>
                      </a:cubicBezTo>
                      <a:cubicBezTo>
                        <a:pt x="113497" y="563034"/>
                        <a:pt x="107896" y="562603"/>
                        <a:pt x="104234" y="562171"/>
                      </a:cubicBezTo>
                      <a:cubicBezTo>
                        <a:pt x="97986" y="561309"/>
                        <a:pt x="97125" y="560231"/>
                        <a:pt x="97125" y="554624"/>
                      </a:cubicBezTo>
                      <a:cubicBezTo>
                        <a:pt x="97125" y="544272"/>
                        <a:pt x="101433" y="529823"/>
                        <a:pt x="105957" y="524863"/>
                      </a:cubicBezTo>
                      <a:cubicBezTo>
                        <a:pt x="108111" y="522491"/>
                        <a:pt x="110050" y="519040"/>
                        <a:pt x="110050" y="517531"/>
                      </a:cubicBezTo>
                      <a:cubicBezTo>
                        <a:pt x="110050" y="514296"/>
                        <a:pt x="125561" y="496612"/>
                        <a:pt x="128362" y="496612"/>
                      </a:cubicBezTo>
                      <a:cubicBezTo>
                        <a:pt x="129008" y="496612"/>
                        <a:pt x="131162" y="498122"/>
                        <a:pt x="132886" y="499847"/>
                      </a:cubicBezTo>
                      <a:cubicBezTo>
                        <a:pt x="134825" y="501572"/>
                        <a:pt x="138056" y="503082"/>
                        <a:pt x="140426" y="503082"/>
                      </a:cubicBezTo>
                      <a:cubicBezTo>
                        <a:pt x="142580" y="503082"/>
                        <a:pt x="144519" y="501572"/>
                        <a:pt x="144519" y="499847"/>
                      </a:cubicBezTo>
                      <a:cubicBezTo>
                        <a:pt x="144519" y="498122"/>
                        <a:pt x="145596" y="496612"/>
                        <a:pt x="146673" y="496612"/>
                      </a:cubicBezTo>
                      <a:cubicBezTo>
                        <a:pt x="147966" y="496612"/>
                        <a:pt x="148828" y="495534"/>
                        <a:pt x="148828" y="494456"/>
                      </a:cubicBezTo>
                      <a:cubicBezTo>
                        <a:pt x="148828" y="493162"/>
                        <a:pt x="150551" y="490358"/>
                        <a:pt x="152705" y="487986"/>
                      </a:cubicBezTo>
                      <a:cubicBezTo>
                        <a:pt x="154644" y="485829"/>
                        <a:pt x="158307" y="480222"/>
                        <a:pt x="160676" y="475694"/>
                      </a:cubicBezTo>
                      <a:cubicBezTo>
                        <a:pt x="163046" y="471165"/>
                        <a:pt x="166708" y="465558"/>
                        <a:pt x="168863" y="463186"/>
                      </a:cubicBezTo>
                      <a:cubicBezTo>
                        <a:pt x="174033" y="457579"/>
                        <a:pt x="179634" y="447011"/>
                        <a:pt x="178126" y="445502"/>
                      </a:cubicBezTo>
                      <a:cubicBezTo>
                        <a:pt x="176187" y="443561"/>
                        <a:pt x="183943" y="431916"/>
                        <a:pt x="186959" y="431916"/>
                      </a:cubicBezTo>
                      <a:cubicBezTo>
                        <a:pt x="188682" y="431916"/>
                        <a:pt x="190406" y="430406"/>
                        <a:pt x="191052" y="428681"/>
                      </a:cubicBezTo>
                      <a:cubicBezTo>
                        <a:pt x="191914" y="426956"/>
                        <a:pt x="193422" y="426093"/>
                        <a:pt x="194714" y="426956"/>
                      </a:cubicBezTo>
                      <a:cubicBezTo>
                        <a:pt x="195792" y="427602"/>
                        <a:pt x="196222" y="427171"/>
                        <a:pt x="195576" y="426093"/>
                      </a:cubicBezTo>
                      <a:cubicBezTo>
                        <a:pt x="194714" y="424799"/>
                        <a:pt x="196007" y="421348"/>
                        <a:pt x="198377" y="418329"/>
                      </a:cubicBezTo>
                      <a:cubicBezTo>
                        <a:pt x="200746" y="415310"/>
                        <a:pt x="202685" y="411428"/>
                        <a:pt x="202685" y="409703"/>
                      </a:cubicBezTo>
                      <a:cubicBezTo>
                        <a:pt x="202685" y="407762"/>
                        <a:pt x="203762" y="405606"/>
                        <a:pt x="205055" y="404743"/>
                      </a:cubicBezTo>
                      <a:cubicBezTo>
                        <a:pt x="206563" y="403880"/>
                        <a:pt x="206994" y="400214"/>
                        <a:pt x="206132" y="395254"/>
                      </a:cubicBezTo>
                      <a:cubicBezTo>
                        <a:pt x="205270" y="389216"/>
                        <a:pt x="205701" y="386412"/>
                        <a:pt x="208286" y="384256"/>
                      </a:cubicBezTo>
                      <a:cubicBezTo>
                        <a:pt x="210010" y="382746"/>
                        <a:pt x="211087" y="379727"/>
                        <a:pt x="210656" y="377570"/>
                      </a:cubicBezTo>
                      <a:cubicBezTo>
                        <a:pt x="209794" y="374983"/>
                        <a:pt x="211302" y="372395"/>
                        <a:pt x="214534" y="370238"/>
                      </a:cubicBezTo>
                      <a:cubicBezTo>
                        <a:pt x="217550" y="368297"/>
                        <a:pt x="220351" y="365278"/>
                        <a:pt x="220997" y="363337"/>
                      </a:cubicBezTo>
                      <a:cubicBezTo>
                        <a:pt x="221428" y="361181"/>
                        <a:pt x="224875" y="357730"/>
                        <a:pt x="228321" y="355358"/>
                      </a:cubicBezTo>
                      <a:cubicBezTo>
                        <a:pt x="231768" y="353201"/>
                        <a:pt x="234353" y="350613"/>
                        <a:pt x="233923" y="349751"/>
                      </a:cubicBezTo>
                      <a:cubicBezTo>
                        <a:pt x="233276" y="349104"/>
                        <a:pt x="235431" y="347379"/>
                        <a:pt x="238231" y="346085"/>
                      </a:cubicBezTo>
                      <a:cubicBezTo>
                        <a:pt x="242324" y="344144"/>
                        <a:pt x="243617" y="341987"/>
                        <a:pt x="243617" y="336812"/>
                      </a:cubicBezTo>
                      <a:cubicBezTo>
                        <a:pt x="243617" y="332714"/>
                        <a:pt x="245125" y="328832"/>
                        <a:pt x="247495" y="327107"/>
                      </a:cubicBezTo>
                      <a:cubicBezTo>
                        <a:pt x="249434" y="325597"/>
                        <a:pt x="251157" y="323441"/>
                        <a:pt x="251157" y="322363"/>
                      </a:cubicBezTo>
                      <a:cubicBezTo>
                        <a:pt x="251157" y="321284"/>
                        <a:pt x="254819" y="316756"/>
                        <a:pt x="259343" y="312442"/>
                      </a:cubicBezTo>
                      <a:cubicBezTo>
                        <a:pt x="263652" y="307914"/>
                        <a:pt x="267314" y="302954"/>
                        <a:pt x="267314" y="301228"/>
                      </a:cubicBezTo>
                      <a:cubicBezTo>
                        <a:pt x="267314" y="299503"/>
                        <a:pt x="268176" y="298209"/>
                        <a:pt x="269253" y="298209"/>
                      </a:cubicBezTo>
                      <a:cubicBezTo>
                        <a:pt x="270330" y="298209"/>
                        <a:pt x="272269" y="295190"/>
                        <a:pt x="273562" y="291308"/>
                      </a:cubicBezTo>
                      <a:cubicBezTo>
                        <a:pt x="275932" y="284623"/>
                        <a:pt x="275932" y="284623"/>
                        <a:pt x="271623" y="288505"/>
                      </a:cubicBezTo>
                      <a:cubicBezTo>
                        <a:pt x="269253" y="290661"/>
                        <a:pt x="267961" y="293249"/>
                        <a:pt x="268607" y="294112"/>
                      </a:cubicBezTo>
                      <a:cubicBezTo>
                        <a:pt x="269253" y="295190"/>
                        <a:pt x="268176" y="295406"/>
                        <a:pt x="266237" y="294759"/>
                      </a:cubicBezTo>
                      <a:cubicBezTo>
                        <a:pt x="264083" y="293896"/>
                        <a:pt x="263006" y="294327"/>
                        <a:pt x="263437" y="296268"/>
                      </a:cubicBezTo>
                      <a:cubicBezTo>
                        <a:pt x="263867" y="297778"/>
                        <a:pt x="262359" y="299503"/>
                        <a:pt x="260421" y="299934"/>
                      </a:cubicBezTo>
                      <a:cubicBezTo>
                        <a:pt x="257620" y="300366"/>
                        <a:pt x="256974" y="299719"/>
                        <a:pt x="257835" y="296700"/>
                      </a:cubicBezTo>
                      <a:cubicBezTo>
                        <a:pt x="258913" y="293033"/>
                        <a:pt x="258913" y="293033"/>
                        <a:pt x="255897" y="296700"/>
                      </a:cubicBezTo>
                      <a:cubicBezTo>
                        <a:pt x="254173" y="298856"/>
                        <a:pt x="252019" y="299719"/>
                        <a:pt x="251588" y="298641"/>
                      </a:cubicBezTo>
                      <a:cubicBezTo>
                        <a:pt x="250080" y="296484"/>
                        <a:pt x="261713" y="278369"/>
                        <a:pt x="263437" y="280094"/>
                      </a:cubicBezTo>
                      <a:cubicBezTo>
                        <a:pt x="265375" y="281819"/>
                        <a:pt x="274423" y="272115"/>
                        <a:pt x="274854" y="268233"/>
                      </a:cubicBezTo>
                      <a:cubicBezTo>
                        <a:pt x="274854" y="266292"/>
                        <a:pt x="275716" y="263704"/>
                        <a:pt x="276362" y="262626"/>
                      </a:cubicBezTo>
                      <a:cubicBezTo>
                        <a:pt x="278086" y="259607"/>
                        <a:pt x="285410" y="235238"/>
                        <a:pt x="285626" y="231356"/>
                      </a:cubicBezTo>
                      <a:cubicBezTo>
                        <a:pt x="286272" y="221005"/>
                        <a:pt x="289288" y="216691"/>
                        <a:pt x="296828" y="215182"/>
                      </a:cubicBezTo>
                      <a:cubicBezTo>
                        <a:pt x="301137" y="214535"/>
                        <a:pt x="305445" y="214751"/>
                        <a:pt x="306738" y="216044"/>
                      </a:cubicBezTo>
                      <a:cubicBezTo>
                        <a:pt x="307815" y="217123"/>
                        <a:pt x="309969" y="217554"/>
                        <a:pt x="311477" y="217123"/>
                      </a:cubicBezTo>
                      <a:cubicBezTo>
                        <a:pt x="312985" y="216476"/>
                        <a:pt x="317510" y="219064"/>
                        <a:pt x="321387" y="222514"/>
                      </a:cubicBezTo>
                      <a:cubicBezTo>
                        <a:pt x="326127" y="227043"/>
                        <a:pt x="330866" y="229199"/>
                        <a:pt x="335390" y="229199"/>
                      </a:cubicBezTo>
                      <a:cubicBezTo>
                        <a:pt x="342715" y="229199"/>
                        <a:pt x="356718" y="234375"/>
                        <a:pt x="358872" y="237826"/>
                      </a:cubicBezTo>
                      <a:cubicBezTo>
                        <a:pt x="359518" y="238904"/>
                        <a:pt x="363396" y="239982"/>
                        <a:pt x="367489" y="239982"/>
                      </a:cubicBezTo>
                      <a:cubicBezTo>
                        <a:pt x="372660" y="239982"/>
                        <a:pt x="375891" y="241492"/>
                        <a:pt x="379123" y="245589"/>
                      </a:cubicBezTo>
                      <a:cubicBezTo>
                        <a:pt x="381923" y="249255"/>
                        <a:pt x="389679" y="253353"/>
                        <a:pt x="401312" y="257450"/>
                      </a:cubicBezTo>
                      <a:cubicBezTo>
                        <a:pt x="422209" y="264998"/>
                        <a:pt x="432334" y="270605"/>
                        <a:pt x="431472" y="274487"/>
                      </a:cubicBezTo>
                      <a:cubicBezTo>
                        <a:pt x="430179" y="280310"/>
                        <a:pt x="433626" y="284839"/>
                        <a:pt x="442459" y="288505"/>
                      </a:cubicBezTo>
                      <a:cubicBezTo>
                        <a:pt x="459263" y="295406"/>
                        <a:pt x="461417" y="296053"/>
                        <a:pt x="468526" y="296053"/>
                      </a:cubicBezTo>
                      <a:cubicBezTo>
                        <a:pt x="476497" y="296053"/>
                        <a:pt x="479728" y="298856"/>
                        <a:pt x="481021" y="306835"/>
                      </a:cubicBezTo>
                      <a:cubicBezTo>
                        <a:pt x="481452" y="310933"/>
                        <a:pt x="483175" y="312442"/>
                        <a:pt x="488130" y="312874"/>
                      </a:cubicBezTo>
                      <a:cubicBezTo>
                        <a:pt x="496101" y="313952"/>
                        <a:pt x="499979" y="316971"/>
                        <a:pt x="499979" y="322147"/>
                      </a:cubicBezTo>
                      <a:cubicBezTo>
                        <a:pt x="499979" y="326891"/>
                        <a:pt x="507734" y="332714"/>
                        <a:pt x="514197" y="332714"/>
                      </a:cubicBezTo>
                      <a:cubicBezTo>
                        <a:pt x="518290" y="332714"/>
                        <a:pt x="518721" y="333792"/>
                        <a:pt x="518506" y="345869"/>
                      </a:cubicBezTo>
                      <a:cubicBezTo>
                        <a:pt x="518290" y="359887"/>
                        <a:pt x="520660" y="363553"/>
                        <a:pt x="526261" y="357730"/>
                      </a:cubicBezTo>
                      <a:cubicBezTo>
                        <a:pt x="529062" y="354927"/>
                        <a:pt x="529924" y="355142"/>
                        <a:pt x="532724" y="358377"/>
                      </a:cubicBezTo>
                      <a:cubicBezTo>
                        <a:pt x="535956" y="362259"/>
                        <a:pt x="535525" y="368082"/>
                        <a:pt x="532078" y="365925"/>
                      </a:cubicBezTo>
                      <a:cubicBezTo>
                        <a:pt x="528416" y="363768"/>
                        <a:pt x="530139" y="369160"/>
                        <a:pt x="535309" y="375198"/>
                      </a:cubicBezTo>
                      <a:cubicBezTo>
                        <a:pt x="541557" y="382746"/>
                        <a:pt x="547373" y="393960"/>
                        <a:pt x="547373" y="398489"/>
                      </a:cubicBezTo>
                      <a:cubicBezTo>
                        <a:pt x="547373" y="400430"/>
                        <a:pt x="545435" y="401724"/>
                        <a:pt x="542849" y="401724"/>
                      </a:cubicBezTo>
                      <a:cubicBezTo>
                        <a:pt x="540264" y="401724"/>
                        <a:pt x="537895" y="403449"/>
                        <a:pt x="537248" y="406037"/>
                      </a:cubicBezTo>
                      <a:cubicBezTo>
                        <a:pt x="536602" y="408409"/>
                        <a:pt x="535309" y="410350"/>
                        <a:pt x="534232" y="410350"/>
                      </a:cubicBezTo>
                      <a:cubicBezTo>
                        <a:pt x="533155" y="410350"/>
                        <a:pt x="532293" y="411428"/>
                        <a:pt x="532293" y="412722"/>
                      </a:cubicBezTo>
                      <a:cubicBezTo>
                        <a:pt x="532293" y="417251"/>
                        <a:pt x="525400" y="421780"/>
                        <a:pt x="515490" y="423505"/>
                      </a:cubicBezTo>
                      <a:cubicBezTo>
                        <a:pt x="496101" y="427171"/>
                        <a:pt x="486622" y="439248"/>
                        <a:pt x="486622" y="460166"/>
                      </a:cubicBezTo>
                      <a:cubicBezTo>
                        <a:pt x="486622" y="473537"/>
                        <a:pt x="484037" y="476125"/>
                        <a:pt x="479513" y="467067"/>
                      </a:cubicBezTo>
                      <a:cubicBezTo>
                        <a:pt x="474989" y="458441"/>
                        <a:pt x="449568" y="432563"/>
                        <a:pt x="446552" y="433641"/>
                      </a:cubicBezTo>
                      <a:cubicBezTo>
                        <a:pt x="445044" y="434072"/>
                        <a:pt x="443967" y="433641"/>
                        <a:pt x="443967" y="432563"/>
                      </a:cubicBezTo>
                      <a:cubicBezTo>
                        <a:pt x="443967" y="431484"/>
                        <a:pt x="440520" y="431053"/>
                        <a:pt x="436427" y="431484"/>
                      </a:cubicBezTo>
                      <a:cubicBezTo>
                        <a:pt x="432334" y="431916"/>
                        <a:pt x="428887" y="433210"/>
                        <a:pt x="428887" y="434288"/>
                      </a:cubicBezTo>
                      <a:cubicBezTo>
                        <a:pt x="428887" y="435366"/>
                        <a:pt x="428025" y="436229"/>
                        <a:pt x="426733" y="436229"/>
                      </a:cubicBezTo>
                      <a:cubicBezTo>
                        <a:pt x="425655" y="436229"/>
                        <a:pt x="424578" y="434935"/>
                        <a:pt x="424578" y="433210"/>
                      </a:cubicBezTo>
                      <a:cubicBezTo>
                        <a:pt x="424578" y="428249"/>
                        <a:pt x="420270" y="426956"/>
                        <a:pt x="416177" y="430622"/>
                      </a:cubicBezTo>
                      <a:cubicBezTo>
                        <a:pt x="414022" y="432563"/>
                        <a:pt x="411222" y="434072"/>
                        <a:pt x="409714" y="434072"/>
                      </a:cubicBezTo>
                      <a:cubicBezTo>
                        <a:pt x="407990" y="434072"/>
                        <a:pt x="407559" y="435582"/>
                        <a:pt x="408852" y="439032"/>
                      </a:cubicBezTo>
                      <a:cubicBezTo>
                        <a:pt x="411222" y="445933"/>
                        <a:pt x="409714" y="464911"/>
                        <a:pt x="406698" y="466852"/>
                      </a:cubicBezTo>
                      <a:cubicBezTo>
                        <a:pt x="401527" y="470087"/>
                        <a:pt x="398942" y="468361"/>
                        <a:pt x="396357" y="459951"/>
                      </a:cubicBezTo>
                      <a:lnTo>
                        <a:pt x="393772" y="451325"/>
                      </a:lnTo>
                      <a:lnTo>
                        <a:pt x="389679" y="457147"/>
                      </a:lnTo>
                      <a:cubicBezTo>
                        <a:pt x="385370" y="464048"/>
                        <a:pt x="384724" y="466420"/>
                        <a:pt x="387955" y="466420"/>
                      </a:cubicBezTo>
                      <a:cubicBezTo>
                        <a:pt x="389248" y="466420"/>
                        <a:pt x="390109" y="464911"/>
                        <a:pt x="390109" y="462970"/>
                      </a:cubicBezTo>
                      <a:cubicBezTo>
                        <a:pt x="390109" y="461245"/>
                        <a:pt x="391187" y="460382"/>
                        <a:pt x="392264" y="461029"/>
                      </a:cubicBezTo>
                      <a:cubicBezTo>
                        <a:pt x="395926" y="463401"/>
                        <a:pt x="394633" y="469008"/>
                        <a:pt x="390109" y="470087"/>
                      </a:cubicBezTo>
                      <a:cubicBezTo>
                        <a:pt x="387740" y="470734"/>
                        <a:pt x="385585" y="472027"/>
                        <a:pt x="385585" y="473106"/>
                      </a:cubicBezTo>
                      <a:cubicBezTo>
                        <a:pt x="385370" y="474184"/>
                        <a:pt x="385155" y="475909"/>
                        <a:pt x="384939" y="477203"/>
                      </a:cubicBezTo>
                      <a:cubicBezTo>
                        <a:pt x="384939" y="478282"/>
                        <a:pt x="382785" y="480654"/>
                        <a:pt x="380415" y="482379"/>
                      </a:cubicBezTo>
                      <a:cubicBezTo>
                        <a:pt x="378045" y="484104"/>
                        <a:pt x="376107" y="486692"/>
                        <a:pt x="376107" y="488417"/>
                      </a:cubicBezTo>
                      <a:cubicBezTo>
                        <a:pt x="375891" y="489927"/>
                        <a:pt x="374814" y="491005"/>
                        <a:pt x="373306" y="490790"/>
                      </a:cubicBezTo>
                      <a:cubicBezTo>
                        <a:pt x="371798" y="490358"/>
                        <a:pt x="370721" y="491005"/>
                        <a:pt x="370721" y="492083"/>
                      </a:cubicBezTo>
                      <a:cubicBezTo>
                        <a:pt x="370721" y="493162"/>
                        <a:pt x="368782" y="494887"/>
                        <a:pt x="366412" y="495534"/>
                      </a:cubicBezTo>
                      <a:cubicBezTo>
                        <a:pt x="364042" y="496181"/>
                        <a:pt x="362104" y="498337"/>
                        <a:pt x="362104" y="500063"/>
                      </a:cubicBezTo>
                      <a:cubicBezTo>
                        <a:pt x="362104" y="501788"/>
                        <a:pt x="361242" y="503082"/>
                        <a:pt x="360380" y="503082"/>
                      </a:cubicBezTo>
                      <a:cubicBezTo>
                        <a:pt x="357364" y="503082"/>
                        <a:pt x="348962" y="523785"/>
                        <a:pt x="350470" y="528098"/>
                      </a:cubicBezTo>
                      <a:cubicBezTo>
                        <a:pt x="351332" y="530686"/>
                        <a:pt x="351117" y="531333"/>
                        <a:pt x="349824" y="529608"/>
                      </a:cubicBezTo>
                      <a:cubicBezTo>
                        <a:pt x="348531" y="527882"/>
                        <a:pt x="346808" y="527667"/>
                        <a:pt x="344869" y="528961"/>
                      </a:cubicBezTo>
                      <a:cubicBezTo>
                        <a:pt x="342069" y="530686"/>
                        <a:pt x="342069" y="531117"/>
                        <a:pt x="344869" y="531117"/>
                      </a:cubicBezTo>
                      <a:cubicBezTo>
                        <a:pt x="346808" y="531117"/>
                        <a:pt x="349824" y="532842"/>
                        <a:pt x="351763" y="534999"/>
                      </a:cubicBezTo>
                      <a:cubicBezTo>
                        <a:pt x="358872" y="542331"/>
                        <a:pt x="361242" y="543625"/>
                        <a:pt x="365120" y="541469"/>
                      </a:cubicBezTo>
                      <a:cubicBezTo>
                        <a:pt x="367058" y="540390"/>
                        <a:pt x="370290" y="539959"/>
                        <a:pt x="372444" y="540606"/>
                      </a:cubicBezTo>
                      <a:cubicBezTo>
                        <a:pt x="375029" y="541469"/>
                        <a:pt x="377615" y="539528"/>
                        <a:pt x="381061" y="534783"/>
                      </a:cubicBezTo>
                      <a:cubicBezTo>
                        <a:pt x="383647" y="530901"/>
                        <a:pt x="385801" y="526588"/>
                        <a:pt x="385801" y="525294"/>
                      </a:cubicBezTo>
                      <a:cubicBezTo>
                        <a:pt x="385801" y="524000"/>
                        <a:pt x="386663" y="522491"/>
                        <a:pt x="387740" y="522060"/>
                      </a:cubicBezTo>
                      <a:cubicBezTo>
                        <a:pt x="388817" y="521844"/>
                        <a:pt x="392479" y="516668"/>
                        <a:pt x="395711" y="510845"/>
                      </a:cubicBezTo>
                      <a:cubicBezTo>
                        <a:pt x="400235" y="503298"/>
                        <a:pt x="404112" y="499847"/>
                        <a:pt x="409498" y="497906"/>
                      </a:cubicBezTo>
                      <a:cubicBezTo>
                        <a:pt x="413591" y="496397"/>
                        <a:pt x="419839" y="492730"/>
                        <a:pt x="423286" y="489496"/>
                      </a:cubicBezTo>
                      <a:cubicBezTo>
                        <a:pt x="426733" y="486261"/>
                        <a:pt x="431041" y="483673"/>
                        <a:pt x="432980" y="483673"/>
                      </a:cubicBezTo>
                      <a:cubicBezTo>
                        <a:pt x="435781" y="483673"/>
                        <a:pt x="435781" y="483242"/>
                        <a:pt x="433626" y="481732"/>
                      </a:cubicBezTo>
                      <a:cubicBezTo>
                        <a:pt x="431472" y="480438"/>
                        <a:pt x="432980" y="479575"/>
                        <a:pt x="438366" y="478497"/>
                      </a:cubicBezTo>
                      <a:cubicBezTo>
                        <a:pt x="442674" y="477635"/>
                        <a:pt x="445690" y="476125"/>
                        <a:pt x="445044" y="474831"/>
                      </a:cubicBezTo>
                      <a:cubicBezTo>
                        <a:pt x="444182" y="473753"/>
                        <a:pt x="444829" y="472890"/>
                        <a:pt x="445906" y="472890"/>
                      </a:cubicBezTo>
                      <a:cubicBezTo>
                        <a:pt x="447198" y="472890"/>
                        <a:pt x="448276" y="473968"/>
                        <a:pt x="448276" y="475047"/>
                      </a:cubicBezTo>
                      <a:cubicBezTo>
                        <a:pt x="448276" y="476556"/>
                        <a:pt x="449784" y="476556"/>
                        <a:pt x="452584" y="475047"/>
                      </a:cubicBezTo>
                      <a:cubicBezTo>
                        <a:pt x="454954" y="473753"/>
                        <a:pt x="457970" y="473321"/>
                        <a:pt x="459263" y="473968"/>
                      </a:cubicBezTo>
                      <a:cubicBezTo>
                        <a:pt x="460340" y="474831"/>
                        <a:pt x="464864" y="475909"/>
                        <a:pt x="469172" y="476341"/>
                      </a:cubicBezTo>
                      <a:cubicBezTo>
                        <a:pt x="477790" y="477419"/>
                        <a:pt x="483391" y="480869"/>
                        <a:pt x="481452" y="483889"/>
                      </a:cubicBezTo>
                      <a:cubicBezTo>
                        <a:pt x="479728" y="486908"/>
                        <a:pt x="488776" y="486045"/>
                        <a:pt x="490715" y="483242"/>
                      </a:cubicBezTo>
                      <a:cubicBezTo>
                        <a:pt x="491577" y="481732"/>
                        <a:pt x="493516" y="476556"/>
                        <a:pt x="494593" y="471812"/>
                      </a:cubicBezTo>
                      <a:cubicBezTo>
                        <a:pt x="497394" y="461245"/>
                        <a:pt x="505580" y="456716"/>
                        <a:pt x="525615" y="454559"/>
                      </a:cubicBezTo>
                      <a:cubicBezTo>
                        <a:pt x="541772" y="452834"/>
                        <a:pt x="548451" y="451756"/>
                        <a:pt x="555991" y="450031"/>
                      </a:cubicBezTo>
                      <a:cubicBezTo>
                        <a:pt x="565254" y="447658"/>
                        <a:pt x="583997" y="447227"/>
                        <a:pt x="583997" y="449168"/>
                      </a:cubicBezTo>
                      <a:cubicBezTo>
                        <a:pt x="583997" y="450031"/>
                        <a:pt x="587874" y="450462"/>
                        <a:pt x="592614" y="449815"/>
                      </a:cubicBezTo>
                      <a:cubicBezTo>
                        <a:pt x="597784" y="448952"/>
                        <a:pt x="601231" y="449384"/>
                        <a:pt x="601231" y="450893"/>
                      </a:cubicBezTo>
                      <a:cubicBezTo>
                        <a:pt x="601231" y="452187"/>
                        <a:pt x="604032" y="452403"/>
                        <a:pt x="608986" y="451325"/>
                      </a:cubicBezTo>
                      <a:cubicBezTo>
                        <a:pt x="613295" y="450246"/>
                        <a:pt x="622774" y="450462"/>
                        <a:pt x="630745" y="451756"/>
                      </a:cubicBezTo>
                      <a:cubicBezTo>
                        <a:pt x="646687" y="454128"/>
                        <a:pt x="650780" y="453265"/>
                        <a:pt x="650780" y="447011"/>
                      </a:cubicBezTo>
                      <a:cubicBezTo>
                        <a:pt x="650780" y="444208"/>
                        <a:pt x="652288" y="442698"/>
                        <a:pt x="654873" y="442698"/>
                      </a:cubicBezTo>
                      <a:cubicBezTo>
                        <a:pt x="657458" y="442698"/>
                        <a:pt x="659397" y="440542"/>
                        <a:pt x="660474" y="436876"/>
                      </a:cubicBezTo>
                      <a:cubicBezTo>
                        <a:pt x="662198" y="429543"/>
                        <a:pt x="667583" y="423289"/>
                        <a:pt x="671892" y="423289"/>
                      </a:cubicBezTo>
                      <a:cubicBezTo>
                        <a:pt x="673615" y="423289"/>
                        <a:pt x="677924" y="420486"/>
                        <a:pt x="681156" y="416820"/>
                      </a:cubicBezTo>
                      <a:cubicBezTo>
                        <a:pt x="689988" y="407762"/>
                        <a:pt x="698821" y="403665"/>
                        <a:pt x="707223" y="405174"/>
                      </a:cubicBezTo>
                      <a:cubicBezTo>
                        <a:pt x="713901" y="406253"/>
                        <a:pt x="714116" y="406253"/>
                        <a:pt x="710239" y="403018"/>
                      </a:cubicBezTo>
                      <a:cubicBezTo>
                        <a:pt x="705930" y="399567"/>
                        <a:pt x="702483" y="398705"/>
                        <a:pt x="695589" y="399352"/>
                      </a:cubicBezTo>
                      <a:cubicBezTo>
                        <a:pt x="693435" y="399567"/>
                        <a:pt x="691712" y="398705"/>
                        <a:pt x="691712" y="397195"/>
                      </a:cubicBezTo>
                      <a:cubicBezTo>
                        <a:pt x="691712" y="393098"/>
                        <a:pt x="721441" y="365062"/>
                        <a:pt x="725534" y="365062"/>
                      </a:cubicBezTo>
                      <a:cubicBezTo>
                        <a:pt x="736737" y="365494"/>
                        <a:pt x="752894" y="380158"/>
                        <a:pt x="747939" y="385118"/>
                      </a:cubicBezTo>
                      <a:cubicBezTo>
                        <a:pt x="745785" y="387275"/>
                        <a:pt x="747293" y="395254"/>
                        <a:pt x="749878" y="395254"/>
                      </a:cubicBezTo>
                      <a:cubicBezTo>
                        <a:pt x="750739" y="395254"/>
                        <a:pt x="750955" y="392882"/>
                        <a:pt x="750309" y="389863"/>
                      </a:cubicBezTo>
                      <a:cubicBezTo>
                        <a:pt x="749878" y="386628"/>
                        <a:pt x="750309" y="384471"/>
                        <a:pt x="751817" y="384471"/>
                      </a:cubicBezTo>
                      <a:cubicBezTo>
                        <a:pt x="753325" y="384471"/>
                        <a:pt x="753755" y="383393"/>
                        <a:pt x="753109" y="382315"/>
                      </a:cubicBezTo>
                      <a:cubicBezTo>
                        <a:pt x="752247" y="381021"/>
                        <a:pt x="753325" y="377139"/>
                        <a:pt x="755048" y="373257"/>
                      </a:cubicBezTo>
                      <a:cubicBezTo>
                        <a:pt x="757418" y="368729"/>
                        <a:pt x="758064" y="363984"/>
                        <a:pt x="757202" y="359024"/>
                      </a:cubicBezTo>
                      <a:cubicBezTo>
                        <a:pt x="756341" y="354927"/>
                        <a:pt x="756772" y="348241"/>
                        <a:pt x="758064" y="343928"/>
                      </a:cubicBezTo>
                      <a:cubicBezTo>
                        <a:pt x="763665" y="324304"/>
                        <a:pt x="767758" y="309208"/>
                        <a:pt x="770344" y="297778"/>
                      </a:cubicBezTo>
                      <a:cubicBezTo>
                        <a:pt x="771852" y="291093"/>
                        <a:pt x="776807" y="278585"/>
                        <a:pt x="781115" y="269743"/>
                      </a:cubicBezTo>
                      <a:cubicBezTo>
                        <a:pt x="785639" y="261116"/>
                        <a:pt x="791025" y="250549"/>
                        <a:pt x="792964" y="246452"/>
                      </a:cubicBezTo>
                      <a:cubicBezTo>
                        <a:pt x="795118" y="242354"/>
                        <a:pt x="798350" y="233297"/>
                        <a:pt x="800073" y="226180"/>
                      </a:cubicBezTo>
                      <a:cubicBezTo>
                        <a:pt x="802012" y="219279"/>
                        <a:pt x="806751" y="208712"/>
                        <a:pt x="810844" y="202458"/>
                      </a:cubicBezTo>
                      <a:cubicBezTo>
                        <a:pt x="818815" y="190597"/>
                        <a:pt x="829587" y="165150"/>
                        <a:pt x="829587" y="158680"/>
                      </a:cubicBezTo>
                      <a:cubicBezTo>
                        <a:pt x="829587" y="153073"/>
                        <a:pt x="841220" y="135174"/>
                        <a:pt x="846821" y="132155"/>
                      </a:cubicBezTo>
                      <a:cubicBezTo>
                        <a:pt x="853069" y="128920"/>
                        <a:pt x="860824" y="133880"/>
                        <a:pt x="862548" y="142506"/>
                      </a:cubicBezTo>
                      <a:cubicBezTo>
                        <a:pt x="864056" y="149407"/>
                        <a:pt x="871596" y="152857"/>
                        <a:pt x="879567" y="150270"/>
                      </a:cubicBezTo>
                      <a:cubicBezTo>
                        <a:pt x="882798" y="149407"/>
                        <a:pt x="883660" y="149838"/>
                        <a:pt x="883014" y="151779"/>
                      </a:cubicBezTo>
                      <a:cubicBezTo>
                        <a:pt x="882367" y="153504"/>
                        <a:pt x="880644" y="154798"/>
                        <a:pt x="878920" y="154798"/>
                      </a:cubicBezTo>
                      <a:cubicBezTo>
                        <a:pt x="875473" y="154798"/>
                        <a:pt x="875473" y="156524"/>
                        <a:pt x="877843" y="165150"/>
                      </a:cubicBezTo>
                      <a:cubicBezTo>
                        <a:pt x="879136" y="169463"/>
                        <a:pt x="881075" y="170972"/>
                        <a:pt x="884952" y="170972"/>
                      </a:cubicBezTo>
                      <a:cubicBezTo>
                        <a:pt x="889692" y="170972"/>
                        <a:pt x="890123" y="171619"/>
                        <a:pt x="888830" y="177226"/>
                      </a:cubicBezTo>
                      <a:cubicBezTo>
                        <a:pt x="886676" y="187794"/>
                        <a:pt x="886891" y="205046"/>
                        <a:pt x="889476" y="208065"/>
                      </a:cubicBezTo>
                      <a:cubicBezTo>
                        <a:pt x="892923" y="212163"/>
                        <a:pt x="893139" y="229846"/>
                        <a:pt x="889907" y="246452"/>
                      </a:cubicBezTo>
                      <a:cubicBezTo>
                        <a:pt x="885814" y="269527"/>
                        <a:pt x="886891" y="275781"/>
                        <a:pt x="895508" y="273624"/>
                      </a:cubicBezTo>
                      <a:cubicBezTo>
                        <a:pt x="899602" y="272546"/>
                        <a:pt x="900894" y="273193"/>
                        <a:pt x="901971" y="277722"/>
                      </a:cubicBezTo>
                      <a:cubicBezTo>
                        <a:pt x="902618" y="280741"/>
                        <a:pt x="904557" y="283113"/>
                        <a:pt x="906280" y="283113"/>
                      </a:cubicBezTo>
                      <a:cubicBezTo>
                        <a:pt x="913605" y="283113"/>
                        <a:pt x="920068" y="288289"/>
                        <a:pt x="920068" y="294327"/>
                      </a:cubicBezTo>
                      <a:cubicBezTo>
                        <a:pt x="920068" y="297562"/>
                        <a:pt x="920929" y="300366"/>
                        <a:pt x="922006" y="300366"/>
                      </a:cubicBezTo>
                      <a:cubicBezTo>
                        <a:pt x="925453" y="300366"/>
                        <a:pt x="946996" y="322147"/>
                        <a:pt x="953890" y="332714"/>
                      </a:cubicBezTo>
                      <a:cubicBezTo>
                        <a:pt x="957552" y="338321"/>
                        <a:pt x="964231" y="344575"/>
                        <a:pt x="968970" y="346732"/>
                      </a:cubicBezTo>
                      <a:cubicBezTo>
                        <a:pt x="973494" y="349104"/>
                        <a:pt x="979311" y="353201"/>
                        <a:pt x="982111" y="355789"/>
                      </a:cubicBezTo>
                      <a:cubicBezTo>
                        <a:pt x="987066" y="360318"/>
                        <a:pt x="987497" y="362906"/>
                        <a:pt x="986420" y="373473"/>
                      </a:cubicBezTo>
                      <a:cubicBezTo>
                        <a:pt x="985989" y="376276"/>
                        <a:pt x="987282" y="379296"/>
                        <a:pt x="989005" y="380158"/>
                      </a:cubicBezTo>
                      <a:cubicBezTo>
                        <a:pt x="990729" y="381021"/>
                        <a:pt x="994391" y="382746"/>
                        <a:pt x="997192" y="384256"/>
                      </a:cubicBezTo>
                      <a:cubicBezTo>
                        <a:pt x="1001069" y="386197"/>
                        <a:pt x="1002362" y="386197"/>
                        <a:pt x="1003224" y="383609"/>
                      </a:cubicBezTo>
                      <a:cubicBezTo>
                        <a:pt x="1004516" y="380374"/>
                        <a:pt x="1012702" y="380805"/>
                        <a:pt x="1024336" y="384471"/>
                      </a:cubicBezTo>
                      <a:cubicBezTo>
                        <a:pt x="1027783" y="385765"/>
                        <a:pt x="1033168" y="386628"/>
                        <a:pt x="1036184" y="386628"/>
                      </a:cubicBezTo>
                      <a:cubicBezTo>
                        <a:pt x="1043724" y="386844"/>
                        <a:pt x="1052557" y="393745"/>
                        <a:pt x="1050834" y="398058"/>
                      </a:cubicBezTo>
                      <a:cubicBezTo>
                        <a:pt x="1050187" y="399999"/>
                        <a:pt x="1050403" y="402155"/>
                        <a:pt x="1051264" y="402802"/>
                      </a:cubicBezTo>
                      <a:cubicBezTo>
                        <a:pt x="1052342" y="403233"/>
                        <a:pt x="1053634" y="401724"/>
                        <a:pt x="1054281" y="399352"/>
                      </a:cubicBezTo>
                      <a:cubicBezTo>
                        <a:pt x="1054927" y="396764"/>
                        <a:pt x="1056435" y="395470"/>
                        <a:pt x="1057512" y="396117"/>
                      </a:cubicBezTo>
                      <a:cubicBezTo>
                        <a:pt x="1059882" y="397626"/>
                        <a:pt x="1062251" y="392666"/>
                        <a:pt x="1062251" y="386412"/>
                      </a:cubicBezTo>
                      <a:cubicBezTo>
                        <a:pt x="1062251" y="381237"/>
                        <a:pt x="1066991" y="373257"/>
                        <a:pt x="1076685" y="362259"/>
                      </a:cubicBezTo>
                      <a:cubicBezTo>
                        <a:pt x="1080563" y="357946"/>
                        <a:pt x="1083794" y="353201"/>
                        <a:pt x="1083794" y="351907"/>
                      </a:cubicBezTo>
                      <a:cubicBezTo>
                        <a:pt x="1083794" y="350613"/>
                        <a:pt x="1085518" y="349967"/>
                        <a:pt x="1087672" y="350398"/>
                      </a:cubicBezTo>
                      <a:cubicBezTo>
                        <a:pt x="1091981" y="351692"/>
                        <a:pt x="1097582" y="346732"/>
                        <a:pt x="1096074" y="342850"/>
                      </a:cubicBezTo>
                      <a:cubicBezTo>
                        <a:pt x="1095643" y="341340"/>
                        <a:pt x="1096074" y="338537"/>
                        <a:pt x="1097151" y="336596"/>
                      </a:cubicBezTo>
                      <a:cubicBezTo>
                        <a:pt x="1098444" y="333792"/>
                        <a:pt x="1098228" y="332714"/>
                        <a:pt x="1096289" y="332714"/>
                      </a:cubicBezTo>
                      <a:cubicBezTo>
                        <a:pt x="1094351" y="332714"/>
                        <a:pt x="1094351" y="332067"/>
                        <a:pt x="1096289" y="330126"/>
                      </a:cubicBezTo>
                      <a:cubicBezTo>
                        <a:pt x="1098444" y="327970"/>
                        <a:pt x="1099521" y="327970"/>
                        <a:pt x="1100598" y="329911"/>
                      </a:cubicBezTo>
                      <a:cubicBezTo>
                        <a:pt x="1103183" y="333792"/>
                        <a:pt x="1106845" y="330342"/>
                        <a:pt x="1111585" y="319559"/>
                      </a:cubicBezTo>
                      <a:cubicBezTo>
                        <a:pt x="1115247" y="311580"/>
                        <a:pt x="1115678" y="307051"/>
                        <a:pt x="1114816" y="293465"/>
                      </a:cubicBezTo>
                      <a:lnTo>
                        <a:pt x="1113524" y="277291"/>
                      </a:lnTo>
                      <a:lnTo>
                        <a:pt x="1119556" y="275565"/>
                      </a:lnTo>
                      <a:cubicBezTo>
                        <a:pt x="1131620" y="272331"/>
                        <a:pt x="1135498" y="272546"/>
                        <a:pt x="1138514" y="277075"/>
                      </a:cubicBezTo>
                      <a:cubicBezTo>
                        <a:pt x="1140237" y="279447"/>
                        <a:pt x="1144977" y="283760"/>
                        <a:pt x="1149285" y="286564"/>
                      </a:cubicBezTo>
                      <a:cubicBezTo>
                        <a:pt x="1154240" y="290014"/>
                        <a:pt x="1157041" y="293680"/>
                        <a:pt x="1157041" y="296700"/>
                      </a:cubicBezTo>
                      <a:cubicBezTo>
                        <a:pt x="1157256" y="303385"/>
                        <a:pt x="1171474" y="273409"/>
                        <a:pt x="1173413" y="262626"/>
                      </a:cubicBezTo>
                      <a:cubicBezTo>
                        <a:pt x="1174060" y="257882"/>
                        <a:pt x="1176214" y="251412"/>
                        <a:pt x="1177722" y="248177"/>
                      </a:cubicBezTo>
                      <a:cubicBezTo>
                        <a:pt x="1179445" y="244942"/>
                        <a:pt x="1180738" y="239982"/>
                        <a:pt x="1180738" y="236747"/>
                      </a:cubicBezTo>
                      <a:cubicBezTo>
                        <a:pt x="1180738" y="233513"/>
                        <a:pt x="1182031" y="231356"/>
                        <a:pt x="1183754" y="231356"/>
                      </a:cubicBezTo>
                      <a:cubicBezTo>
                        <a:pt x="1185477" y="231356"/>
                        <a:pt x="1187847" y="228337"/>
                        <a:pt x="1189140" y="224671"/>
                      </a:cubicBezTo>
                      <a:cubicBezTo>
                        <a:pt x="1192371" y="215613"/>
                        <a:pt x="1192156" y="214104"/>
                        <a:pt x="1188278" y="215398"/>
                      </a:cubicBezTo>
                      <a:cubicBezTo>
                        <a:pt x="1185908" y="216476"/>
                        <a:pt x="1185477" y="215829"/>
                        <a:pt x="1186339" y="213241"/>
                      </a:cubicBezTo>
                      <a:cubicBezTo>
                        <a:pt x="1186985" y="211300"/>
                        <a:pt x="1188493" y="209790"/>
                        <a:pt x="1189571" y="209790"/>
                      </a:cubicBezTo>
                      <a:cubicBezTo>
                        <a:pt x="1190432" y="209790"/>
                        <a:pt x="1190217" y="206771"/>
                        <a:pt x="1188924" y="203105"/>
                      </a:cubicBezTo>
                      <a:cubicBezTo>
                        <a:pt x="1187201" y="198145"/>
                        <a:pt x="1186124" y="197282"/>
                        <a:pt x="1184831" y="199439"/>
                      </a:cubicBezTo>
                      <a:cubicBezTo>
                        <a:pt x="1183754" y="200949"/>
                        <a:pt x="1182892" y="201380"/>
                        <a:pt x="1182892" y="200086"/>
                      </a:cubicBezTo>
                      <a:cubicBezTo>
                        <a:pt x="1182892" y="195989"/>
                        <a:pt x="1186339" y="192754"/>
                        <a:pt x="1190432" y="193185"/>
                      </a:cubicBezTo>
                      <a:cubicBezTo>
                        <a:pt x="1195172" y="193616"/>
                        <a:pt x="1197542" y="186931"/>
                        <a:pt x="1193879" y="183265"/>
                      </a:cubicBezTo>
                      <a:cubicBezTo>
                        <a:pt x="1192371" y="181755"/>
                        <a:pt x="1190648" y="181971"/>
                        <a:pt x="1188278" y="183912"/>
                      </a:cubicBezTo>
                      <a:cubicBezTo>
                        <a:pt x="1186339" y="185637"/>
                        <a:pt x="1185047" y="185637"/>
                        <a:pt x="1185047" y="184343"/>
                      </a:cubicBezTo>
                      <a:cubicBezTo>
                        <a:pt x="1185047" y="183049"/>
                        <a:pt x="1186770" y="181108"/>
                        <a:pt x="1188709" y="179814"/>
                      </a:cubicBezTo>
                      <a:cubicBezTo>
                        <a:pt x="1192802" y="177658"/>
                        <a:pt x="1193879" y="162993"/>
                        <a:pt x="1190863" y="150485"/>
                      </a:cubicBezTo>
                      <a:cubicBezTo>
                        <a:pt x="1188709" y="141428"/>
                        <a:pt x="1191509" y="122666"/>
                        <a:pt x="1194310" y="125469"/>
                      </a:cubicBezTo>
                      <a:cubicBezTo>
                        <a:pt x="1198619" y="129782"/>
                        <a:pt x="1204435" y="128273"/>
                        <a:pt x="1204435" y="123097"/>
                      </a:cubicBezTo>
                      <a:cubicBezTo>
                        <a:pt x="1204435" y="119000"/>
                        <a:pt x="1204866" y="118784"/>
                        <a:pt x="1206590" y="121372"/>
                      </a:cubicBezTo>
                      <a:cubicBezTo>
                        <a:pt x="1208098" y="123960"/>
                        <a:pt x="1208744" y="123960"/>
                        <a:pt x="1208744" y="121587"/>
                      </a:cubicBezTo>
                      <a:cubicBezTo>
                        <a:pt x="1208744" y="120078"/>
                        <a:pt x="1211760" y="115118"/>
                        <a:pt x="1215207" y="110589"/>
                      </a:cubicBezTo>
                      <a:cubicBezTo>
                        <a:pt x="1221023" y="103257"/>
                        <a:pt x="1221454" y="101963"/>
                        <a:pt x="1218438" y="100237"/>
                      </a:cubicBezTo>
                      <a:cubicBezTo>
                        <a:pt x="1215207" y="98512"/>
                        <a:pt x="1215207" y="98081"/>
                        <a:pt x="1218223" y="95709"/>
                      </a:cubicBezTo>
                      <a:cubicBezTo>
                        <a:pt x="1221239" y="93337"/>
                        <a:pt x="1221670" y="93337"/>
                        <a:pt x="1221670" y="96787"/>
                      </a:cubicBezTo>
                      <a:cubicBezTo>
                        <a:pt x="1221670" y="100453"/>
                        <a:pt x="1221885" y="100453"/>
                        <a:pt x="1224901" y="96356"/>
                      </a:cubicBezTo>
                      <a:cubicBezTo>
                        <a:pt x="1226625" y="93768"/>
                        <a:pt x="1227702" y="87729"/>
                        <a:pt x="1227486" y="82769"/>
                      </a:cubicBezTo>
                      <a:cubicBezTo>
                        <a:pt x="1227271" y="77809"/>
                        <a:pt x="1228133" y="73065"/>
                        <a:pt x="1229425" y="72202"/>
                      </a:cubicBezTo>
                      <a:cubicBezTo>
                        <a:pt x="1230718" y="71340"/>
                        <a:pt x="1232441" y="66595"/>
                        <a:pt x="1233303" y="61635"/>
                      </a:cubicBezTo>
                      <a:cubicBezTo>
                        <a:pt x="1233949" y="56459"/>
                        <a:pt x="1236965" y="49990"/>
                        <a:pt x="1239981" y="46755"/>
                      </a:cubicBezTo>
                      <a:cubicBezTo>
                        <a:pt x="1242997" y="43520"/>
                        <a:pt x="1245367" y="38776"/>
                        <a:pt x="1245367" y="36188"/>
                      </a:cubicBezTo>
                      <a:cubicBezTo>
                        <a:pt x="1245367" y="32737"/>
                        <a:pt x="1249460" y="28640"/>
                        <a:pt x="1261093" y="20876"/>
                      </a:cubicBezTo>
                      <a:cubicBezTo>
                        <a:pt x="1278112" y="9447"/>
                        <a:pt x="1281990" y="5780"/>
                        <a:pt x="1281128" y="2114"/>
                      </a:cubicBezTo>
                      <a:cubicBezTo>
                        <a:pt x="1280698" y="605"/>
                        <a:pt x="1280913" y="173"/>
                        <a:pt x="1281344" y="1252"/>
                      </a:cubicBezTo>
                      <a:cubicBezTo>
                        <a:pt x="1283283" y="4486"/>
                        <a:pt x="1288884" y="2761"/>
                        <a:pt x="1287591" y="-689"/>
                      </a:cubicBezTo>
                      <a:cubicBezTo>
                        <a:pt x="1286730" y="-3277"/>
                        <a:pt x="1287160" y="-3924"/>
                        <a:pt x="1289530" y="-2846"/>
                      </a:cubicBezTo>
                      <a:cubicBezTo>
                        <a:pt x="1291684" y="-1983"/>
                        <a:pt x="1292762" y="-3061"/>
                        <a:pt x="1292762" y="-5865"/>
                      </a:cubicBezTo>
                      <a:cubicBezTo>
                        <a:pt x="1292762" y="-8237"/>
                        <a:pt x="1293839" y="-10178"/>
                        <a:pt x="1295131" y="-10178"/>
                      </a:cubicBezTo>
                      <a:cubicBezTo>
                        <a:pt x="1296639" y="-10178"/>
                        <a:pt x="1297070" y="-8237"/>
                        <a:pt x="1296424" y="-5649"/>
                      </a:cubicBezTo>
                      <a:cubicBezTo>
                        <a:pt x="1295562" y="-2199"/>
                        <a:pt x="1295778" y="-1768"/>
                        <a:pt x="1298147" y="-3708"/>
                      </a:cubicBezTo>
                      <a:cubicBezTo>
                        <a:pt x="1300086" y="-5434"/>
                        <a:pt x="1301379" y="-5434"/>
                        <a:pt x="1302456" y="-3708"/>
                      </a:cubicBezTo>
                      <a:cubicBezTo>
                        <a:pt x="1304610" y="-258"/>
                        <a:pt x="1301594" y="2761"/>
                        <a:pt x="1295347" y="2977"/>
                      </a:cubicBezTo>
                      <a:cubicBezTo>
                        <a:pt x="1291684" y="3193"/>
                        <a:pt x="1290823" y="3624"/>
                        <a:pt x="1293408" y="4271"/>
                      </a:cubicBezTo>
                      <a:cubicBezTo>
                        <a:pt x="1295347" y="4702"/>
                        <a:pt x="1297070" y="6643"/>
                        <a:pt x="1297070" y="8368"/>
                      </a:cubicBezTo>
                      <a:cubicBezTo>
                        <a:pt x="1297070" y="10094"/>
                        <a:pt x="1296424" y="11172"/>
                        <a:pt x="1295562" y="10740"/>
                      </a:cubicBezTo>
                      <a:cubicBezTo>
                        <a:pt x="1294485" y="10094"/>
                        <a:pt x="1293623" y="12034"/>
                        <a:pt x="1293623" y="14838"/>
                      </a:cubicBezTo>
                      <a:cubicBezTo>
                        <a:pt x="1293408" y="17641"/>
                        <a:pt x="1290607" y="23464"/>
                        <a:pt x="1287376" y="27777"/>
                      </a:cubicBezTo>
                      <a:cubicBezTo>
                        <a:pt x="1282206" y="34463"/>
                        <a:pt x="1281559" y="37266"/>
                        <a:pt x="1281559" y="50852"/>
                      </a:cubicBezTo>
                      <a:cubicBezTo>
                        <a:pt x="1281775" y="59479"/>
                        <a:pt x="1280698" y="69399"/>
                        <a:pt x="1279190" y="72849"/>
                      </a:cubicBezTo>
                      <a:cubicBezTo>
                        <a:pt x="1276820" y="79103"/>
                        <a:pt x="1259801" y="97650"/>
                        <a:pt x="1256569" y="97650"/>
                      </a:cubicBezTo>
                      <a:cubicBezTo>
                        <a:pt x="1255708" y="97650"/>
                        <a:pt x="1253122" y="100669"/>
                        <a:pt x="1250968" y="104335"/>
                      </a:cubicBezTo>
                      <a:cubicBezTo>
                        <a:pt x="1248168" y="108864"/>
                        <a:pt x="1245798" y="110589"/>
                        <a:pt x="1243213" y="109942"/>
                      </a:cubicBezTo>
                      <a:cubicBezTo>
                        <a:pt x="1236534" y="108217"/>
                        <a:pt x="1230933" y="114255"/>
                        <a:pt x="1227917" y="126116"/>
                      </a:cubicBezTo>
                      <a:cubicBezTo>
                        <a:pt x="1226625" y="132370"/>
                        <a:pt x="1224039" y="138624"/>
                        <a:pt x="1222747" y="139702"/>
                      </a:cubicBezTo>
                      <a:cubicBezTo>
                        <a:pt x="1219515" y="142290"/>
                        <a:pt x="1216715" y="155877"/>
                        <a:pt x="1219300" y="155877"/>
                      </a:cubicBezTo>
                      <a:cubicBezTo>
                        <a:pt x="1221454" y="155877"/>
                        <a:pt x="1221239" y="161484"/>
                        <a:pt x="1218869" y="163640"/>
                      </a:cubicBezTo>
                      <a:cubicBezTo>
                        <a:pt x="1218007" y="164503"/>
                        <a:pt x="1217361" y="162993"/>
                        <a:pt x="1217361" y="160405"/>
                      </a:cubicBezTo>
                      <a:cubicBezTo>
                        <a:pt x="1217361" y="154798"/>
                        <a:pt x="1211329" y="151779"/>
                        <a:pt x="1208528" y="156092"/>
                      </a:cubicBezTo>
                      <a:cubicBezTo>
                        <a:pt x="1205728" y="160190"/>
                        <a:pt x="1207451" y="178305"/>
                        <a:pt x="1211760" y="192538"/>
                      </a:cubicBezTo>
                      <a:cubicBezTo>
                        <a:pt x="1213914" y="199008"/>
                        <a:pt x="1215638" y="210222"/>
                        <a:pt x="1215853" y="217338"/>
                      </a:cubicBezTo>
                      <a:cubicBezTo>
                        <a:pt x="1216284" y="229846"/>
                        <a:pt x="1216499" y="230278"/>
                        <a:pt x="1222316" y="230925"/>
                      </a:cubicBezTo>
                      <a:cubicBezTo>
                        <a:pt x="1227702" y="231572"/>
                        <a:pt x="1228133" y="231140"/>
                        <a:pt x="1228133" y="223161"/>
                      </a:cubicBezTo>
                      <a:cubicBezTo>
                        <a:pt x="1228133" y="215182"/>
                        <a:pt x="1228348" y="214751"/>
                        <a:pt x="1235673" y="214535"/>
                      </a:cubicBezTo>
                      <a:cubicBezTo>
                        <a:pt x="1244936" y="214104"/>
                        <a:pt x="1251830" y="210653"/>
                        <a:pt x="1251830" y="206340"/>
                      </a:cubicBezTo>
                      <a:cubicBezTo>
                        <a:pt x="1251830" y="204399"/>
                        <a:pt x="1253338" y="203321"/>
                        <a:pt x="1255708" y="203752"/>
                      </a:cubicBezTo>
                      <a:cubicBezTo>
                        <a:pt x="1258077" y="204183"/>
                        <a:pt x="1260447" y="202027"/>
                        <a:pt x="1263032" y="196851"/>
                      </a:cubicBezTo>
                      <a:cubicBezTo>
                        <a:pt x="1265187" y="192754"/>
                        <a:pt x="1266695" y="188009"/>
                        <a:pt x="1266910" y="186715"/>
                      </a:cubicBezTo>
                      <a:cubicBezTo>
                        <a:pt x="1266910" y="183265"/>
                        <a:pt x="1274666" y="175286"/>
                        <a:pt x="1277897" y="175286"/>
                      </a:cubicBezTo>
                      <a:cubicBezTo>
                        <a:pt x="1278974" y="175286"/>
                        <a:pt x="1279405" y="176580"/>
                        <a:pt x="1278543" y="178089"/>
                      </a:cubicBezTo>
                      <a:cubicBezTo>
                        <a:pt x="1277682" y="179599"/>
                        <a:pt x="1277897" y="180030"/>
                        <a:pt x="1278974" y="178952"/>
                      </a:cubicBezTo>
                      <a:cubicBezTo>
                        <a:pt x="1280913" y="177011"/>
                        <a:pt x="1281128" y="176148"/>
                        <a:pt x="1281775" y="169894"/>
                      </a:cubicBezTo>
                      <a:cubicBezTo>
                        <a:pt x="1282206" y="164718"/>
                        <a:pt x="1286299" y="166012"/>
                        <a:pt x="1286299" y="171404"/>
                      </a:cubicBezTo>
                      <a:cubicBezTo>
                        <a:pt x="1286299" y="175501"/>
                        <a:pt x="1286730" y="175717"/>
                        <a:pt x="1290176" y="172698"/>
                      </a:cubicBezTo>
                      <a:cubicBezTo>
                        <a:pt x="1292115" y="170972"/>
                        <a:pt x="1295778" y="168816"/>
                        <a:pt x="1298147" y="167953"/>
                      </a:cubicBezTo>
                      <a:cubicBezTo>
                        <a:pt x="1301163" y="166875"/>
                        <a:pt x="1301594" y="166012"/>
                        <a:pt x="1299655" y="164718"/>
                      </a:cubicBezTo>
                      <a:cubicBezTo>
                        <a:pt x="1295778" y="162346"/>
                        <a:pt x="1296639" y="138624"/>
                        <a:pt x="1300733" y="138624"/>
                      </a:cubicBezTo>
                      <a:cubicBezTo>
                        <a:pt x="1302241" y="138624"/>
                        <a:pt x="1304610" y="140565"/>
                        <a:pt x="1306118" y="142937"/>
                      </a:cubicBezTo>
                      <a:cubicBezTo>
                        <a:pt x="1307626" y="145525"/>
                        <a:pt x="1313012" y="149838"/>
                        <a:pt x="1317967" y="152857"/>
                      </a:cubicBezTo>
                      <a:cubicBezTo>
                        <a:pt x="1326369" y="157602"/>
                        <a:pt x="1329816" y="162993"/>
                        <a:pt x="1330462" y="172051"/>
                      </a:cubicBezTo>
                      <a:cubicBezTo>
                        <a:pt x="1330677" y="173345"/>
                        <a:pt x="1331754" y="173992"/>
                        <a:pt x="1333262" y="173560"/>
                      </a:cubicBezTo>
                      <a:cubicBezTo>
                        <a:pt x="1336925" y="172913"/>
                        <a:pt x="1348127" y="178952"/>
                        <a:pt x="1355021" y="185206"/>
                      </a:cubicBezTo>
                      <a:cubicBezTo>
                        <a:pt x="1358037" y="188009"/>
                        <a:pt x="1361699" y="190381"/>
                        <a:pt x="1363207" y="190381"/>
                      </a:cubicBezTo>
                      <a:cubicBezTo>
                        <a:pt x="1366223" y="190381"/>
                        <a:pt x="1368593" y="201596"/>
                        <a:pt x="1367300" y="210222"/>
                      </a:cubicBezTo>
                      <a:cubicBezTo>
                        <a:pt x="1366870" y="213457"/>
                        <a:pt x="1367516" y="215613"/>
                        <a:pt x="1368378" y="214966"/>
                      </a:cubicBezTo>
                      <a:cubicBezTo>
                        <a:pt x="1369455" y="214319"/>
                        <a:pt x="1370316" y="215829"/>
                        <a:pt x="1370316" y="218201"/>
                      </a:cubicBezTo>
                      <a:cubicBezTo>
                        <a:pt x="1370316" y="220573"/>
                        <a:pt x="1369455" y="222945"/>
                        <a:pt x="1368378" y="223592"/>
                      </a:cubicBezTo>
                      <a:cubicBezTo>
                        <a:pt x="1367516" y="224239"/>
                        <a:pt x="1366008" y="229415"/>
                        <a:pt x="1365362" y="235022"/>
                      </a:cubicBezTo>
                      <a:cubicBezTo>
                        <a:pt x="1364715" y="240629"/>
                        <a:pt x="1362561" y="248393"/>
                        <a:pt x="1360838" y="251843"/>
                      </a:cubicBezTo>
                      <a:cubicBezTo>
                        <a:pt x="1358899" y="255509"/>
                        <a:pt x="1357391" y="259823"/>
                        <a:pt x="1357391" y="261763"/>
                      </a:cubicBezTo>
                      <a:cubicBezTo>
                        <a:pt x="1357391" y="263489"/>
                        <a:pt x="1354590" y="267802"/>
                        <a:pt x="1350928" y="271252"/>
                      </a:cubicBezTo>
                      <a:cubicBezTo>
                        <a:pt x="1347481" y="274703"/>
                        <a:pt x="1344465" y="278585"/>
                        <a:pt x="1344465" y="280094"/>
                      </a:cubicBezTo>
                      <a:cubicBezTo>
                        <a:pt x="1344465" y="281604"/>
                        <a:pt x="1342741" y="283329"/>
                        <a:pt x="1340372" y="284192"/>
                      </a:cubicBezTo>
                      <a:cubicBezTo>
                        <a:pt x="1335417" y="285701"/>
                        <a:pt x="1309996" y="310070"/>
                        <a:pt x="1309996" y="313089"/>
                      </a:cubicBezTo>
                      <a:cubicBezTo>
                        <a:pt x="1309996" y="314383"/>
                        <a:pt x="1306765" y="318696"/>
                        <a:pt x="1302671" y="323010"/>
                      </a:cubicBezTo>
                      <a:cubicBezTo>
                        <a:pt x="1296424" y="329264"/>
                        <a:pt x="1295347" y="332067"/>
                        <a:pt x="1295347" y="340478"/>
                      </a:cubicBezTo>
                      <a:cubicBezTo>
                        <a:pt x="1295347" y="346732"/>
                        <a:pt x="1296424" y="350613"/>
                        <a:pt x="1298147" y="351260"/>
                      </a:cubicBezTo>
                      <a:cubicBezTo>
                        <a:pt x="1299655" y="351907"/>
                        <a:pt x="1302671" y="355789"/>
                        <a:pt x="1304610" y="359887"/>
                      </a:cubicBezTo>
                      <a:cubicBezTo>
                        <a:pt x="1306549" y="363984"/>
                        <a:pt x="1308919" y="366788"/>
                        <a:pt x="1309996" y="366141"/>
                      </a:cubicBezTo>
                      <a:cubicBezTo>
                        <a:pt x="1310858" y="365494"/>
                        <a:pt x="1312366" y="366572"/>
                        <a:pt x="1313012" y="368297"/>
                      </a:cubicBezTo>
                      <a:cubicBezTo>
                        <a:pt x="1313658" y="370022"/>
                        <a:pt x="1315382" y="371316"/>
                        <a:pt x="1316890" y="371101"/>
                      </a:cubicBezTo>
                      <a:cubicBezTo>
                        <a:pt x="1318398" y="370669"/>
                        <a:pt x="1319475" y="371963"/>
                        <a:pt x="1319475" y="373904"/>
                      </a:cubicBezTo>
                      <a:cubicBezTo>
                        <a:pt x="1319044" y="378433"/>
                        <a:pt x="1333693" y="383609"/>
                        <a:pt x="1339510" y="381237"/>
                      </a:cubicBezTo>
                      <a:cubicBezTo>
                        <a:pt x="1341664" y="380374"/>
                        <a:pt x="1345757" y="379727"/>
                        <a:pt x="1348558" y="379943"/>
                      </a:cubicBezTo>
                      <a:cubicBezTo>
                        <a:pt x="1352651" y="380374"/>
                        <a:pt x="1353297" y="379727"/>
                        <a:pt x="1352220" y="376923"/>
                      </a:cubicBezTo>
                      <a:cubicBezTo>
                        <a:pt x="1350281" y="371532"/>
                        <a:pt x="1357606" y="356652"/>
                        <a:pt x="1362346" y="356436"/>
                      </a:cubicBezTo>
                      <a:cubicBezTo>
                        <a:pt x="1367300" y="356436"/>
                        <a:pt x="1369024" y="361396"/>
                        <a:pt x="1366008" y="367219"/>
                      </a:cubicBezTo>
                      <a:cubicBezTo>
                        <a:pt x="1364284" y="370454"/>
                        <a:pt x="1364284" y="371532"/>
                        <a:pt x="1365792" y="370669"/>
                      </a:cubicBezTo>
                      <a:cubicBezTo>
                        <a:pt x="1367300" y="369807"/>
                        <a:pt x="1368162" y="370885"/>
                        <a:pt x="1368162" y="373473"/>
                      </a:cubicBezTo>
                      <a:cubicBezTo>
                        <a:pt x="1368162" y="376061"/>
                        <a:pt x="1369455" y="378217"/>
                        <a:pt x="1370963" y="378217"/>
                      </a:cubicBezTo>
                      <a:cubicBezTo>
                        <a:pt x="1372255" y="378433"/>
                        <a:pt x="1374625" y="378649"/>
                        <a:pt x="1375702" y="379080"/>
                      </a:cubicBezTo>
                      <a:cubicBezTo>
                        <a:pt x="1376995" y="379296"/>
                        <a:pt x="1379149" y="379727"/>
                        <a:pt x="1380657" y="379727"/>
                      </a:cubicBezTo>
                      <a:cubicBezTo>
                        <a:pt x="1382165" y="379943"/>
                        <a:pt x="1382811" y="381237"/>
                        <a:pt x="1381950" y="382746"/>
                      </a:cubicBezTo>
                      <a:cubicBezTo>
                        <a:pt x="1381088" y="384040"/>
                        <a:pt x="1381303" y="384471"/>
                        <a:pt x="1382811" y="383609"/>
                      </a:cubicBezTo>
                      <a:cubicBezTo>
                        <a:pt x="1384104" y="382962"/>
                        <a:pt x="1385612" y="383177"/>
                        <a:pt x="1386474" y="384256"/>
                      </a:cubicBezTo>
                      <a:cubicBezTo>
                        <a:pt x="1387335" y="385765"/>
                        <a:pt x="1389705" y="385765"/>
                        <a:pt x="1393152" y="384471"/>
                      </a:cubicBezTo>
                      <a:cubicBezTo>
                        <a:pt x="1400908" y="381452"/>
                        <a:pt x="1403277" y="381884"/>
                        <a:pt x="1401769" y="385765"/>
                      </a:cubicBezTo>
                      <a:cubicBezTo>
                        <a:pt x="1401123" y="387491"/>
                        <a:pt x="1401338" y="388353"/>
                        <a:pt x="1402631" y="387706"/>
                      </a:cubicBezTo>
                      <a:cubicBezTo>
                        <a:pt x="1403924" y="387059"/>
                        <a:pt x="1404785" y="387491"/>
                        <a:pt x="1404785" y="388784"/>
                      </a:cubicBezTo>
                      <a:cubicBezTo>
                        <a:pt x="1404785" y="390078"/>
                        <a:pt x="1405862" y="390510"/>
                        <a:pt x="1407155" y="389647"/>
                      </a:cubicBezTo>
                      <a:cubicBezTo>
                        <a:pt x="1410602" y="387706"/>
                        <a:pt x="1413402" y="393098"/>
                        <a:pt x="1412325" y="399567"/>
                      </a:cubicBezTo>
                      <a:cubicBezTo>
                        <a:pt x="1411464" y="404743"/>
                        <a:pt x="1411464" y="404743"/>
                        <a:pt x="1413833" y="399136"/>
                      </a:cubicBezTo>
                      <a:cubicBezTo>
                        <a:pt x="1416203" y="393529"/>
                        <a:pt x="1424174" y="390510"/>
                        <a:pt x="1424174" y="395038"/>
                      </a:cubicBezTo>
                      <a:cubicBezTo>
                        <a:pt x="1424174" y="396117"/>
                        <a:pt x="1428052" y="399136"/>
                        <a:pt x="1433007" y="401508"/>
                      </a:cubicBezTo>
                      <a:cubicBezTo>
                        <a:pt x="1437746" y="404096"/>
                        <a:pt x="1441193" y="405174"/>
                        <a:pt x="1440331" y="403880"/>
                      </a:cubicBezTo>
                      <a:cubicBezTo>
                        <a:pt x="1439685" y="402802"/>
                        <a:pt x="1440116" y="401724"/>
                        <a:pt x="1441193" y="401724"/>
                      </a:cubicBezTo>
                      <a:cubicBezTo>
                        <a:pt x="1442486" y="401724"/>
                        <a:pt x="1443563" y="402802"/>
                        <a:pt x="1443563" y="403880"/>
                      </a:cubicBezTo>
                      <a:cubicBezTo>
                        <a:pt x="1443563" y="405174"/>
                        <a:pt x="1444209" y="405821"/>
                        <a:pt x="1445286" y="405821"/>
                      </a:cubicBezTo>
                      <a:cubicBezTo>
                        <a:pt x="1452826" y="404527"/>
                        <a:pt x="1457135" y="406684"/>
                        <a:pt x="1459289" y="412291"/>
                      </a:cubicBezTo>
                      <a:cubicBezTo>
                        <a:pt x="1460582" y="415957"/>
                        <a:pt x="1463598" y="419192"/>
                        <a:pt x="1465967" y="419839"/>
                      </a:cubicBezTo>
                      <a:cubicBezTo>
                        <a:pt x="1468553" y="420486"/>
                        <a:pt x="1472430" y="423936"/>
                        <a:pt x="1474800" y="427602"/>
                      </a:cubicBezTo>
                      <a:cubicBezTo>
                        <a:pt x="1477170" y="431053"/>
                        <a:pt x="1480186" y="434072"/>
                        <a:pt x="1481694" y="434072"/>
                      </a:cubicBezTo>
                      <a:cubicBezTo>
                        <a:pt x="1485141" y="434072"/>
                        <a:pt x="1489449" y="442051"/>
                        <a:pt x="1487510" y="445286"/>
                      </a:cubicBezTo>
                      <a:cubicBezTo>
                        <a:pt x="1486649" y="446580"/>
                        <a:pt x="1486864" y="447227"/>
                        <a:pt x="1487941" y="446580"/>
                      </a:cubicBezTo>
                      <a:cubicBezTo>
                        <a:pt x="1490311" y="445071"/>
                        <a:pt x="1495481" y="450246"/>
                        <a:pt x="1493758" y="452187"/>
                      </a:cubicBezTo>
                      <a:cubicBezTo>
                        <a:pt x="1492896" y="452834"/>
                        <a:pt x="1494404" y="453481"/>
                        <a:pt x="1496989" y="453481"/>
                      </a:cubicBezTo>
                      <a:cubicBezTo>
                        <a:pt x="1499790" y="453481"/>
                        <a:pt x="1501729" y="454775"/>
                        <a:pt x="1501729" y="456932"/>
                      </a:cubicBezTo>
                      <a:cubicBezTo>
                        <a:pt x="1501729" y="458657"/>
                        <a:pt x="1500867" y="459735"/>
                        <a:pt x="1499790" y="459088"/>
                      </a:cubicBezTo>
                      <a:cubicBezTo>
                        <a:pt x="1496989" y="457363"/>
                        <a:pt x="1495050" y="466852"/>
                        <a:pt x="1497420" y="469655"/>
                      </a:cubicBezTo>
                      <a:cubicBezTo>
                        <a:pt x="1498713" y="471165"/>
                        <a:pt x="1498928" y="472890"/>
                        <a:pt x="1498067" y="473537"/>
                      </a:cubicBezTo>
                      <a:cubicBezTo>
                        <a:pt x="1497420" y="474400"/>
                        <a:pt x="1497851" y="475047"/>
                        <a:pt x="1499144" y="475047"/>
                      </a:cubicBezTo>
                      <a:cubicBezTo>
                        <a:pt x="1500652" y="475047"/>
                        <a:pt x="1501729" y="476988"/>
                        <a:pt x="1501729" y="479144"/>
                      </a:cubicBezTo>
                      <a:cubicBezTo>
                        <a:pt x="1501729" y="481516"/>
                        <a:pt x="1502806" y="484104"/>
                        <a:pt x="1503883" y="484751"/>
                      </a:cubicBezTo>
                      <a:cubicBezTo>
                        <a:pt x="1505176" y="485398"/>
                        <a:pt x="1506037" y="488417"/>
                        <a:pt x="1506037" y="491221"/>
                      </a:cubicBezTo>
                      <a:cubicBezTo>
                        <a:pt x="1506037" y="498553"/>
                        <a:pt x="1508192" y="503082"/>
                        <a:pt x="1511639" y="503082"/>
                      </a:cubicBezTo>
                      <a:cubicBezTo>
                        <a:pt x="1513362" y="503082"/>
                        <a:pt x="1514870" y="504376"/>
                        <a:pt x="1514870" y="505885"/>
                      </a:cubicBezTo>
                      <a:cubicBezTo>
                        <a:pt x="1515947" y="513649"/>
                        <a:pt x="1515732" y="517531"/>
                        <a:pt x="1514008" y="520981"/>
                      </a:cubicBezTo>
                      <a:cubicBezTo>
                        <a:pt x="1512931" y="523353"/>
                        <a:pt x="1513147" y="524432"/>
                        <a:pt x="1514870" y="524216"/>
                      </a:cubicBezTo>
                      <a:cubicBezTo>
                        <a:pt x="1516378" y="523785"/>
                        <a:pt x="1517455" y="528098"/>
                        <a:pt x="1517886" y="537155"/>
                      </a:cubicBezTo>
                      <a:cubicBezTo>
                        <a:pt x="1518102" y="544488"/>
                        <a:pt x="1517455" y="550526"/>
                        <a:pt x="1516378" y="550526"/>
                      </a:cubicBezTo>
                      <a:cubicBezTo>
                        <a:pt x="1515516" y="550526"/>
                        <a:pt x="1514439" y="549663"/>
                        <a:pt x="1514439" y="548370"/>
                      </a:cubicBezTo>
                      <a:cubicBezTo>
                        <a:pt x="1514224" y="547291"/>
                        <a:pt x="1514008" y="545350"/>
                        <a:pt x="1513793" y="544272"/>
                      </a:cubicBezTo>
                      <a:cubicBezTo>
                        <a:pt x="1513362" y="539959"/>
                        <a:pt x="1510346" y="539312"/>
                        <a:pt x="1506899" y="542978"/>
                      </a:cubicBezTo>
                      <a:cubicBezTo>
                        <a:pt x="1504529" y="545135"/>
                        <a:pt x="1501513" y="545997"/>
                        <a:pt x="1498282" y="545350"/>
                      </a:cubicBezTo>
                      <a:cubicBezTo>
                        <a:pt x="1490957" y="543409"/>
                        <a:pt x="1493758" y="549448"/>
                        <a:pt x="1501944" y="553114"/>
                      </a:cubicBezTo>
                      <a:cubicBezTo>
                        <a:pt x="1508407" y="556133"/>
                        <a:pt x="1509700" y="558074"/>
                        <a:pt x="1506037" y="560231"/>
                      </a:cubicBezTo>
                      <a:cubicBezTo>
                        <a:pt x="1504745" y="561093"/>
                        <a:pt x="1504314" y="562387"/>
                        <a:pt x="1504960" y="563250"/>
                      </a:cubicBezTo>
                      <a:cubicBezTo>
                        <a:pt x="1505391" y="564328"/>
                        <a:pt x="1503237" y="565622"/>
                        <a:pt x="1499790" y="566269"/>
                      </a:cubicBezTo>
                      <a:cubicBezTo>
                        <a:pt x="1492896" y="567779"/>
                        <a:pt x="1489449" y="573170"/>
                        <a:pt x="1494404" y="575111"/>
                      </a:cubicBezTo>
                      <a:cubicBezTo>
                        <a:pt x="1495912" y="575758"/>
                        <a:pt x="1497205" y="575111"/>
                        <a:pt x="1496774" y="573817"/>
                      </a:cubicBezTo>
                      <a:cubicBezTo>
                        <a:pt x="1496559" y="572523"/>
                        <a:pt x="1497636" y="571013"/>
                        <a:pt x="1499144" y="570582"/>
                      </a:cubicBezTo>
                      <a:cubicBezTo>
                        <a:pt x="1500436" y="569935"/>
                        <a:pt x="1501729" y="571013"/>
                        <a:pt x="1501729" y="572523"/>
                      </a:cubicBezTo>
                      <a:cubicBezTo>
                        <a:pt x="1501729" y="575111"/>
                        <a:pt x="1494404" y="581580"/>
                        <a:pt x="1483417" y="588913"/>
                      </a:cubicBezTo>
                      <a:cubicBezTo>
                        <a:pt x="1482340" y="589775"/>
                        <a:pt x="1479755" y="593010"/>
                        <a:pt x="1478032" y="596029"/>
                      </a:cubicBezTo>
                      <a:cubicBezTo>
                        <a:pt x="1469414" y="611125"/>
                        <a:pt x="1459935" y="621045"/>
                        <a:pt x="1450026" y="625790"/>
                      </a:cubicBezTo>
                      <a:cubicBezTo>
                        <a:pt x="1440331" y="630319"/>
                        <a:pt x="1439470" y="631397"/>
                        <a:pt x="1440762" y="636357"/>
                      </a:cubicBezTo>
                      <a:cubicBezTo>
                        <a:pt x="1441408" y="639376"/>
                        <a:pt x="1444855" y="644552"/>
                        <a:pt x="1448302" y="648002"/>
                      </a:cubicBezTo>
                      <a:cubicBezTo>
                        <a:pt x="1454550" y="654256"/>
                        <a:pt x="1456273" y="657491"/>
                        <a:pt x="1451749" y="654903"/>
                      </a:cubicBezTo>
                      <a:cubicBezTo>
                        <a:pt x="1450241" y="654041"/>
                        <a:pt x="1452180" y="656413"/>
                        <a:pt x="1456058" y="660295"/>
                      </a:cubicBezTo>
                      <a:cubicBezTo>
                        <a:pt x="1460797" y="664608"/>
                        <a:pt x="1465321" y="666980"/>
                        <a:pt x="1469630" y="666980"/>
                      </a:cubicBezTo>
                      <a:cubicBezTo>
                        <a:pt x="1474800" y="666980"/>
                        <a:pt x="1475877" y="667843"/>
                        <a:pt x="1475877" y="672156"/>
                      </a:cubicBezTo>
                      <a:cubicBezTo>
                        <a:pt x="1475877" y="678841"/>
                        <a:pt x="1474585" y="679488"/>
                        <a:pt x="1462521" y="680782"/>
                      </a:cubicBezTo>
                      <a:cubicBezTo>
                        <a:pt x="1457135" y="681213"/>
                        <a:pt x="1450672" y="682723"/>
                        <a:pt x="1448302" y="684017"/>
                      </a:cubicBezTo>
                      <a:cubicBezTo>
                        <a:pt x="1443778" y="686389"/>
                        <a:pt x="1431929" y="685095"/>
                        <a:pt x="1433653" y="682292"/>
                      </a:cubicBezTo>
                      <a:cubicBezTo>
                        <a:pt x="1434084" y="681645"/>
                        <a:pt x="1433222" y="679057"/>
                        <a:pt x="1431499" y="676900"/>
                      </a:cubicBezTo>
                      <a:cubicBezTo>
                        <a:pt x="1428913" y="673450"/>
                        <a:pt x="1427621" y="673018"/>
                        <a:pt x="1423097" y="675175"/>
                      </a:cubicBezTo>
                      <a:cubicBezTo>
                        <a:pt x="1420081" y="676469"/>
                        <a:pt x="1417711" y="679488"/>
                        <a:pt x="1417711" y="681429"/>
                      </a:cubicBezTo>
                      <a:cubicBezTo>
                        <a:pt x="1417496" y="687899"/>
                        <a:pt x="1412756" y="692212"/>
                        <a:pt x="1405216" y="692427"/>
                      </a:cubicBezTo>
                      <a:cubicBezTo>
                        <a:pt x="1395306" y="692643"/>
                        <a:pt x="1387551" y="698034"/>
                        <a:pt x="1387551" y="704935"/>
                      </a:cubicBezTo>
                      <a:cubicBezTo>
                        <a:pt x="1387551" y="709248"/>
                        <a:pt x="1388413" y="710327"/>
                        <a:pt x="1390998" y="709248"/>
                      </a:cubicBezTo>
                      <a:cubicBezTo>
                        <a:pt x="1397461" y="706876"/>
                        <a:pt x="1405001" y="710327"/>
                        <a:pt x="1406078" y="716365"/>
                      </a:cubicBezTo>
                      <a:cubicBezTo>
                        <a:pt x="1406724" y="719600"/>
                        <a:pt x="1410171" y="724129"/>
                        <a:pt x="1413618" y="726285"/>
                      </a:cubicBezTo>
                      <a:cubicBezTo>
                        <a:pt x="1417065" y="728657"/>
                        <a:pt x="1419865" y="731892"/>
                        <a:pt x="1419865" y="733402"/>
                      </a:cubicBezTo>
                      <a:cubicBezTo>
                        <a:pt x="1419865" y="738362"/>
                        <a:pt x="1425251" y="742028"/>
                        <a:pt x="1431283" y="740950"/>
                      </a:cubicBezTo>
                      <a:cubicBezTo>
                        <a:pt x="1439900" y="739225"/>
                        <a:pt x="1442701" y="734911"/>
                        <a:pt x="1439254" y="727795"/>
                      </a:cubicBezTo>
                      <a:cubicBezTo>
                        <a:pt x="1435161" y="719816"/>
                        <a:pt x="1435376" y="718090"/>
                        <a:pt x="1439900" y="714640"/>
                      </a:cubicBezTo>
                      <a:cubicBezTo>
                        <a:pt x="1443563" y="712052"/>
                        <a:pt x="1443563" y="711405"/>
                        <a:pt x="1440547" y="708170"/>
                      </a:cubicBezTo>
                      <a:cubicBezTo>
                        <a:pt x="1437315" y="704504"/>
                        <a:pt x="1437962" y="701485"/>
                        <a:pt x="1441624" y="701485"/>
                      </a:cubicBezTo>
                      <a:cubicBezTo>
                        <a:pt x="1442701" y="701485"/>
                        <a:pt x="1447225" y="705582"/>
                        <a:pt x="1451964" y="710327"/>
                      </a:cubicBezTo>
                      <a:cubicBezTo>
                        <a:pt x="1458858" y="717443"/>
                        <a:pt x="1462305" y="719384"/>
                        <a:pt x="1470276" y="720247"/>
                      </a:cubicBezTo>
                      <a:cubicBezTo>
                        <a:pt x="1475662" y="720894"/>
                        <a:pt x="1481694" y="720678"/>
                        <a:pt x="1483848" y="719816"/>
                      </a:cubicBezTo>
                      <a:cubicBezTo>
                        <a:pt x="1486002" y="718737"/>
                        <a:pt x="1488588" y="718306"/>
                        <a:pt x="1489449" y="718522"/>
                      </a:cubicBezTo>
                      <a:cubicBezTo>
                        <a:pt x="1490311" y="718522"/>
                        <a:pt x="1493112" y="717875"/>
                        <a:pt x="1495266" y="716581"/>
                      </a:cubicBezTo>
                      <a:cubicBezTo>
                        <a:pt x="1498928" y="714640"/>
                        <a:pt x="1499575" y="712052"/>
                        <a:pt x="1499575" y="699760"/>
                      </a:cubicBezTo>
                      <a:cubicBezTo>
                        <a:pt x="1499575" y="689624"/>
                        <a:pt x="1500221" y="686173"/>
                        <a:pt x="1501729" y="688546"/>
                      </a:cubicBezTo>
                      <a:cubicBezTo>
                        <a:pt x="1502806" y="690271"/>
                        <a:pt x="1503883" y="690918"/>
                        <a:pt x="1503883" y="689624"/>
                      </a:cubicBezTo>
                      <a:cubicBezTo>
                        <a:pt x="1503883" y="686605"/>
                        <a:pt x="1514439" y="682076"/>
                        <a:pt x="1515947" y="684448"/>
                      </a:cubicBezTo>
                      <a:cubicBezTo>
                        <a:pt x="1516594" y="685526"/>
                        <a:pt x="1518748" y="685526"/>
                        <a:pt x="1521333" y="684232"/>
                      </a:cubicBezTo>
                      <a:cubicBezTo>
                        <a:pt x="1523487" y="682939"/>
                        <a:pt x="1525426" y="682507"/>
                        <a:pt x="1525426" y="683154"/>
                      </a:cubicBezTo>
                      <a:cubicBezTo>
                        <a:pt x="1525426" y="683801"/>
                        <a:pt x="1527796" y="682723"/>
                        <a:pt x="1530812" y="680782"/>
                      </a:cubicBezTo>
                      <a:cubicBezTo>
                        <a:pt x="1536198" y="677331"/>
                        <a:pt x="1538137" y="671293"/>
                        <a:pt x="1534043" y="671293"/>
                      </a:cubicBezTo>
                      <a:cubicBezTo>
                        <a:pt x="1530381" y="671293"/>
                        <a:pt x="1531674" y="667627"/>
                        <a:pt x="1537921" y="660942"/>
                      </a:cubicBezTo>
                      <a:cubicBezTo>
                        <a:pt x="1546969" y="651022"/>
                        <a:pt x="1548908" y="648218"/>
                        <a:pt x="1547615" y="646708"/>
                      </a:cubicBezTo>
                      <a:cubicBezTo>
                        <a:pt x="1545246" y="644336"/>
                        <a:pt x="1545461" y="633553"/>
                        <a:pt x="1547831" y="632044"/>
                      </a:cubicBezTo>
                      <a:cubicBezTo>
                        <a:pt x="1549123" y="631181"/>
                        <a:pt x="1550201" y="628378"/>
                        <a:pt x="1550201" y="625574"/>
                      </a:cubicBezTo>
                      <a:cubicBezTo>
                        <a:pt x="1550201" y="621045"/>
                        <a:pt x="1551062" y="620614"/>
                        <a:pt x="1559895" y="621261"/>
                      </a:cubicBezTo>
                      <a:cubicBezTo>
                        <a:pt x="1565281" y="621477"/>
                        <a:pt x="1570020" y="622771"/>
                        <a:pt x="1570236" y="623849"/>
                      </a:cubicBezTo>
                      <a:cubicBezTo>
                        <a:pt x="1570666" y="625143"/>
                        <a:pt x="1572821" y="626005"/>
                        <a:pt x="1575190" y="626005"/>
                      </a:cubicBezTo>
                      <a:cubicBezTo>
                        <a:pt x="1577345" y="626005"/>
                        <a:pt x="1579284" y="626868"/>
                        <a:pt x="1579284" y="628162"/>
                      </a:cubicBezTo>
                      <a:cubicBezTo>
                        <a:pt x="1579284" y="629240"/>
                        <a:pt x="1580576" y="629672"/>
                        <a:pt x="1582300" y="629025"/>
                      </a:cubicBezTo>
                      <a:cubicBezTo>
                        <a:pt x="1586608" y="627299"/>
                        <a:pt x="1594364" y="635710"/>
                        <a:pt x="1594364" y="641748"/>
                      </a:cubicBezTo>
                      <a:cubicBezTo>
                        <a:pt x="1594364" y="650375"/>
                        <a:pt x="1581653" y="672803"/>
                        <a:pt x="1571313" y="682507"/>
                      </a:cubicBezTo>
                      <a:cubicBezTo>
                        <a:pt x="1565927" y="687683"/>
                        <a:pt x="1559464" y="693937"/>
                        <a:pt x="1556879" y="696740"/>
                      </a:cubicBezTo>
                      <a:cubicBezTo>
                        <a:pt x="1554509" y="699544"/>
                        <a:pt x="1548693" y="703857"/>
                        <a:pt x="1544169" y="706445"/>
                      </a:cubicBezTo>
                      <a:cubicBezTo>
                        <a:pt x="1539860" y="708817"/>
                        <a:pt x="1534690" y="713130"/>
                        <a:pt x="1532966" y="715934"/>
                      </a:cubicBezTo>
                      <a:cubicBezTo>
                        <a:pt x="1529735" y="720678"/>
                        <a:pt x="1529950" y="721110"/>
                        <a:pt x="1535551" y="724560"/>
                      </a:cubicBezTo>
                      <a:cubicBezTo>
                        <a:pt x="1538783" y="726285"/>
                        <a:pt x="1544169" y="731461"/>
                        <a:pt x="1547185" y="735990"/>
                      </a:cubicBezTo>
                      <a:cubicBezTo>
                        <a:pt x="1552355" y="743322"/>
                        <a:pt x="1552570" y="744400"/>
                        <a:pt x="1549770" y="749792"/>
                      </a:cubicBezTo>
                      <a:cubicBezTo>
                        <a:pt x="1546107" y="756693"/>
                        <a:pt x="1546754" y="767475"/>
                        <a:pt x="1550847" y="766829"/>
                      </a:cubicBezTo>
                      <a:cubicBezTo>
                        <a:pt x="1552139" y="766397"/>
                        <a:pt x="1553432" y="768122"/>
                        <a:pt x="1553432" y="770710"/>
                      </a:cubicBezTo>
                      <a:cubicBezTo>
                        <a:pt x="1553432" y="773083"/>
                        <a:pt x="1554294" y="774592"/>
                        <a:pt x="1555371" y="773945"/>
                      </a:cubicBezTo>
                      <a:cubicBezTo>
                        <a:pt x="1556448" y="773083"/>
                        <a:pt x="1558387" y="775239"/>
                        <a:pt x="1559464" y="778474"/>
                      </a:cubicBezTo>
                      <a:cubicBezTo>
                        <a:pt x="1560757" y="781924"/>
                        <a:pt x="1561834" y="783218"/>
                        <a:pt x="1561834" y="781493"/>
                      </a:cubicBezTo>
                      <a:cubicBezTo>
                        <a:pt x="1562049" y="779121"/>
                        <a:pt x="1562911" y="779337"/>
                        <a:pt x="1565281" y="782571"/>
                      </a:cubicBezTo>
                      <a:cubicBezTo>
                        <a:pt x="1567866" y="785806"/>
                        <a:pt x="1568297" y="786022"/>
                        <a:pt x="1568512" y="783218"/>
                      </a:cubicBezTo>
                      <a:cubicBezTo>
                        <a:pt x="1568512" y="778474"/>
                        <a:pt x="1583592" y="774161"/>
                        <a:pt x="1590486" y="776749"/>
                      </a:cubicBezTo>
                      <a:cubicBezTo>
                        <a:pt x="1597380" y="779337"/>
                        <a:pt x="1609444" y="793354"/>
                        <a:pt x="1609444" y="798530"/>
                      </a:cubicBezTo>
                      <a:cubicBezTo>
                        <a:pt x="1609444" y="804353"/>
                        <a:pt x="1615476" y="826565"/>
                        <a:pt x="1617846" y="829584"/>
                      </a:cubicBezTo>
                      <a:cubicBezTo>
                        <a:pt x="1618923" y="830878"/>
                        <a:pt x="1619785" y="840798"/>
                        <a:pt x="1619785" y="851365"/>
                      </a:cubicBezTo>
                      <a:cubicBezTo>
                        <a:pt x="1619785" y="862148"/>
                        <a:pt x="1620646" y="873147"/>
                        <a:pt x="1621939" y="876166"/>
                      </a:cubicBezTo>
                      <a:cubicBezTo>
                        <a:pt x="1623447" y="880479"/>
                        <a:pt x="1622801" y="884145"/>
                        <a:pt x="1618707" y="893418"/>
                      </a:cubicBezTo>
                      <a:cubicBezTo>
                        <a:pt x="1615907" y="899888"/>
                        <a:pt x="1612460" y="905926"/>
                        <a:pt x="1610952" y="906789"/>
                      </a:cubicBezTo>
                      <a:cubicBezTo>
                        <a:pt x="1609659" y="907652"/>
                        <a:pt x="1609228" y="908945"/>
                        <a:pt x="1610090" y="909808"/>
                      </a:cubicBezTo>
                      <a:cubicBezTo>
                        <a:pt x="1610952" y="910671"/>
                        <a:pt x="1609444" y="912827"/>
                        <a:pt x="1607074" y="914552"/>
                      </a:cubicBezTo>
                      <a:cubicBezTo>
                        <a:pt x="1599103" y="919944"/>
                        <a:pt x="1590701" y="943019"/>
                        <a:pt x="1596518" y="943019"/>
                      </a:cubicBezTo>
                      <a:cubicBezTo>
                        <a:pt x="1600827" y="943019"/>
                        <a:pt x="1617630" y="929001"/>
                        <a:pt x="1618923" y="924688"/>
                      </a:cubicBezTo>
                      <a:cubicBezTo>
                        <a:pt x="1619569" y="922316"/>
                        <a:pt x="1623447" y="916925"/>
                        <a:pt x="1627325" y="912827"/>
                      </a:cubicBezTo>
                      <a:cubicBezTo>
                        <a:pt x="1631202" y="908730"/>
                        <a:pt x="1636588" y="900751"/>
                        <a:pt x="1639173" y="895359"/>
                      </a:cubicBezTo>
                      <a:cubicBezTo>
                        <a:pt x="1641758" y="889968"/>
                        <a:pt x="1646713" y="882851"/>
                        <a:pt x="1650160" y="879832"/>
                      </a:cubicBezTo>
                      <a:cubicBezTo>
                        <a:pt x="1653607" y="876813"/>
                        <a:pt x="1657485" y="870990"/>
                        <a:pt x="1658993" y="866677"/>
                      </a:cubicBezTo>
                      <a:cubicBezTo>
                        <a:pt x="1660285" y="862364"/>
                        <a:pt x="1662224" y="858913"/>
                        <a:pt x="1663301" y="858913"/>
                      </a:cubicBezTo>
                      <a:cubicBezTo>
                        <a:pt x="1664379" y="858913"/>
                        <a:pt x="1666102" y="855679"/>
                        <a:pt x="1667395" y="851797"/>
                      </a:cubicBezTo>
                      <a:cubicBezTo>
                        <a:pt x="1668903" y="847699"/>
                        <a:pt x="1672780" y="841661"/>
                        <a:pt x="1676443" y="838210"/>
                      </a:cubicBezTo>
                      <a:lnTo>
                        <a:pt x="1683121" y="831956"/>
                      </a:lnTo>
                      <a:lnTo>
                        <a:pt x="1681613" y="839720"/>
                      </a:lnTo>
                      <a:cubicBezTo>
                        <a:pt x="1680105" y="847484"/>
                        <a:pt x="1680320" y="847484"/>
                        <a:pt x="1686137" y="846405"/>
                      </a:cubicBezTo>
                      <a:cubicBezTo>
                        <a:pt x="1689584" y="845758"/>
                        <a:pt x="1693892" y="843171"/>
                        <a:pt x="1696047" y="840798"/>
                      </a:cubicBezTo>
                      <a:cubicBezTo>
                        <a:pt x="1699063" y="837132"/>
                        <a:pt x="1699709" y="836917"/>
                        <a:pt x="1699925" y="839720"/>
                      </a:cubicBezTo>
                      <a:cubicBezTo>
                        <a:pt x="1699925" y="843817"/>
                        <a:pt x="1692815" y="852444"/>
                        <a:pt x="1689584" y="852444"/>
                      </a:cubicBezTo>
                      <a:cubicBezTo>
                        <a:pt x="1688291" y="852444"/>
                        <a:pt x="1684844" y="854600"/>
                        <a:pt x="1682044" y="857404"/>
                      </a:cubicBezTo>
                      <a:cubicBezTo>
                        <a:pt x="1679028" y="859992"/>
                        <a:pt x="1674288" y="863873"/>
                        <a:pt x="1671272" y="865814"/>
                      </a:cubicBezTo>
                      <a:cubicBezTo>
                        <a:pt x="1668256" y="867971"/>
                        <a:pt x="1664379" y="873794"/>
                        <a:pt x="1662655" y="878754"/>
                      </a:cubicBezTo>
                      <a:cubicBezTo>
                        <a:pt x="1660932" y="883929"/>
                        <a:pt x="1658777" y="889752"/>
                        <a:pt x="1657916" y="891909"/>
                      </a:cubicBezTo>
                      <a:cubicBezTo>
                        <a:pt x="1655546" y="897516"/>
                        <a:pt x="1665887" y="896653"/>
                        <a:pt x="1676227" y="890183"/>
                      </a:cubicBezTo>
                      <a:cubicBezTo>
                        <a:pt x="1685275" y="884361"/>
                        <a:pt x="1686999" y="883929"/>
                        <a:pt x="1686999" y="886517"/>
                      </a:cubicBezTo>
                      <a:cubicBezTo>
                        <a:pt x="1686999" y="887380"/>
                        <a:pt x="1683767" y="889968"/>
                        <a:pt x="1680105" y="892340"/>
                      </a:cubicBezTo>
                      <a:cubicBezTo>
                        <a:pt x="1676227" y="894497"/>
                        <a:pt x="1669118" y="900319"/>
                        <a:pt x="1664163" y="905064"/>
                      </a:cubicBezTo>
                      <a:cubicBezTo>
                        <a:pt x="1659424" y="910024"/>
                        <a:pt x="1646929" y="921669"/>
                        <a:pt x="1636588" y="931158"/>
                      </a:cubicBezTo>
                      <a:cubicBezTo>
                        <a:pt x="1626247" y="940647"/>
                        <a:pt x="1616338" y="950998"/>
                        <a:pt x="1614614" y="954233"/>
                      </a:cubicBezTo>
                      <a:cubicBezTo>
                        <a:pt x="1610736" y="961565"/>
                        <a:pt x="1602119" y="971054"/>
                        <a:pt x="1599319" y="971054"/>
                      </a:cubicBezTo>
                      <a:cubicBezTo>
                        <a:pt x="1598026" y="971054"/>
                        <a:pt x="1594795" y="973642"/>
                        <a:pt x="1591994" y="977093"/>
                      </a:cubicBezTo>
                      <a:cubicBezTo>
                        <a:pt x="1584239" y="985934"/>
                        <a:pt x="1580145" y="988522"/>
                        <a:pt x="1576268" y="987013"/>
                      </a:cubicBezTo>
                      <a:cubicBezTo>
                        <a:pt x="1573252" y="985934"/>
                        <a:pt x="1573898" y="984856"/>
                        <a:pt x="1579499" y="981406"/>
                      </a:cubicBezTo>
                      <a:cubicBezTo>
                        <a:pt x="1586177" y="977308"/>
                        <a:pt x="1586177" y="977308"/>
                        <a:pt x="1582300" y="972995"/>
                      </a:cubicBezTo>
                      <a:cubicBezTo>
                        <a:pt x="1578637" y="968898"/>
                        <a:pt x="1578637" y="968251"/>
                        <a:pt x="1581653" y="966094"/>
                      </a:cubicBezTo>
                      <a:cubicBezTo>
                        <a:pt x="1586177" y="962644"/>
                        <a:pt x="1593071" y="951861"/>
                        <a:pt x="1591779" y="950351"/>
                      </a:cubicBezTo>
                      <a:cubicBezTo>
                        <a:pt x="1590055" y="948626"/>
                        <a:pt x="1579284" y="960918"/>
                        <a:pt x="1579284" y="964585"/>
                      </a:cubicBezTo>
                      <a:cubicBezTo>
                        <a:pt x="1579284" y="965663"/>
                        <a:pt x="1573252" y="969760"/>
                        <a:pt x="1565927" y="973426"/>
                      </a:cubicBezTo>
                      <a:cubicBezTo>
                        <a:pt x="1558387" y="976877"/>
                        <a:pt x="1549554" y="981406"/>
                        <a:pt x="1546323" y="983131"/>
                      </a:cubicBezTo>
                      <a:cubicBezTo>
                        <a:pt x="1539214" y="987013"/>
                        <a:pt x="1520256" y="988738"/>
                        <a:pt x="1523056" y="985287"/>
                      </a:cubicBezTo>
                      <a:cubicBezTo>
                        <a:pt x="1525211" y="982484"/>
                        <a:pt x="1522195" y="973211"/>
                        <a:pt x="1518963" y="973211"/>
                      </a:cubicBezTo>
                      <a:cubicBezTo>
                        <a:pt x="1517886" y="973211"/>
                        <a:pt x="1516809" y="975152"/>
                        <a:pt x="1516809" y="977524"/>
                      </a:cubicBezTo>
                      <a:cubicBezTo>
                        <a:pt x="1516809" y="979896"/>
                        <a:pt x="1515301" y="981837"/>
                        <a:pt x="1513577" y="981837"/>
                      </a:cubicBezTo>
                      <a:cubicBezTo>
                        <a:pt x="1511854" y="981837"/>
                        <a:pt x="1510346" y="983778"/>
                        <a:pt x="1510346" y="986150"/>
                      </a:cubicBezTo>
                      <a:cubicBezTo>
                        <a:pt x="1510346" y="988522"/>
                        <a:pt x="1509269" y="990463"/>
                        <a:pt x="1507976" y="990463"/>
                      </a:cubicBezTo>
                      <a:cubicBezTo>
                        <a:pt x="1506684" y="990463"/>
                        <a:pt x="1506037" y="991757"/>
                        <a:pt x="1506684" y="993482"/>
                      </a:cubicBezTo>
                      <a:cubicBezTo>
                        <a:pt x="1508407" y="998011"/>
                        <a:pt x="1500652" y="1004265"/>
                        <a:pt x="1495912" y="1002324"/>
                      </a:cubicBezTo>
                      <a:cubicBezTo>
                        <a:pt x="1493758" y="1001246"/>
                        <a:pt x="1490957" y="1000815"/>
                        <a:pt x="1489449" y="1001030"/>
                      </a:cubicBezTo>
                      <a:cubicBezTo>
                        <a:pt x="1488157" y="1001246"/>
                        <a:pt x="1486433" y="1000383"/>
                        <a:pt x="1485572" y="999089"/>
                      </a:cubicBezTo>
                      <a:cubicBezTo>
                        <a:pt x="1484279" y="997149"/>
                        <a:pt x="1490311" y="996070"/>
                        <a:pt x="1500652" y="996502"/>
                      </a:cubicBezTo>
                      <a:cubicBezTo>
                        <a:pt x="1503021" y="996502"/>
                        <a:pt x="1503668" y="996070"/>
                        <a:pt x="1502160" y="995423"/>
                      </a:cubicBezTo>
                      <a:cubicBezTo>
                        <a:pt x="1500005" y="994561"/>
                        <a:pt x="1500221" y="993482"/>
                        <a:pt x="1503021" y="990248"/>
                      </a:cubicBezTo>
                      <a:cubicBezTo>
                        <a:pt x="1504960" y="988091"/>
                        <a:pt x="1505607" y="986150"/>
                        <a:pt x="1504314" y="986150"/>
                      </a:cubicBezTo>
                      <a:cubicBezTo>
                        <a:pt x="1503237" y="986150"/>
                        <a:pt x="1502591" y="983994"/>
                        <a:pt x="1503237" y="981406"/>
                      </a:cubicBezTo>
                      <a:cubicBezTo>
                        <a:pt x="1503883" y="978171"/>
                        <a:pt x="1502806" y="979033"/>
                        <a:pt x="1500005" y="983994"/>
                      </a:cubicBezTo>
                      <a:cubicBezTo>
                        <a:pt x="1496343" y="990679"/>
                        <a:pt x="1494620" y="991757"/>
                        <a:pt x="1484710" y="992835"/>
                      </a:cubicBezTo>
                      <a:cubicBezTo>
                        <a:pt x="1466183" y="995208"/>
                        <a:pt x="1465967" y="995639"/>
                        <a:pt x="1474154" y="1005990"/>
                      </a:cubicBezTo>
                      <a:cubicBezTo>
                        <a:pt x="1483417" y="1017851"/>
                        <a:pt x="1486864" y="1024537"/>
                        <a:pt x="1484064" y="1025399"/>
                      </a:cubicBezTo>
                      <a:cubicBezTo>
                        <a:pt x="1481694" y="1026262"/>
                        <a:pt x="1490742" y="1046534"/>
                        <a:pt x="1493542" y="1046534"/>
                      </a:cubicBezTo>
                      <a:cubicBezTo>
                        <a:pt x="1494404" y="1046534"/>
                        <a:pt x="1494189" y="1048906"/>
                        <a:pt x="1493112" y="1051925"/>
                      </a:cubicBezTo>
                      <a:cubicBezTo>
                        <a:pt x="1491388" y="1056238"/>
                        <a:pt x="1491819" y="1057748"/>
                        <a:pt x="1494189" y="1058610"/>
                      </a:cubicBezTo>
                      <a:cubicBezTo>
                        <a:pt x="1495912" y="1059473"/>
                        <a:pt x="1497420" y="1062276"/>
                        <a:pt x="1497420" y="1065080"/>
                      </a:cubicBezTo>
                      <a:cubicBezTo>
                        <a:pt x="1497420" y="1068531"/>
                        <a:pt x="1499144" y="1070903"/>
                        <a:pt x="1501944" y="1071981"/>
                      </a:cubicBezTo>
                      <a:cubicBezTo>
                        <a:pt x="1509053" y="1074785"/>
                        <a:pt x="1539860" y="1075216"/>
                        <a:pt x="1541583" y="1072628"/>
                      </a:cubicBezTo>
                      <a:cubicBezTo>
                        <a:pt x="1542230" y="1071334"/>
                        <a:pt x="1544815" y="1070256"/>
                        <a:pt x="1547185" y="1070256"/>
                      </a:cubicBezTo>
                      <a:cubicBezTo>
                        <a:pt x="1549554" y="1070256"/>
                        <a:pt x="1551062" y="1070903"/>
                        <a:pt x="1550416" y="1071981"/>
                      </a:cubicBezTo>
                      <a:cubicBezTo>
                        <a:pt x="1549985" y="1072844"/>
                        <a:pt x="1557310" y="1073275"/>
                        <a:pt x="1566789" y="1073059"/>
                      </a:cubicBezTo>
                      <a:cubicBezTo>
                        <a:pt x="1583161" y="1072412"/>
                        <a:pt x="1584023" y="1072628"/>
                        <a:pt x="1582946" y="1076941"/>
                      </a:cubicBezTo>
                      <a:cubicBezTo>
                        <a:pt x="1582084" y="1080176"/>
                        <a:pt x="1582731" y="1081039"/>
                        <a:pt x="1585316" y="1080176"/>
                      </a:cubicBezTo>
                      <a:cubicBezTo>
                        <a:pt x="1593933" y="1077804"/>
                        <a:pt x="1604274" y="1075863"/>
                        <a:pt x="1605997" y="1076510"/>
                      </a:cubicBezTo>
                      <a:cubicBezTo>
                        <a:pt x="1607290" y="1076725"/>
                        <a:pt x="1610521" y="1076510"/>
                        <a:pt x="1613322" y="1075647"/>
                      </a:cubicBezTo>
                      <a:cubicBezTo>
                        <a:pt x="1617415" y="1074569"/>
                        <a:pt x="1617846" y="1073706"/>
                        <a:pt x="1615907" y="1071334"/>
                      </a:cubicBezTo>
                      <a:cubicBezTo>
                        <a:pt x="1613106" y="1067884"/>
                        <a:pt x="1615476" y="1065943"/>
                        <a:pt x="1622801" y="1065943"/>
                      </a:cubicBezTo>
                      <a:cubicBezTo>
                        <a:pt x="1639820" y="1065943"/>
                        <a:pt x="1643913" y="1066374"/>
                        <a:pt x="1643913" y="1068315"/>
                      </a:cubicBezTo>
                      <a:cubicBezTo>
                        <a:pt x="1643913" y="1069609"/>
                        <a:pt x="1646282" y="1070040"/>
                        <a:pt x="1649945" y="1069177"/>
                      </a:cubicBezTo>
                      <a:cubicBezTo>
                        <a:pt x="1653392" y="1068531"/>
                        <a:pt x="1658993" y="1068962"/>
                        <a:pt x="1662224" y="1070256"/>
                      </a:cubicBezTo>
                      <a:cubicBezTo>
                        <a:pt x="1669764" y="1073059"/>
                        <a:pt x="1667395" y="1075431"/>
                        <a:pt x="1653392" y="1079098"/>
                      </a:cubicBezTo>
                      <a:cubicBezTo>
                        <a:pt x="1643913" y="1081470"/>
                        <a:pt x="1642620" y="1084489"/>
                        <a:pt x="1646498" y="1094409"/>
                      </a:cubicBezTo>
                      <a:cubicBezTo>
                        <a:pt x="1647575" y="1097428"/>
                        <a:pt x="1648652" y="1103251"/>
                        <a:pt x="1648868" y="1107133"/>
                      </a:cubicBezTo>
                      <a:cubicBezTo>
                        <a:pt x="1649298" y="1113818"/>
                        <a:pt x="1649945" y="1114249"/>
                        <a:pt x="1657916" y="1115112"/>
                      </a:cubicBezTo>
                      <a:cubicBezTo>
                        <a:pt x="1662655" y="1115543"/>
                        <a:pt x="1668472" y="1115759"/>
                        <a:pt x="1670841" y="1115759"/>
                      </a:cubicBezTo>
                      <a:cubicBezTo>
                        <a:pt x="1673211" y="1115543"/>
                        <a:pt x="1677735" y="1115543"/>
                        <a:pt x="1681182" y="1115328"/>
                      </a:cubicBezTo>
                      <a:cubicBezTo>
                        <a:pt x="1684844" y="1115328"/>
                        <a:pt x="1686999" y="1114249"/>
                        <a:pt x="1686999" y="1112309"/>
                      </a:cubicBezTo>
                      <a:cubicBezTo>
                        <a:pt x="1686999" y="1107995"/>
                        <a:pt x="1695185" y="1100016"/>
                        <a:pt x="1697986" y="1101526"/>
                      </a:cubicBezTo>
                      <a:cubicBezTo>
                        <a:pt x="1699063" y="1102388"/>
                        <a:pt x="1701863" y="1100663"/>
                        <a:pt x="1704233" y="1097860"/>
                      </a:cubicBezTo>
                      <a:cubicBezTo>
                        <a:pt x="1707034" y="1094625"/>
                        <a:pt x="1708326" y="1093978"/>
                        <a:pt x="1708542" y="1095919"/>
                      </a:cubicBezTo>
                      <a:cubicBezTo>
                        <a:pt x="1708542" y="1097644"/>
                        <a:pt x="1709188" y="1098291"/>
                        <a:pt x="1710050" y="1097428"/>
                      </a:cubicBezTo>
                      <a:cubicBezTo>
                        <a:pt x="1710911" y="1096781"/>
                        <a:pt x="1712635" y="1099154"/>
                        <a:pt x="1713712" y="1103035"/>
                      </a:cubicBezTo>
                      <a:cubicBezTo>
                        <a:pt x="1715651" y="1108427"/>
                        <a:pt x="1717374" y="1110368"/>
                        <a:pt x="1722114" y="1110799"/>
                      </a:cubicBezTo>
                      <a:cubicBezTo>
                        <a:pt x="1727284" y="1111446"/>
                        <a:pt x="1730731" y="1115543"/>
                        <a:pt x="1725776" y="1115543"/>
                      </a:cubicBezTo>
                      <a:cubicBezTo>
                        <a:pt x="1724699" y="1115543"/>
                        <a:pt x="1721252" y="1118131"/>
                        <a:pt x="1718021" y="1121366"/>
                      </a:cubicBezTo>
                      <a:cubicBezTo>
                        <a:pt x="1712419" y="1126973"/>
                        <a:pt x="1712419" y="1127189"/>
                        <a:pt x="1716943" y="1128698"/>
                      </a:cubicBezTo>
                      <a:cubicBezTo>
                        <a:pt x="1722114" y="1130639"/>
                        <a:pt x="1728577" y="1128914"/>
                        <a:pt x="1726638" y="1126111"/>
                      </a:cubicBezTo>
                      <a:cubicBezTo>
                        <a:pt x="1725345" y="1123738"/>
                        <a:pt x="1736763" y="1109074"/>
                        <a:pt x="1739995" y="1109074"/>
                      </a:cubicBezTo>
                      <a:cubicBezTo>
                        <a:pt x="1744088" y="1109074"/>
                        <a:pt x="1742364" y="1101957"/>
                        <a:pt x="1737194" y="1097213"/>
                      </a:cubicBezTo>
                      <a:cubicBezTo>
                        <a:pt x="1733747" y="1094194"/>
                        <a:pt x="1732670" y="1091174"/>
                        <a:pt x="1733316" y="1087724"/>
                      </a:cubicBezTo>
                      <a:cubicBezTo>
                        <a:pt x="1733747" y="1084705"/>
                        <a:pt x="1733316" y="1081254"/>
                        <a:pt x="1732024" y="1079529"/>
                      </a:cubicBezTo>
                      <a:cubicBezTo>
                        <a:pt x="1730516" y="1078019"/>
                        <a:pt x="1730085" y="1073706"/>
                        <a:pt x="1730946" y="1070256"/>
                      </a:cubicBezTo>
                      <a:cubicBezTo>
                        <a:pt x="1732454" y="1062276"/>
                        <a:pt x="1729223" y="1053003"/>
                        <a:pt x="1724699" y="1053003"/>
                      </a:cubicBezTo>
                      <a:cubicBezTo>
                        <a:pt x="1722976" y="1053003"/>
                        <a:pt x="1721468" y="1052141"/>
                        <a:pt x="1721468" y="1050847"/>
                      </a:cubicBezTo>
                      <a:cubicBezTo>
                        <a:pt x="1721468" y="1049768"/>
                        <a:pt x="1719313" y="1048690"/>
                        <a:pt x="1716728" y="1048690"/>
                      </a:cubicBezTo>
                      <a:cubicBezTo>
                        <a:pt x="1711773" y="1048690"/>
                        <a:pt x="1711773" y="1048690"/>
                        <a:pt x="1717374" y="1043514"/>
                      </a:cubicBezTo>
                      <a:cubicBezTo>
                        <a:pt x="1721468" y="1039633"/>
                        <a:pt x="1722760" y="1036613"/>
                        <a:pt x="1722114" y="1032947"/>
                      </a:cubicBezTo>
                      <a:cubicBezTo>
                        <a:pt x="1720390" y="1023890"/>
                        <a:pt x="1731593" y="1009225"/>
                        <a:pt x="1756583" y="987660"/>
                      </a:cubicBezTo>
                      <a:cubicBezTo>
                        <a:pt x="1762399" y="982700"/>
                        <a:pt x="1771232" y="974936"/>
                        <a:pt x="1775971" y="970192"/>
                      </a:cubicBezTo>
                      <a:cubicBezTo>
                        <a:pt x="1780926" y="965663"/>
                        <a:pt x="1789328" y="958331"/>
                        <a:pt x="1794714" y="954017"/>
                      </a:cubicBezTo>
                      <a:cubicBezTo>
                        <a:pt x="1799884" y="949704"/>
                        <a:pt x="1806562" y="943666"/>
                        <a:pt x="1809363" y="940431"/>
                      </a:cubicBezTo>
                      <a:cubicBezTo>
                        <a:pt x="1812164" y="937196"/>
                        <a:pt x="1817334" y="932452"/>
                        <a:pt x="1820565" y="930080"/>
                      </a:cubicBezTo>
                      <a:lnTo>
                        <a:pt x="1826813" y="925551"/>
                      </a:lnTo>
                      <a:lnTo>
                        <a:pt x="1830260" y="932236"/>
                      </a:lnTo>
                      <a:cubicBezTo>
                        <a:pt x="1834137" y="939784"/>
                        <a:pt x="1833060" y="949704"/>
                        <a:pt x="1827890" y="954017"/>
                      </a:cubicBezTo>
                      <a:cubicBezTo>
                        <a:pt x="1824012" y="957252"/>
                        <a:pt x="1824012" y="963722"/>
                        <a:pt x="1827890" y="965232"/>
                      </a:cubicBezTo>
                      <a:cubicBezTo>
                        <a:pt x="1829613" y="965878"/>
                        <a:pt x="1833276" y="965878"/>
                        <a:pt x="1836076" y="965232"/>
                      </a:cubicBezTo>
                      <a:cubicBezTo>
                        <a:pt x="1840170" y="964369"/>
                        <a:pt x="1839308" y="965878"/>
                        <a:pt x="1831552" y="972564"/>
                      </a:cubicBezTo>
                      <a:cubicBezTo>
                        <a:pt x="1824012" y="979465"/>
                        <a:pt x="1822504" y="982053"/>
                        <a:pt x="1823797" y="985934"/>
                      </a:cubicBezTo>
                      <a:cubicBezTo>
                        <a:pt x="1825089" y="990032"/>
                        <a:pt x="1826167" y="990463"/>
                        <a:pt x="1832845" y="989169"/>
                      </a:cubicBezTo>
                      <a:cubicBezTo>
                        <a:pt x="1839308" y="987875"/>
                        <a:pt x="1840385" y="988307"/>
                        <a:pt x="1839523" y="991757"/>
                      </a:cubicBezTo>
                      <a:cubicBezTo>
                        <a:pt x="1839092" y="993914"/>
                        <a:pt x="1834999" y="998227"/>
                        <a:pt x="1830475" y="1001246"/>
                      </a:cubicBezTo>
                      <a:cubicBezTo>
                        <a:pt x="1817334" y="1010304"/>
                        <a:pt x="1812164" y="1023458"/>
                        <a:pt x="1823797" y="1018067"/>
                      </a:cubicBezTo>
                      <a:cubicBezTo>
                        <a:pt x="1826813" y="1016773"/>
                        <a:pt x="1829829" y="1016342"/>
                        <a:pt x="1830691" y="1016989"/>
                      </a:cubicBezTo>
                      <a:cubicBezTo>
                        <a:pt x="1832629" y="1019145"/>
                        <a:pt x="1822720" y="1029281"/>
                        <a:pt x="1818627" y="1029281"/>
                      </a:cubicBezTo>
                      <a:cubicBezTo>
                        <a:pt x="1813887" y="1029497"/>
                        <a:pt x="1803331" y="1038986"/>
                        <a:pt x="1803331" y="1043083"/>
                      </a:cubicBezTo>
                      <a:cubicBezTo>
                        <a:pt x="1803331" y="1047612"/>
                        <a:pt x="1795360" y="1051494"/>
                        <a:pt x="1789113" y="1049984"/>
                      </a:cubicBezTo>
                      <a:cubicBezTo>
                        <a:pt x="1781357" y="1048043"/>
                        <a:pt x="1772740" y="1057101"/>
                        <a:pt x="1774463" y="1065511"/>
                      </a:cubicBezTo>
                      <a:cubicBezTo>
                        <a:pt x="1775540" y="1070471"/>
                        <a:pt x="1774463" y="1073059"/>
                        <a:pt x="1770155" y="1077588"/>
                      </a:cubicBezTo>
                      <a:cubicBezTo>
                        <a:pt x="1764769" y="1082764"/>
                        <a:pt x="1764769" y="1084273"/>
                        <a:pt x="1769508" y="1083411"/>
                      </a:cubicBezTo>
                      <a:cubicBezTo>
                        <a:pt x="1770370" y="1083195"/>
                        <a:pt x="1773171" y="1084273"/>
                        <a:pt x="1775756" y="1085567"/>
                      </a:cubicBezTo>
                      <a:cubicBezTo>
                        <a:pt x="1778126" y="1086861"/>
                        <a:pt x="1779634" y="1087077"/>
                        <a:pt x="1778772" y="1085783"/>
                      </a:cubicBezTo>
                      <a:cubicBezTo>
                        <a:pt x="1778126" y="1084705"/>
                        <a:pt x="1778987" y="1083195"/>
                        <a:pt x="1780711" y="1082332"/>
                      </a:cubicBezTo>
                      <a:cubicBezTo>
                        <a:pt x="1784158" y="1081039"/>
                        <a:pt x="1786958" y="1084273"/>
                        <a:pt x="1785235" y="1087293"/>
                      </a:cubicBezTo>
                      <a:cubicBezTo>
                        <a:pt x="1782434" y="1091821"/>
                        <a:pt x="1790405" y="1090959"/>
                        <a:pt x="1794714" y="1086430"/>
                      </a:cubicBezTo>
                      <a:cubicBezTo>
                        <a:pt x="1800100" y="1080823"/>
                        <a:pt x="1803331" y="1081039"/>
                        <a:pt x="1803331" y="1087293"/>
                      </a:cubicBezTo>
                      <a:cubicBezTo>
                        <a:pt x="1803331" y="1095487"/>
                        <a:pt x="1823366" y="1096134"/>
                        <a:pt x="1839739" y="1088586"/>
                      </a:cubicBezTo>
                      <a:cubicBezTo>
                        <a:pt x="1852234" y="1082764"/>
                        <a:pt x="1854603" y="1082764"/>
                        <a:pt x="1851156" y="1088802"/>
                      </a:cubicBezTo>
                      <a:cubicBezTo>
                        <a:pt x="1849648" y="1091606"/>
                        <a:pt x="1850295" y="1093762"/>
                        <a:pt x="1854172" y="1097644"/>
                      </a:cubicBezTo>
                      <a:cubicBezTo>
                        <a:pt x="1856973" y="1100448"/>
                        <a:pt x="1859989" y="1105192"/>
                        <a:pt x="1860635" y="1107995"/>
                      </a:cubicBezTo>
                      <a:cubicBezTo>
                        <a:pt x="1861282" y="1111015"/>
                        <a:pt x="1864298" y="1114034"/>
                        <a:pt x="1868175" y="1115328"/>
                      </a:cubicBezTo>
                      <a:cubicBezTo>
                        <a:pt x="1871622" y="1116406"/>
                        <a:pt x="1874423" y="1118563"/>
                        <a:pt x="1874423" y="1119641"/>
                      </a:cubicBezTo>
                      <a:cubicBezTo>
                        <a:pt x="1874423" y="1120935"/>
                        <a:pt x="1875715" y="1122013"/>
                        <a:pt x="1877439" y="1122013"/>
                      </a:cubicBezTo>
                      <a:cubicBezTo>
                        <a:pt x="1878947" y="1122013"/>
                        <a:pt x="1881748" y="1123523"/>
                        <a:pt x="1883256" y="1125464"/>
                      </a:cubicBezTo>
                      <a:cubicBezTo>
                        <a:pt x="1886056" y="1128914"/>
                        <a:pt x="1894458" y="1128698"/>
                        <a:pt x="1911692" y="1125032"/>
                      </a:cubicBezTo>
                      <a:cubicBezTo>
                        <a:pt x="1916647" y="1123954"/>
                        <a:pt x="1917509" y="1124385"/>
                        <a:pt x="1917509" y="1128051"/>
                      </a:cubicBezTo>
                      <a:cubicBezTo>
                        <a:pt x="1917509" y="1130855"/>
                        <a:pt x="1915570" y="1133011"/>
                        <a:pt x="1912769" y="1134090"/>
                      </a:cubicBezTo>
                      <a:cubicBezTo>
                        <a:pt x="1909969" y="1134737"/>
                        <a:pt x="1906307" y="1136678"/>
                        <a:pt x="1904583" y="1138187"/>
                      </a:cubicBezTo>
                      <a:cubicBezTo>
                        <a:pt x="1902860" y="1139697"/>
                        <a:pt x="1898982" y="1141638"/>
                        <a:pt x="1895966" y="1142716"/>
                      </a:cubicBezTo>
                      <a:cubicBezTo>
                        <a:pt x="1887564" y="1145735"/>
                        <a:pt x="1863651" y="1159537"/>
                        <a:pt x="1863651" y="1161478"/>
                      </a:cubicBezTo>
                      <a:cubicBezTo>
                        <a:pt x="1863651" y="1162341"/>
                        <a:pt x="1865590" y="1165144"/>
                        <a:pt x="1867745" y="1167732"/>
                      </a:cubicBezTo>
                      <a:cubicBezTo>
                        <a:pt x="1873346" y="1173555"/>
                        <a:pt x="1870114" y="1178946"/>
                        <a:pt x="1858912" y="1182181"/>
                      </a:cubicBezTo>
                      <a:cubicBezTo>
                        <a:pt x="1854388" y="1183691"/>
                        <a:pt x="1851156" y="1185631"/>
                        <a:pt x="1851803" y="1186710"/>
                      </a:cubicBezTo>
                      <a:cubicBezTo>
                        <a:pt x="1852449" y="1188004"/>
                        <a:pt x="1858697" y="1186063"/>
                        <a:pt x="1865375" y="1182612"/>
                      </a:cubicBezTo>
                      <a:cubicBezTo>
                        <a:pt x="1875715" y="1177437"/>
                        <a:pt x="1880240" y="1176358"/>
                        <a:pt x="1892734" y="1176574"/>
                      </a:cubicBezTo>
                      <a:cubicBezTo>
                        <a:pt x="1905229" y="1176574"/>
                        <a:pt x="1909753" y="1175711"/>
                        <a:pt x="1918586" y="1170967"/>
                      </a:cubicBezTo>
                      <a:cubicBezTo>
                        <a:pt x="1924403" y="1167732"/>
                        <a:pt x="1931512" y="1165144"/>
                        <a:pt x="1934097" y="1165144"/>
                      </a:cubicBezTo>
                      <a:cubicBezTo>
                        <a:pt x="1936467" y="1165144"/>
                        <a:pt x="1944653" y="1163203"/>
                        <a:pt x="1951762" y="1161047"/>
                      </a:cubicBezTo>
                      <a:cubicBezTo>
                        <a:pt x="1964042" y="1157165"/>
                        <a:pt x="1965119" y="1157165"/>
                        <a:pt x="1967273" y="1160615"/>
                      </a:cubicBezTo>
                      <a:cubicBezTo>
                        <a:pt x="1969212" y="1163635"/>
                        <a:pt x="1969428" y="1163635"/>
                        <a:pt x="1968350" y="1160400"/>
                      </a:cubicBezTo>
                      <a:cubicBezTo>
                        <a:pt x="1967058" y="1156087"/>
                        <a:pt x="1972444" y="1155224"/>
                        <a:pt x="1977829" y="1158674"/>
                      </a:cubicBezTo>
                      <a:cubicBezTo>
                        <a:pt x="1980630" y="1160400"/>
                        <a:pt x="1980199" y="1161047"/>
                        <a:pt x="1976321" y="1162125"/>
                      </a:cubicBezTo>
                      <a:cubicBezTo>
                        <a:pt x="1973521" y="1162988"/>
                        <a:pt x="1972013" y="1164282"/>
                        <a:pt x="1972659" y="1165360"/>
                      </a:cubicBezTo>
                      <a:cubicBezTo>
                        <a:pt x="1973305" y="1166438"/>
                        <a:pt x="1972659" y="1167301"/>
                        <a:pt x="1971582" y="1167301"/>
                      </a:cubicBezTo>
                      <a:cubicBezTo>
                        <a:pt x="1970289" y="1167301"/>
                        <a:pt x="1967273" y="1169242"/>
                        <a:pt x="1965119" y="1171398"/>
                      </a:cubicBezTo>
                      <a:cubicBezTo>
                        <a:pt x="1960810" y="1175711"/>
                        <a:pt x="1960810" y="1175711"/>
                        <a:pt x="1966412" y="1176358"/>
                      </a:cubicBezTo>
                      <a:cubicBezTo>
                        <a:pt x="1969643" y="1176790"/>
                        <a:pt x="1972659" y="1178299"/>
                        <a:pt x="1973090" y="1180024"/>
                      </a:cubicBezTo>
                      <a:cubicBezTo>
                        <a:pt x="1973736" y="1182181"/>
                        <a:pt x="1973090" y="1182612"/>
                        <a:pt x="1970720" y="1181750"/>
                      </a:cubicBezTo>
                      <a:cubicBezTo>
                        <a:pt x="1968566" y="1180887"/>
                        <a:pt x="1967704" y="1181318"/>
                        <a:pt x="1968350" y="1183044"/>
                      </a:cubicBezTo>
                      <a:cubicBezTo>
                        <a:pt x="1968781" y="1184553"/>
                        <a:pt x="1966627" y="1187357"/>
                        <a:pt x="1963180" y="1189298"/>
                      </a:cubicBezTo>
                      <a:cubicBezTo>
                        <a:pt x="1953055" y="1195336"/>
                        <a:pt x="1916216" y="1203962"/>
                        <a:pt x="1900705" y="1203962"/>
                      </a:cubicBezTo>
                      <a:cubicBezTo>
                        <a:pt x="1889934" y="1203962"/>
                        <a:pt x="1883686" y="1205256"/>
                        <a:pt x="1875500" y="1209138"/>
                      </a:cubicBezTo>
                      <a:cubicBezTo>
                        <a:pt x="1863867" y="1214961"/>
                        <a:pt x="1767139" y="1239114"/>
                        <a:pt x="1735470" y="1244290"/>
                      </a:cubicBezTo>
                      <a:cubicBezTo>
                        <a:pt x="1724914" y="1246015"/>
                        <a:pt x="1707895" y="1247740"/>
                        <a:pt x="1697770" y="1248171"/>
                      </a:cubicBezTo>
                      <a:cubicBezTo>
                        <a:pt x="1670195" y="1249465"/>
                        <a:pt x="1645421" y="1251406"/>
                        <a:pt x="1640681" y="1252916"/>
                      </a:cubicBezTo>
                      <a:cubicBezTo>
                        <a:pt x="1637234" y="1253779"/>
                        <a:pt x="1637450" y="1253132"/>
                        <a:pt x="1642405" y="1248387"/>
                      </a:cubicBezTo>
                      <a:cubicBezTo>
                        <a:pt x="1645636" y="1245368"/>
                        <a:pt x="1649298" y="1242780"/>
                        <a:pt x="1650376" y="1242780"/>
                      </a:cubicBezTo>
                      <a:cubicBezTo>
                        <a:pt x="1651453" y="1242780"/>
                        <a:pt x="1655977" y="1240624"/>
                        <a:pt x="1660501" y="1238036"/>
                      </a:cubicBezTo>
                      <a:lnTo>
                        <a:pt x="1668687" y="1233076"/>
                      </a:lnTo>
                      <a:lnTo>
                        <a:pt x="1662655" y="1232429"/>
                      </a:lnTo>
                      <a:cubicBezTo>
                        <a:pt x="1659208" y="1231997"/>
                        <a:pt x="1655330" y="1232644"/>
                        <a:pt x="1653822" y="1233938"/>
                      </a:cubicBezTo>
                      <a:cubicBezTo>
                        <a:pt x="1652314" y="1235232"/>
                        <a:pt x="1646498" y="1236957"/>
                        <a:pt x="1640897" y="1237604"/>
                      </a:cubicBezTo>
                      <a:cubicBezTo>
                        <a:pt x="1635295" y="1238467"/>
                        <a:pt x="1630341" y="1239761"/>
                        <a:pt x="1629910" y="1240624"/>
                      </a:cubicBezTo>
                      <a:cubicBezTo>
                        <a:pt x="1629263" y="1241702"/>
                        <a:pt x="1630771" y="1241917"/>
                        <a:pt x="1633141" y="1241271"/>
                      </a:cubicBezTo>
                      <a:cubicBezTo>
                        <a:pt x="1635511" y="1240624"/>
                        <a:pt x="1637450" y="1241271"/>
                        <a:pt x="1637450" y="1242564"/>
                      </a:cubicBezTo>
                      <a:cubicBezTo>
                        <a:pt x="1637450" y="1243858"/>
                        <a:pt x="1636803" y="1244721"/>
                        <a:pt x="1635942" y="1244721"/>
                      </a:cubicBezTo>
                      <a:cubicBezTo>
                        <a:pt x="1634865" y="1244505"/>
                        <a:pt x="1630771" y="1244721"/>
                        <a:pt x="1626678" y="1244937"/>
                      </a:cubicBezTo>
                      <a:lnTo>
                        <a:pt x="1619138" y="1245584"/>
                      </a:lnTo>
                      <a:lnTo>
                        <a:pt x="1626678" y="1247093"/>
                      </a:lnTo>
                      <a:lnTo>
                        <a:pt x="1634218" y="1248603"/>
                      </a:lnTo>
                      <a:lnTo>
                        <a:pt x="1627325" y="1249250"/>
                      </a:lnTo>
                      <a:cubicBezTo>
                        <a:pt x="1613968" y="1250544"/>
                        <a:pt x="1612675" y="1250328"/>
                        <a:pt x="1612675" y="1247093"/>
                      </a:cubicBezTo>
                      <a:cubicBezTo>
                        <a:pt x="1612675" y="1244721"/>
                        <a:pt x="1610306" y="1243858"/>
                        <a:pt x="1602981" y="1244074"/>
                      </a:cubicBezTo>
                      <a:cubicBezTo>
                        <a:pt x="1585531" y="1244721"/>
                        <a:pt x="1545892" y="1244937"/>
                        <a:pt x="1542661" y="1244505"/>
                      </a:cubicBezTo>
                      <a:cubicBezTo>
                        <a:pt x="1535120" y="1243427"/>
                        <a:pt x="1516809" y="1247525"/>
                        <a:pt x="1516809" y="1250544"/>
                      </a:cubicBezTo>
                      <a:cubicBezTo>
                        <a:pt x="1516809" y="1254641"/>
                        <a:pt x="1506684" y="1259386"/>
                        <a:pt x="1489449" y="1263483"/>
                      </a:cubicBezTo>
                      <a:cubicBezTo>
                        <a:pt x="1477601" y="1266287"/>
                        <a:pt x="1468122" y="1266718"/>
                        <a:pt x="1441193" y="1265640"/>
                      </a:cubicBezTo>
                      <a:cubicBezTo>
                        <a:pt x="1414264" y="1264561"/>
                        <a:pt x="1406293" y="1264777"/>
                        <a:pt x="1400046" y="1267365"/>
                      </a:cubicBezTo>
                      <a:cubicBezTo>
                        <a:pt x="1395953" y="1269090"/>
                        <a:pt x="1387982" y="1271031"/>
                        <a:pt x="1382165" y="1271894"/>
                      </a:cubicBezTo>
                      <a:cubicBezTo>
                        <a:pt x="1367300" y="1273619"/>
                        <a:pt x="1361484" y="1275344"/>
                        <a:pt x="1362992" y="1277501"/>
                      </a:cubicBezTo>
                      <a:cubicBezTo>
                        <a:pt x="1366439" y="1283108"/>
                        <a:pt x="1323568" y="1288715"/>
                        <a:pt x="1317105" y="1283539"/>
                      </a:cubicBezTo>
                      <a:cubicBezTo>
                        <a:pt x="1315166" y="1281814"/>
                        <a:pt x="1314089" y="1281598"/>
                        <a:pt x="1314951" y="1283108"/>
                      </a:cubicBezTo>
                      <a:cubicBezTo>
                        <a:pt x="1317321" y="1286774"/>
                        <a:pt x="1312581" y="1287636"/>
                        <a:pt x="1272296" y="1291303"/>
                      </a:cubicBezTo>
                      <a:cubicBezTo>
                        <a:pt x="1228563" y="1295184"/>
                        <a:pt x="1230071" y="1295184"/>
                        <a:pt x="1236750" y="1291303"/>
                      </a:cubicBezTo>
                      <a:lnTo>
                        <a:pt x="1242136" y="1288283"/>
                      </a:lnTo>
                      <a:lnTo>
                        <a:pt x="1234165" y="1288068"/>
                      </a:lnTo>
                      <a:cubicBezTo>
                        <a:pt x="1227917" y="1288068"/>
                        <a:pt x="1226409" y="1287421"/>
                        <a:pt x="1227271" y="1284833"/>
                      </a:cubicBezTo>
                      <a:cubicBezTo>
                        <a:pt x="1228133" y="1283108"/>
                        <a:pt x="1231149" y="1281598"/>
                        <a:pt x="1234165" y="1281598"/>
                      </a:cubicBezTo>
                      <a:cubicBezTo>
                        <a:pt x="1237181" y="1281598"/>
                        <a:pt x="1238904" y="1280951"/>
                        <a:pt x="1238042" y="1280088"/>
                      </a:cubicBezTo>
                      <a:cubicBezTo>
                        <a:pt x="1237396" y="1279226"/>
                        <a:pt x="1239335" y="1277285"/>
                        <a:pt x="1242566" y="1275775"/>
                      </a:cubicBezTo>
                      <a:lnTo>
                        <a:pt x="1248598" y="1272972"/>
                      </a:lnTo>
                      <a:lnTo>
                        <a:pt x="1242136" y="1274266"/>
                      </a:lnTo>
                      <a:cubicBezTo>
                        <a:pt x="1238689" y="1275128"/>
                        <a:pt x="1233734" y="1275560"/>
                        <a:pt x="1231364" y="1275560"/>
                      </a:cubicBezTo>
                      <a:cubicBezTo>
                        <a:pt x="1228994" y="1275344"/>
                        <a:pt x="1221023" y="1275128"/>
                        <a:pt x="1213483" y="1275128"/>
                      </a:cubicBezTo>
                      <a:cubicBezTo>
                        <a:pt x="1206159" y="1275128"/>
                        <a:pt x="1197757" y="1274050"/>
                        <a:pt x="1195172" y="1273188"/>
                      </a:cubicBezTo>
                      <a:cubicBezTo>
                        <a:pt x="1192156" y="1272109"/>
                        <a:pt x="1186124" y="1272109"/>
                        <a:pt x="1180523" y="1273403"/>
                      </a:cubicBezTo>
                      <a:cubicBezTo>
                        <a:pt x="1175352" y="1274481"/>
                        <a:pt x="1168889" y="1275560"/>
                        <a:pt x="1166304" y="1275775"/>
                      </a:cubicBezTo>
                      <a:cubicBezTo>
                        <a:pt x="1163934" y="1275991"/>
                        <a:pt x="1162211" y="1276854"/>
                        <a:pt x="1162857" y="1277932"/>
                      </a:cubicBezTo>
                      <a:cubicBezTo>
                        <a:pt x="1163288" y="1278795"/>
                        <a:pt x="1162642" y="1279442"/>
                        <a:pt x="1161134" y="1279442"/>
                      </a:cubicBezTo>
                      <a:cubicBezTo>
                        <a:pt x="1159841" y="1279442"/>
                        <a:pt x="1159195" y="1277716"/>
                        <a:pt x="1159841" y="1275775"/>
                      </a:cubicBezTo>
                      <a:cubicBezTo>
                        <a:pt x="1164365" y="1261326"/>
                        <a:pt x="1164581" y="1262189"/>
                        <a:pt x="1156825" y="1263483"/>
                      </a:cubicBezTo>
                      <a:cubicBezTo>
                        <a:pt x="1145623" y="1265640"/>
                        <a:pt x="1128819" y="1273834"/>
                        <a:pt x="1120848" y="1281382"/>
                      </a:cubicBezTo>
                      <a:cubicBezTo>
                        <a:pt x="1116971" y="1285049"/>
                        <a:pt x="1112231" y="1288068"/>
                        <a:pt x="1110508" y="1288068"/>
                      </a:cubicBezTo>
                      <a:cubicBezTo>
                        <a:pt x="1108784" y="1288068"/>
                        <a:pt x="1107492" y="1289362"/>
                        <a:pt x="1107492" y="1290871"/>
                      </a:cubicBezTo>
                      <a:cubicBezTo>
                        <a:pt x="1107492" y="1296910"/>
                        <a:pt x="1068499" y="1307908"/>
                        <a:pt x="1065267" y="1302732"/>
                      </a:cubicBezTo>
                      <a:cubicBezTo>
                        <a:pt x="1064621" y="1301870"/>
                        <a:pt x="1062898" y="1301654"/>
                        <a:pt x="1061605" y="1302517"/>
                      </a:cubicBezTo>
                      <a:cubicBezTo>
                        <a:pt x="1060097" y="1303379"/>
                        <a:pt x="1056650" y="1304458"/>
                        <a:pt x="1053634" y="1304673"/>
                      </a:cubicBezTo>
                      <a:cubicBezTo>
                        <a:pt x="1050618" y="1305105"/>
                        <a:pt x="1043940" y="1306398"/>
                        <a:pt x="1038554" y="1307692"/>
                      </a:cubicBezTo>
                      <a:cubicBezTo>
                        <a:pt x="1031660" y="1309202"/>
                        <a:pt x="1028644" y="1309202"/>
                        <a:pt x="1028213" y="1307692"/>
                      </a:cubicBezTo>
                      <a:cubicBezTo>
                        <a:pt x="1027783" y="1306398"/>
                        <a:pt x="1026490" y="1305751"/>
                        <a:pt x="1025413" y="1306614"/>
                      </a:cubicBezTo>
                      <a:cubicBezTo>
                        <a:pt x="1024336" y="1307261"/>
                        <a:pt x="1023474" y="1306614"/>
                        <a:pt x="1023474" y="1305536"/>
                      </a:cubicBezTo>
                      <a:cubicBezTo>
                        <a:pt x="1023474" y="1304242"/>
                        <a:pt x="1025413" y="1302085"/>
                        <a:pt x="1027783" y="1300576"/>
                      </a:cubicBezTo>
                      <a:cubicBezTo>
                        <a:pt x="1030152" y="1299066"/>
                        <a:pt x="1032091" y="1297341"/>
                        <a:pt x="1032091" y="1296694"/>
                      </a:cubicBezTo>
                      <a:cubicBezTo>
                        <a:pt x="1032091" y="1295616"/>
                        <a:pt x="1013780" y="1295831"/>
                        <a:pt x="993314" y="1297557"/>
                      </a:cubicBezTo>
                      <a:cubicBezTo>
                        <a:pt x="986851" y="1297988"/>
                        <a:pt x="979526" y="1298419"/>
                        <a:pt x="977157" y="1298635"/>
                      </a:cubicBezTo>
                      <a:cubicBezTo>
                        <a:pt x="973925" y="1298851"/>
                        <a:pt x="973494" y="1299282"/>
                        <a:pt x="975864" y="1300791"/>
                      </a:cubicBezTo>
                      <a:cubicBezTo>
                        <a:pt x="977587" y="1301870"/>
                        <a:pt x="977803" y="1303164"/>
                        <a:pt x="976510" y="1304026"/>
                      </a:cubicBezTo>
                      <a:cubicBezTo>
                        <a:pt x="973494" y="1305751"/>
                        <a:pt x="921360" y="1306398"/>
                        <a:pt x="918560" y="1304673"/>
                      </a:cubicBezTo>
                      <a:cubicBezTo>
                        <a:pt x="915328" y="1302732"/>
                        <a:pt x="900679" y="1311359"/>
                        <a:pt x="900679" y="1315240"/>
                      </a:cubicBezTo>
                      <a:cubicBezTo>
                        <a:pt x="900679" y="1317397"/>
                        <a:pt x="897878" y="1318260"/>
                        <a:pt x="890769" y="1318260"/>
                      </a:cubicBezTo>
                      <a:cubicBezTo>
                        <a:pt x="882798" y="1318260"/>
                        <a:pt x="880644" y="1317397"/>
                        <a:pt x="879782" y="1314162"/>
                      </a:cubicBezTo>
                      <a:cubicBezTo>
                        <a:pt x="879136" y="1311359"/>
                        <a:pt x="877412" y="1310496"/>
                        <a:pt x="874612" y="1311143"/>
                      </a:cubicBezTo>
                      <a:cubicBezTo>
                        <a:pt x="872457" y="1311790"/>
                        <a:pt x="869011" y="1311574"/>
                        <a:pt x="867072" y="1310927"/>
                      </a:cubicBezTo>
                      <a:cubicBezTo>
                        <a:pt x="864271" y="1309849"/>
                        <a:pt x="864056" y="1308986"/>
                        <a:pt x="866210" y="1306614"/>
                      </a:cubicBezTo>
                      <a:cubicBezTo>
                        <a:pt x="868149" y="1304026"/>
                        <a:pt x="867287" y="1302948"/>
                        <a:pt x="860393" y="1301223"/>
                      </a:cubicBezTo>
                      <a:cubicBezTo>
                        <a:pt x="850053" y="1298204"/>
                        <a:pt x="839712" y="1298204"/>
                        <a:pt x="841436" y="1301007"/>
                      </a:cubicBezTo>
                      <a:cubicBezTo>
                        <a:pt x="842082" y="1302301"/>
                        <a:pt x="845098" y="1303164"/>
                        <a:pt x="847898" y="1303164"/>
                      </a:cubicBezTo>
                      <a:cubicBezTo>
                        <a:pt x="850699" y="1303164"/>
                        <a:pt x="853930" y="1304458"/>
                        <a:pt x="854792" y="1305967"/>
                      </a:cubicBezTo>
                      <a:cubicBezTo>
                        <a:pt x="856947" y="1309202"/>
                        <a:pt x="862548" y="1312652"/>
                        <a:pt x="875258" y="1318906"/>
                      </a:cubicBezTo>
                      <a:cubicBezTo>
                        <a:pt x="880859" y="1321494"/>
                        <a:pt x="886030" y="1324945"/>
                        <a:pt x="886676" y="1326670"/>
                      </a:cubicBezTo>
                      <a:cubicBezTo>
                        <a:pt x="888615" y="1331630"/>
                        <a:pt x="879136" y="1340041"/>
                        <a:pt x="872673" y="1339178"/>
                      </a:cubicBezTo>
                      <a:cubicBezTo>
                        <a:pt x="869657" y="1338747"/>
                        <a:pt x="868580" y="1338747"/>
                        <a:pt x="870088" y="1339178"/>
                      </a:cubicBezTo>
                      <a:cubicBezTo>
                        <a:pt x="872242" y="1340041"/>
                        <a:pt x="872027" y="1340903"/>
                        <a:pt x="869011" y="1343276"/>
                      </a:cubicBezTo>
                      <a:cubicBezTo>
                        <a:pt x="864487" y="1346726"/>
                        <a:pt x="861040" y="1347157"/>
                        <a:pt x="862979" y="1344138"/>
                      </a:cubicBezTo>
                      <a:cubicBezTo>
                        <a:pt x="865133" y="1340688"/>
                        <a:pt x="861471" y="1341550"/>
                        <a:pt x="857162" y="1345648"/>
                      </a:cubicBezTo>
                      <a:cubicBezTo>
                        <a:pt x="853930" y="1348451"/>
                        <a:pt x="848329" y="1349314"/>
                        <a:pt x="826786" y="1349314"/>
                      </a:cubicBezTo>
                      <a:cubicBezTo>
                        <a:pt x="812352" y="1349530"/>
                        <a:pt x="798134" y="1348667"/>
                        <a:pt x="795333" y="1347589"/>
                      </a:cubicBezTo>
                      <a:cubicBezTo>
                        <a:pt x="791456" y="1346295"/>
                        <a:pt x="790594" y="1346510"/>
                        <a:pt x="791240" y="1348667"/>
                      </a:cubicBezTo>
                      <a:cubicBezTo>
                        <a:pt x="792748" y="1352980"/>
                        <a:pt x="789086" y="1359234"/>
                        <a:pt x="785208" y="1359234"/>
                      </a:cubicBezTo>
                      <a:cubicBezTo>
                        <a:pt x="783485" y="1359234"/>
                        <a:pt x="782623" y="1358371"/>
                        <a:pt x="783269" y="1357077"/>
                      </a:cubicBezTo>
                      <a:cubicBezTo>
                        <a:pt x="785424" y="1353843"/>
                        <a:pt x="776160" y="1354490"/>
                        <a:pt x="770559" y="1358156"/>
                      </a:cubicBezTo>
                      <a:cubicBezTo>
                        <a:pt x="764742" y="1362038"/>
                        <a:pt x="735659" y="1364410"/>
                        <a:pt x="729196" y="1361606"/>
                      </a:cubicBezTo>
                      <a:close/>
                      <a:moveTo>
                        <a:pt x="896370" y="1309633"/>
                      </a:moveTo>
                      <a:cubicBezTo>
                        <a:pt x="898740" y="1308124"/>
                        <a:pt x="897878" y="1307477"/>
                        <a:pt x="892708" y="1307477"/>
                      </a:cubicBezTo>
                      <a:cubicBezTo>
                        <a:pt x="888830" y="1307477"/>
                        <a:pt x="885599" y="1308555"/>
                        <a:pt x="885599" y="1309633"/>
                      </a:cubicBezTo>
                      <a:cubicBezTo>
                        <a:pt x="885599" y="1312437"/>
                        <a:pt x="892062" y="1312437"/>
                        <a:pt x="896370" y="1309633"/>
                      </a:cubicBezTo>
                      <a:close/>
                      <a:moveTo>
                        <a:pt x="557283" y="1227469"/>
                      </a:moveTo>
                      <a:cubicBezTo>
                        <a:pt x="562454" y="1221646"/>
                        <a:pt x="559868" y="1220352"/>
                        <a:pt x="553836" y="1225528"/>
                      </a:cubicBezTo>
                      <a:cubicBezTo>
                        <a:pt x="551036" y="1227900"/>
                        <a:pt x="547589" y="1229841"/>
                        <a:pt x="546081" y="1229841"/>
                      </a:cubicBezTo>
                      <a:cubicBezTo>
                        <a:pt x="544573" y="1229841"/>
                        <a:pt x="542849" y="1230703"/>
                        <a:pt x="542203" y="1231566"/>
                      </a:cubicBezTo>
                      <a:cubicBezTo>
                        <a:pt x="540049" y="1235232"/>
                        <a:pt x="553621" y="1231350"/>
                        <a:pt x="557283" y="1227469"/>
                      </a:cubicBezTo>
                      <a:close/>
                      <a:moveTo>
                        <a:pt x="1901352" y="1197492"/>
                      </a:moveTo>
                      <a:cubicBezTo>
                        <a:pt x="1901998" y="1196199"/>
                        <a:pt x="1901136" y="1195983"/>
                        <a:pt x="1899413" y="1196630"/>
                      </a:cubicBezTo>
                      <a:cubicBezTo>
                        <a:pt x="1895535" y="1198139"/>
                        <a:pt x="1894889" y="1199649"/>
                        <a:pt x="1897905" y="1199649"/>
                      </a:cubicBezTo>
                      <a:cubicBezTo>
                        <a:pt x="1899197" y="1199649"/>
                        <a:pt x="1900705" y="1198786"/>
                        <a:pt x="1901352" y="1197492"/>
                      </a:cubicBezTo>
                      <a:close/>
                      <a:moveTo>
                        <a:pt x="1860420" y="1160831"/>
                      </a:moveTo>
                      <a:cubicBezTo>
                        <a:pt x="1862143" y="1158028"/>
                        <a:pt x="1857188" y="1158028"/>
                        <a:pt x="1852880" y="1160831"/>
                      </a:cubicBezTo>
                      <a:cubicBezTo>
                        <a:pt x="1850295" y="1162556"/>
                        <a:pt x="1850510" y="1162988"/>
                        <a:pt x="1854388" y="1162988"/>
                      </a:cubicBezTo>
                      <a:cubicBezTo>
                        <a:pt x="1856973" y="1162988"/>
                        <a:pt x="1859774" y="1162125"/>
                        <a:pt x="1860420" y="1160831"/>
                      </a:cubicBezTo>
                      <a:close/>
                      <a:moveTo>
                        <a:pt x="1111154" y="1004049"/>
                      </a:moveTo>
                      <a:cubicBezTo>
                        <a:pt x="1119771" y="983994"/>
                        <a:pt x="1120848" y="979896"/>
                        <a:pt x="1118263" y="976014"/>
                      </a:cubicBezTo>
                      <a:cubicBezTo>
                        <a:pt x="1116109" y="972564"/>
                        <a:pt x="1115894" y="972564"/>
                        <a:pt x="1116971" y="976014"/>
                      </a:cubicBezTo>
                      <a:cubicBezTo>
                        <a:pt x="1117617" y="977955"/>
                        <a:pt x="1117186" y="979680"/>
                        <a:pt x="1116109" y="979680"/>
                      </a:cubicBezTo>
                      <a:cubicBezTo>
                        <a:pt x="1114816" y="979680"/>
                        <a:pt x="1113955" y="977740"/>
                        <a:pt x="1113955" y="975367"/>
                      </a:cubicBezTo>
                      <a:cubicBezTo>
                        <a:pt x="1113955" y="972779"/>
                        <a:pt x="1115463" y="971054"/>
                        <a:pt x="1117832" y="971054"/>
                      </a:cubicBezTo>
                      <a:cubicBezTo>
                        <a:pt x="1119987" y="971054"/>
                        <a:pt x="1120633" y="970407"/>
                        <a:pt x="1119125" y="969329"/>
                      </a:cubicBezTo>
                      <a:cubicBezTo>
                        <a:pt x="1117832" y="968466"/>
                        <a:pt x="1116109" y="965878"/>
                        <a:pt x="1115247" y="963506"/>
                      </a:cubicBezTo>
                      <a:cubicBezTo>
                        <a:pt x="1114601" y="960703"/>
                        <a:pt x="1110292" y="957684"/>
                        <a:pt x="1104691" y="955743"/>
                      </a:cubicBezTo>
                      <a:cubicBezTo>
                        <a:pt x="1096936" y="952723"/>
                        <a:pt x="1095643" y="951645"/>
                        <a:pt x="1096289" y="946685"/>
                      </a:cubicBezTo>
                      <a:cubicBezTo>
                        <a:pt x="1096936" y="941941"/>
                        <a:pt x="1095859" y="940862"/>
                        <a:pt x="1088318" y="938490"/>
                      </a:cubicBezTo>
                      <a:cubicBezTo>
                        <a:pt x="1081856" y="936549"/>
                        <a:pt x="1078193" y="936549"/>
                        <a:pt x="1074746" y="938275"/>
                      </a:cubicBezTo>
                      <a:cubicBezTo>
                        <a:pt x="1070007" y="940431"/>
                        <a:pt x="1070007" y="940647"/>
                        <a:pt x="1076039" y="940647"/>
                      </a:cubicBezTo>
                      <a:cubicBezTo>
                        <a:pt x="1082071" y="940862"/>
                        <a:pt x="1090257" y="946038"/>
                        <a:pt x="1090257" y="949920"/>
                      </a:cubicBezTo>
                      <a:cubicBezTo>
                        <a:pt x="1090257" y="950783"/>
                        <a:pt x="1092196" y="953586"/>
                        <a:pt x="1094781" y="956174"/>
                      </a:cubicBezTo>
                      <a:cubicBezTo>
                        <a:pt x="1097151" y="958546"/>
                        <a:pt x="1098659" y="961997"/>
                        <a:pt x="1098013" y="963722"/>
                      </a:cubicBezTo>
                      <a:cubicBezTo>
                        <a:pt x="1097367" y="965232"/>
                        <a:pt x="1098013" y="967388"/>
                        <a:pt x="1099521" y="968251"/>
                      </a:cubicBezTo>
                      <a:cubicBezTo>
                        <a:pt x="1106630" y="972779"/>
                        <a:pt x="1108569" y="989816"/>
                        <a:pt x="1104045" y="1006206"/>
                      </a:cubicBezTo>
                      <a:cubicBezTo>
                        <a:pt x="1102106" y="1012244"/>
                        <a:pt x="1108353" y="1010519"/>
                        <a:pt x="1111154" y="1004049"/>
                      </a:cubicBezTo>
                      <a:close/>
                      <a:moveTo>
                        <a:pt x="696882" y="848346"/>
                      </a:moveTo>
                      <a:cubicBezTo>
                        <a:pt x="697528" y="847268"/>
                        <a:pt x="696667" y="845974"/>
                        <a:pt x="694943" y="845111"/>
                      </a:cubicBezTo>
                      <a:cubicBezTo>
                        <a:pt x="693220" y="844464"/>
                        <a:pt x="691712" y="842524"/>
                        <a:pt x="691712" y="840583"/>
                      </a:cubicBezTo>
                      <a:cubicBezTo>
                        <a:pt x="691712" y="838857"/>
                        <a:pt x="690204" y="837348"/>
                        <a:pt x="688480" y="837348"/>
                      </a:cubicBezTo>
                      <a:cubicBezTo>
                        <a:pt x="686326" y="837348"/>
                        <a:pt x="685249" y="835191"/>
                        <a:pt x="685249" y="830663"/>
                      </a:cubicBezTo>
                      <a:cubicBezTo>
                        <a:pt x="685249" y="824840"/>
                        <a:pt x="684818" y="824193"/>
                        <a:pt x="682017" y="826565"/>
                      </a:cubicBezTo>
                      <a:cubicBezTo>
                        <a:pt x="678140" y="829800"/>
                        <a:pt x="677709" y="839504"/>
                        <a:pt x="681371" y="839504"/>
                      </a:cubicBezTo>
                      <a:cubicBezTo>
                        <a:pt x="682664" y="839504"/>
                        <a:pt x="683310" y="840151"/>
                        <a:pt x="682664" y="840798"/>
                      </a:cubicBezTo>
                      <a:cubicBezTo>
                        <a:pt x="680725" y="842739"/>
                        <a:pt x="688049" y="849856"/>
                        <a:pt x="692142" y="850072"/>
                      </a:cubicBezTo>
                      <a:cubicBezTo>
                        <a:pt x="694081" y="850287"/>
                        <a:pt x="696236" y="849425"/>
                        <a:pt x="696882" y="848346"/>
                      </a:cubicBezTo>
                      <a:close/>
                      <a:moveTo>
                        <a:pt x="709592" y="848778"/>
                      </a:moveTo>
                      <a:cubicBezTo>
                        <a:pt x="708084" y="848346"/>
                        <a:pt x="705499" y="848346"/>
                        <a:pt x="704207" y="848778"/>
                      </a:cubicBezTo>
                      <a:cubicBezTo>
                        <a:pt x="702699" y="849425"/>
                        <a:pt x="703776" y="849856"/>
                        <a:pt x="706792" y="849856"/>
                      </a:cubicBezTo>
                      <a:cubicBezTo>
                        <a:pt x="709808" y="849856"/>
                        <a:pt x="710885" y="849425"/>
                        <a:pt x="709592" y="848778"/>
                      </a:cubicBezTo>
                      <a:close/>
                      <a:moveTo>
                        <a:pt x="739106" y="845974"/>
                      </a:moveTo>
                      <a:cubicBezTo>
                        <a:pt x="741476" y="844249"/>
                        <a:pt x="740614" y="844033"/>
                        <a:pt x="735875" y="845111"/>
                      </a:cubicBezTo>
                      <a:cubicBezTo>
                        <a:pt x="727904" y="846837"/>
                        <a:pt x="726180" y="848131"/>
                        <a:pt x="731782" y="848131"/>
                      </a:cubicBezTo>
                      <a:cubicBezTo>
                        <a:pt x="733936" y="848131"/>
                        <a:pt x="737383" y="847052"/>
                        <a:pt x="739106" y="845974"/>
                      </a:cubicBezTo>
                      <a:close/>
                      <a:moveTo>
                        <a:pt x="752032" y="846190"/>
                      </a:moveTo>
                      <a:cubicBezTo>
                        <a:pt x="752032" y="844896"/>
                        <a:pt x="750093" y="844249"/>
                        <a:pt x="747723" y="844464"/>
                      </a:cubicBezTo>
                      <a:cubicBezTo>
                        <a:pt x="745354" y="844680"/>
                        <a:pt x="743415" y="845543"/>
                        <a:pt x="743415" y="846405"/>
                      </a:cubicBezTo>
                      <a:cubicBezTo>
                        <a:pt x="743415" y="847268"/>
                        <a:pt x="745354" y="848131"/>
                        <a:pt x="747723" y="848131"/>
                      </a:cubicBezTo>
                      <a:cubicBezTo>
                        <a:pt x="750093" y="848131"/>
                        <a:pt x="752032" y="847268"/>
                        <a:pt x="752032" y="846190"/>
                      </a:cubicBezTo>
                      <a:close/>
                      <a:moveTo>
                        <a:pt x="492870" y="842524"/>
                      </a:moveTo>
                      <a:cubicBezTo>
                        <a:pt x="492223" y="841877"/>
                        <a:pt x="490284" y="841661"/>
                        <a:pt x="488776" y="842308"/>
                      </a:cubicBezTo>
                      <a:cubicBezTo>
                        <a:pt x="487053" y="842955"/>
                        <a:pt x="487699" y="843602"/>
                        <a:pt x="490069" y="843602"/>
                      </a:cubicBezTo>
                      <a:cubicBezTo>
                        <a:pt x="492439" y="843817"/>
                        <a:pt x="493731" y="843171"/>
                        <a:pt x="492870" y="842524"/>
                      </a:cubicBezTo>
                      <a:close/>
                      <a:moveTo>
                        <a:pt x="476282" y="833035"/>
                      </a:moveTo>
                      <a:cubicBezTo>
                        <a:pt x="476282" y="831956"/>
                        <a:pt x="475204" y="830878"/>
                        <a:pt x="473912" y="830878"/>
                      </a:cubicBezTo>
                      <a:cubicBezTo>
                        <a:pt x="472835" y="830878"/>
                        <a:pt x="472404" y="829800"/>
                        <a:pt x="473050" y="828722"/>
                      </a:cubicBezTo>
                      <a:cubicBezTo>
                        <a:pt x="473912" y="827428"/>
                        <a:pt x="476282" y="826996"/>
                        <a:pt x="478651" y="827643"/>
                      </a:cubicBezTo>
                      <a:cubicBezTo>
                        <a:pt x="481667" y="828722"/>
                        <a:pt x="482960" y="827643"/>
                        <a:pt x="484037" y="823546"/>
                      </a:cubicBezTo>
                      <a:cubicBezTo>
                        <a:pt x="484683" y="820527"/>
                        <a:pt x="486622" y="817076"/>
                        <a:pt x="488346" y="815567"/>
                      </a:cubicBezTo>
                      <a:cubicBezTo>
                        <a:pt x="490715" y="813626"/>
                        <a:pt x="490715" y="812116"/>
                        <a:pt x="487915" y="806725"/>
                      </a:cubicBezTo>
                      <a:cubicBezTo>
                        <a:pt x="485760" y="802412"/>
                        <a:pt x="483606" y="800686"/>
                        <a:pt x="481452" y="801549"/>
                      </a:cubicBezTo>
                      <a:cubicBezTo>
                        <a:pt x="479513" y="802196"/>
                        <a:pt x="476712" y="802843"/>
                        <a:pt x="474989" y="802843"/>
                      </a:cubicBezTo>
                      <a:cubicBezTo>
                        <a:pt x="472835" y="802843"/>
                        <a:pt x="471973" y="805862"/>
                        <a:pt x="471973" y="814488"/>
                      </a:cubicBezTo>
                      <a:cubicBezTo>
                        <a:pt x="471973" y="820958"/>
                        <a:pt x="471111" y="826996"/>
                        <a:pt x="469819" y="827643"/>
                      </a:cubicBezTo>
                      <a:cubicBezTo>
                        <a:pt x="468526" y="828506"/>
                        <a:pt x="468741" y="830016"/>
                        <a:pt x="470465" y="831956"/>
                      </a:cubicBezTo>
                      <a:cubicBezTo>
                        <a:pt x="473481" y="835623"/>
                        <a:pt x="476282" y="836054"/>
                        <a:pt x="476282" y="833035"/>
                      </a:cubicBezTo>
                      <a:close/>
                      <a:moveTo>
                        <a:pt x="468741" y="822252"/>
                      </a:moveTo>
                      <a:cubicBezTo>
                        <a:pt x="470896" y="815135"/>
                        <a:pt x="467449" y="812763"/>
                        <a:pt x="464217" y="819017"/>
                      </a:cubicBezTo>
                      <a:cubicBezTo>
                        <a:pt x="460555" y="826349"/>
                        <a:pt x="460555" y="826565"/>
                        <a:pt x="464217" y="826565"/>
                      </a:cubicBezTo>
                      <a:cubicBezTo>
                        <a:pt x="465941" y="826565"/>
                        <a:pt x="467880" y="824624"/>
                        <a:pt x="468741" y="822252"/>
                      </a:cubicBezTo>
                      <a:close/>
                      <a:moveTo>
                        <a:pt x="462279" y="805431"/>
                      </a:moveTo>
                      <a:cubicBezTo>
                        <a:pt x="460986" y="804137"/>
                        <a:pt x="456893" y="815135"/>
                        <a:pt x="457108" y="819664"/>
                      </a:cubicBezTo>
                      <a:cubicBezTo>
                        <a:pt x="457108" y="821605"/>
                        <a:pt x="458616" y="819448"/>
                        <a:pt x="460340" y="814920"/>
                      </a:cubicBezTo>
                      <a:cubicBezTo>
                        <a:pt x="462063" y="810175"/>
                        <a:pt x="462925" y="806078"/>
                        <a:pt x="462279" y="805431"/>
                      </a:cubicBezTo>
                      <a:close/>
                      <a:moveTo>
                        <a:pt x="403251" y="757124"/>
                      </a:moveTo>
                      <a:cubicBezTo>
                        <a:pt x="404543" y="754320"/>
                        <a:pt x="408636" y="749360"/>
                        <a:pt x="412514" y="746126"/>
                      </a:cubicBezTo>
                      <a:cubicBezTo>
                        <a:pt x="416177" y="742675"/>
                        <a:pt x="417900" y="740519"/>
                        <a:pt x="416392" y="741381"/>
                      </a:cubicBezTo>
                      <a:cubicBezTo>
                        <a:pt x="414668" y="742244"/>
                        <a:pt x="412083" y="741166"/>
                        <a:pt x="410360" y="739009"/>
                      </a:cubicBezTo>
                      <a:cubicBezTo>
                        <a:pt x="407990" y="735990"/>
                        <a:pt x="406698" y="735774"/>
                        <a:pt x="406051" y="737715"/>
                      </a:cubicBezTo>
                      <a:cubicBezTo>
                        <a:pt x="405405" y="739009"/>
                        <a:pt x="402820" y="740303"/>
                        <a:pt x="400450" y="740303"/>
                      </a:cubicBezTo>
                      <a:cubicBezTo>
                        <a:pt x="394849" y="740303"/>
                        <a:pt x="390325" y="746126"/>
                        <a:pt x="390109" y="753674"/>
                      </a:cubicBezTo>
                      <a:cubicBezTo>
                        <a:pt x="390109" y="762515"/>
                        <a:pt x="399158" y="764888"/>
                        <a:pt x="403251" y="757124"/>
                      </a:cubicBezTo>
                      <a:close/>
                      <a:moveTo>
                        <a:pt x="135902" y="510630"/>
                      </a:moveTo>
                      <a:cubicBezTo>
                        <a:pt x="135902" y="508905"/>
                        <a:pt x="135040" y="507395"/>
                        <a:pt x="133748" y="507395"/>
                      </a:cubicBezTo>
                      <a:cubicBezTo>
                        <a:pt x="132670" y="507395"/>
                        <a:pt x="132240" y="508905"/>
                        <a:pt x="132886" y="510630"/>
                      </a:cubicBezTo>
                      <a:cubicBezTo>
                        <a:pt x="133748" y="512355"/>
                        <a:pt x="134609" y="513865"/>
                        <a:pt x="135040" y="513865"/>
                      </a:cubicBezTo>
                      <a:cubicBezTo>
                        <a:pt x="135471" y="513865"/>
                        <a:pt x="135902" y="512355"/>
                        <a:pt x="135902" y="510630"/>
                      </a:cubicBezTo>
                      <a:close/>
                      <a:moveTo>
                        <a:pt x="965308" y="347810"/>
                      </a:moveTo>
                      <a:cubicBezTo>
                        <a:pt x="965308" y="346732"/>
                        <a:pt x="964877" y="345653"/>
                        <a:pt x="964446" y="345653"/>
                      </a:cubicBezTo>
                      <a:cubicBezTo>
                        <a:pt x="963800" y="345653"/>
                        <a:pt x="962723" y="346732"/>
                        <a:pt x="962076" y="347810"/>
                      </a:cubicBezTo>
                      <a:cubicBezTo>
                        <a:pt x="961430" y="349104"/>
                        <a:pt x="961861" y="349967"/>
                        <a:pt x="962938" y="349967"/>
                      </a:cubicBezTo>
                      <a:cubicBezTo>
                        <a:pt x="964231" y="349967"/>
                        <a:pt x="965308" y="349104"/>
                        <a:pt x="965308" y="347810"/>
                      </a:cubicBezTo>
                      <a:close/>
                      <a:moveTo>
                        <a:pt x="266022" y="287858"/>
                      </a:moveTo>
                      <a:cubicBezTo>
                        <a:pt x="266668" y="286779"/>
                        <a:pt x="265806" y="285917"/>
                        <a:pt x="264083" y="285917"/>
                      </a:cubicBezTo>
                      <a:cubicBezTo>
                        <a:pt x="262359" y="285917"/>
                        <a:pt x="261498" y="286779"/>
                        <a:pt x="262144" y="287858"/>
                      </a:cubicBezTo>
                      <a:cubicBezTo>
                        <a:pt x="262790" y="288720"/>
                        <a:pt x="263652" y="289583"/>
                        <a:pt x="264083" y="289583"/>
                      </a:cubicBezTo>
                      <a:cubicBezTo>
                        <a:pt x="264514" y="289583"/>
                        <a:pt x="265375" y="288720"/>
                        <a:pt x="266022" y="287858"/>
                      </a:cubicBezTo>
                      <a:close/>
                      <a:moveTo>
                        <a:pt x="1276604" y="184127"/>
                      </a:moveTo>
                      <a:cubicBezTo>
                        <a:pt x="1277251" y="183049"/>
                        <a:pt x="1276820" y="181540"/>
                        <a:pt x="1275527" y="180677"/>
                      </a:cubicBezTo>
                      <a:cubicBezTo>
                        <a:pt x="1274450" y="180030"/>
                        <a:pt x="1273373" y="180893"/>
                        <a:pt x="1273373" y="182618"/>
                      </a:cubicBezTo>
                      <a:cubicBezTo>
                        <a:pt x="1273373" y="186500"/>
                        <a:pt x="1274666" y="187147"/>
                        <a:pt x="1276604" y="184127"/>
                      </a:cubicBezTo>
                      <a:close/>
                      <a:moveTo>
                        <a:pt x="1321845" y="164503"/>
                      </a:moveTo>
                      <a:cubicBezTo>
                        <a:pt x="1323999" y="162131"/>
                        <a:pt x="1324645" y="160190"/>
                        <a:pt x="1323353" y="160190"/>
                      </a:cubicBezTo>
                      <a:cubicBezTo>
                        <a:pt x="1322060" y="160190"/>
                        <a:pt x="1319906" y="162131"/>
                        <a:pt x="1318613" y="164503"/>
                      </a:cubicBezTo>
                      <a:cubicBezTo>
                        <a:pt x="1317321" y="166875"/>
                        <a:pt x="1316674" y="168816"/>
                        <a:pt x="1317105" y="168816"/>
                      </a:cubicBezTo>
                      <a:cubicBezTo>
                        <a:pt x="1317536" y="168816"/>
                        <a:pt x="1319690" y="166875"/>
                        <a:pt x="1321845" y="164503"/>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1" name="Freeform: Shape 130">
                  <a:extLst>
                    <a:ext uri="{FF2B5EF4-FFF2-40B4-BE49-F238E27FC236}">
                      <a16:creationId xmlns:a16="http://schemas.microsoft.com/office/drawing/2014/main" id="{C03B81D0-9C8C-6CB4-40D2-E099CF22FCD2}"/>
                    </a:ext>
                  </a:extLst>
                </p:cNvPr>
                <p:cNvSpPr>
                  <a:spLocks/>
                </p:cNvSpPr>
                <p:nvPr/>
              </p:nvSpPr>
              <p:spPr>
                <a:xfrm flipV="1">
                  <a:off x="4511316" y="3091637"/>
                  <a:ext cx="58350" cy="18538"/>
                </a:xfrm>
                <a:custGeom>
                  <a:avLst/>
                  <a:gdLst>
                    <a:gd name="connsiteX0" fmla="*/ -20354 w 58350"/>
                    <a:gd name="connsiteY0" fmla="*/ 3542 h 18538"/>
                    <a:gd name="connsiteX1" fmla="*/ -10014 w 58350"/>
                    <a:gd name="connsiteY1" fmla="*/ -2281 h 18538"/>
                    <a:gd name="connsiteX2" fmla="*/ -4412 w 58350"/>
                    <a:gd name="connsiteY2" fmla="*/ -4222 h 18538"/>
                    <a:gd name="connsiteX3" fmla="*/ -7644 w 58350"/>
                    <a:gd name="connsiteY3" fmla="*/ -7457 h 18538"/>
                    <a:gd name="connsiteX4" fmla="*/ -10444 w 58350"/>
                    <a:gd name="connsiteY4" fmla="*/ -9829 h 18538"/>
                    <a:gd name="connsiteX5" fmla="*/ -4197 w 58350"/>
                    <a:gd name="connsiteY5" fmla="*/ -10907 h 18538"/>
                    <a:gd name="connsiteX6" fmla="*/ 18423 w 58350"/>
                    <a:gd name="connsiteY6" fmla="*/ -11986 h 18538"/>
                    <a:gd name="connsiteX7" fmla="*/ 35658 w 58350"/>
                    <a:gd name="connsiteY7" fmla="*/ -9613 h 18538"/>
                    <a:gd name="connsiteX8" fmla="*/ 2912 w 58350"/>
                    <a:gd name="connsiteY8" fmla="*/ -987 h 18538"/>
                    <a:gd name="connsiteX9" fmla="*/ -8290 w 58350"/>
                    <a:gd name="connsiteY9" fmla="*/ 2248 h 18538"/>
                    <a:gd name="connsiteX10" fmla="*/ -20354 w 58350"/>
                    <a:gd name="connsiteY10" fmla="*/ 3542 h 1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0" h="18538">
                      <a:moveTo>
                        <a:pt x="-20354" y="3542"/>
                      </a:moveTo>
                      <a:cubicBezTo>
                        <a:pt x="-20354" y="-125"/>
                        <a:pt x="-14107" y="-3575"/>
                        <a:pt x="-10014" y="-2281"/>
                      </a:cubicBezTo>
                      <a:cubicBezTo>
                        <a:pt x="-7213" y="-1418"/>
                        <a:pt x="-5274" y="-2065"/>
                        <a:pt x="-4412" y="-4222"/>
                      </a:cubicBezTo>
                      <a:cubicBezTo>
                        <a:pt x="-3551" y="-6379"/>
                        <a:pt x="-4628" y="-7457"/>
                        <a:pt x="-7644" y="-7457"/>
                      </a:cubicBezTo>
                      <a:cubicBezTo>
                        <a:pt x="-10229" y="-7457"/>
                        <a:pt x="-11306" y="-8319"/>
                        <a:pt x="-10444" y="-9829"/>
                      </a:cubicBezTo>
                      <a:cubicBezTo>
                        <a:pt x="-9798" y="-11123"/>
                        <a:pt x="-6998" y="-11554"/>
                        <a:pt x="-4197" y="-10907"/>
                      </a:cubicBezTo>
                      <a:cubicBezTo>
                        <a:pt x="-1612" y="-10260"/>
                        <a:pt x="8729" y="-10692"/>
                        <a:pt x="18423" y="-11986"/>
                      </a:cubicBezTo>
                      <a:cubicBezTo>
                        <a:pt x="36088" y="-14142"/>
                        <a:pt x="41690" y="-13280"/>
                        <a:pt x="35658" y="-9613"/>
                      </a:cubicBezTo>
                      <a:cubicBezTo>
                        <a:pt x="30272" y="-6163"/>
                        <a:pt x="10668" y="-987"/>
                        <a:pt x="2912" y="-987"/>
                      </a:cubicBezTo>
                      <a:cubicBezTo>
                        <a:pt x="-965" y="-987"/>
                        <a:pt x="-6136" y="522"/>
                        <a:pt x="-8290" y="2248"/>
                      </a:cubicBezTo>
                      <a:cubicBezTo>
                        <a:pt x="-13030" y="5698"/>
                        <a:pt x="-20354" y="6561"/>
                        <a:pt x="-20354" y="3542"/>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2" name="Freeform: Shape 131">
                  <a:extLst>
                    <a:ext uri="{FF2B5EF4-FFF2-40B4-BE49-F238E27FC236}">
                      <a16:creationId xmlns:a16="http://schemas.microsoft.com/office/drawing/2014/main" id="{C3298757-13CC-F372-3482-AEFFE4E34504}"/>
                    </a:ext>
                  </a:extLst>
                </p:cNvPr>
                <p:cNvSpPr>
                  <a:spLocks/>
                </p:cNvSpPr>
                <p:nvPr/>
              </p:nvSpPr>
              <p:spPr>
                <a:xfrm flipV="1">
                  <a:off x="4985262" y="3578923"/>
                  <a:ext cx="90480" cy="77553"/>
                </a:xfrm>
                <a:custGeom>
                  <a:avLst/>
                  <a:gdLst>
                    <a:gd name="connsiteX0" fmla="*/ -18282 w 90480"/>
                    <a:gd name="connsiteY0" fmla="*/ 63389 h 77553"/>
                    <a:gd name="connsiteX1" fmla="*/ -20436 w 90480"/>
                    <a:gd name="connsiteY1" fmla="*/ 61448 h 77553"/>
                    <a:gd name="connsiteX2" fmla="*/ -22590 w 90480"/>
                    <a:gd name="connsiteY2" fmla="*/ 60369 h 77553"/>
                    <a:gd name="connsiteX3" fmla="*/ -19574 w 90480"/>
                    <a:gd name="connsiteY3" fmla="*/ 58860 h 77553"/>
                    <a:gd name="connsiteX4" fmla="*/ -2340 w 90480"/>
                    <a:gd name="connsiteY4" fmla="*/ 33413 h 77553"/>
                    <a:gd name="connsiteX5" fmla="*/ -1263 w 90480"/>
                    <a:gd name="connsiteY5" fmla="*/ 29099 h 77553"/>
                    <a:gd name="connsiteX6" fmla="*/ -5140 w 90480"/>
                    <a:gd name="connsiteY6" fmla="*/ 25865 h 77553"/>
                    <a:gd name="connsiteX7" fmla="*/ -10526 w 90480"/>
                    <a:gd name="connsiteY7" fmla="*/ 21336 h 77553"/>
                    <a:gd name="connsiteX8" fmla="*/ -10095 w 90480"/>
                    <a:gd name="connsiteY8" fmla="*/ 16160 h 77553"/>
                    <a:gd name="connsiteX9" fmla="*/ -13327 w 90480"/>
                    <a:gd name="connsiteY9" fmla="*/ 7965 h 77553"/>
                    <a:gd name="connsiteX10" fmla="*/ -12465 w 90480"/>
                    <a:gd name="connsiteY10" fmla="*/ 3652 h 77553"/>
                    <a:gd name="connsiteX11" fmla="*/ -185 w 90480"/>
                    <a:gd name="connsiteY11" fmla="*/ -5621 h 77553"/>
                    <a:gd name="connsiteX12" fmla="*/ 8863 w 90480"/>
                    <a:gd name="connsiteY12" fmla="*/ -7562 h 77553"/>
                    <a:gd name="connsiteX13" fmla="*/ 13171 w 90480"/>
                    <a:gd name="connsiteY13" fmla="*/ -4327 h 77553"/>
                    <a:gd name="connsiteX14" fmla="*/ 7570 w 90480"/>
                    <a:gd name="connsiteY14" fmla="*/ 3436 h 77553"/>
                    <a:gd name="connsiteX15" fmla="*/ -1047 w 90480"/>
                    <a:gd name="connsiteY15" fmla="*/ 9043 h 77553"/>
                    <a:gd name="connsiteX16" fmla="*/ 4769 w 90480"/>
                    <a:gd name="connsiteY16" fmla="*/ 8397 h 77553"/>
                    <a:gd name="connsiteX17" fmla="*/ 11448 w 90480"/>
                    <a:gd name="connsiteY17" fmla="*/ 8828 h 77553"/>
                    <a:gd name="connsiteX18" fmla="*/ 27605 w 90480"/>
                    <a:gd name="connsiteY18" fmla="*/ 6671 h 77553"/>
                    <a:gd name="connsiteX19" fmla="*/ 42254 w 90480"/>
                    <a:gd name="connsiteY19" fmla="*/ 3436 h 77553"/>
                    <a:gd name="connsiteX20" fmla="*/ 43331 w 90480"/>
                    <a:gd name="connsiteY20" fmla="*/ 2574 h 77553"/>
                    <a:gd name="connsiteX21" fmla="*/ 44193 w 90480"/>
                    <a:gd name="connsiteY21" fmla="*/ -14 h 77553"/>
                    <a:gd name="connsiteX22" fmla="*/ 45486 w 90480"/>
                    <a:gd name="connsiteY22" fmla="*/ 5162 h 77553"/>
                    <a:gd name="connsiteX23" fmla="*/ 53672 w 90480"/>
                    <a:gd name="connsiteY23" fmla="*/ 17238 h 77553"/>
                    <a:gd name="connsiteX24" fmla="*/ 67890 w 90480"/>
                    <a:gd name="connsiteY24" fmla="*/ 25433 h 77553"/>
                    <a:gd name="connsiteX25" fmla="*/ 64444 w 90480"/>
                    <a:gd name="connsiteY25" fmla="*/ 26512 h 77553"/>
                    <a:gd name="connsiteX26" fmla="*/ 61643 w 90480"/>
                    <a:gd name="connsiteY26" fmla="*/ 35138 h 77553"/>
                    <a:gd name="connsiteX27" fmla="*/ 65090 w 90480"/>
                    <a:gd name="connsiteY27" fmla="*/ 43764 h 77553"/>
                    <a:gd name="connsiteX28" fmla="*/ 67890 w 90480"/>
                    <a:gd name="connsiteY28" fmla="*/ 44842 h 77553"/>
                    <a:gd name="connsiteX29" fmla="*/ 63582 w 90480"/>
                    <a:gd name="connsiteY29" fmla="*/ 48077 h 77553"/>
                    <a:gd name="connsiteX30" fmla="*/ 57981 w 90480"/>
                    <a:gd name="connsiteY30" fmla="*/ 40745 h 77553"/>
                    <a:gd name="connsiteX31" fmla="*/ 52810 w 90480"/>
                    <a:gd name="connsiteY31" fmla="*/ 40098 h 77553"/>
                    <a:gd name="connsiteX32" fmla="*/ 47425 w 90480"/>
                    <a:gd name="connsiteY32" fmla="*/ 40960 h 77553"/>
                    <a:gd name="connsiteX33" fmla="*/ 30621 w 90480"/>
                    <a:gd name="connsiteY33" fmla="*/ 42470 h 77553"/>
                    <a:gd name="connsiteX34" fmla="*/ 3261 w 90480"/>
                    <a:gd name="connsiteY34" fmla="*/ 56056 h 77553"/>
                    <a:gd name="connsiteX35" fmla="*/ -15912 w 90480"/>
                    <a:gd name="connsiteY35" fmla="*/ 66839 h 77553"/>
                    <a:gd name="connsiteX36" fmla="*/ -18282 w 90480"/>
                    <a:gd name="connsiteY36" fmla="*/ 63389 h 7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0480" h="77553">
                      <a:moveTo>
                        <a:pt x="-18282" y="63389"/>
                      </a:moveTo>
                      <a:cubicBezTo>
                        <a:pt x="-18282" y="61663"/>
                        <a:pt x="-19143" y="60801"/>
                        <a:pt x="-20436" y="61448"/>
                      </a:cubicBezTo>
                      <a:cubicBezTo>
                        <a:pt x="-21513" y="62095"/>
                        <a:pt x="-22590" y="61663"/>
                        <a:pt x="-22590" y="60369"/>
                      </a:cubicBezTo>
                      <a:cubicBezTo>
                        <a:pt x="-22590" y="58860"/>
                        <a:pt x="-21298" y="58213"/>
                        <a:pt x="-19574" y="58860"/>
                      </a:cubicBezTo>
                      <a:cubicBezTo>
                        <a:pt x="-14188" y="61016"/>
                        <a:pt x="30" y="40098"/>
                        <a:pt x="-2340" y="33413"/>
                      </a:cubicBezTo>
                      <a:cubicBezTo>
                        <a:pt x="-2986" y="31903"/>
                        <a:pt x="-2555" y="29962"/>
                        <a:pt x="-1263" y="29099"/>
                      </a:cubicBezTo>
                      <a:cubicBezTo>
                        <a:pt x="3477" y="26296"/>
                        <a:pt x="892" y="24139"/>
                        <a:pt x="-5140" y="25865"/>
                      </a:cubicBezTo>
                      <a:cubicBezTo>
                        <a:pt x="-13111" y="28021"/>
                        <a:pt x="-15050" y="26296"/>
                        <a:pt x="-10526" y="21336"/>
                      </a:cubicBezTo>
                      <a:cubicBezTo>
                        <a:pt x="-7510" y="17885"/>
                        <a:pt x="-7295" y="17238"/>
                        <a:pt x="-10095" y="16160"/>
                      </a:cubicBezTo>
                      <a:cubicBezTo>
                        <a:pt x="-12034" y="15297"/>
                        <a:pt x="-13327" y="12063"/>
                        <a:pt x="-13327" y="7965"/>
                      </a:cubicBezTo>
                      <a:cubicBezTo>
                        <a:pt x="-13327" y="4083"/>
                        <a:pt x="-12896" y="2358"/>
                        <a:pt x="-12465" y="3652"/>
                      </a:cubicBezTo>
                      <a:cubicBezTo>
                        <a:pt x="-10957" y="7750"/>
                        <a:pt x="-1693" y="849"/>
                        <a:pt x="-185" y="-5621"/>
                      </a:cubicBezTo>
                      <a:cubicBezTo>
                        <a:pt x="1323" y="-11444"/>
                        <a:pt x="6924" y="-12522"/>
                        <a:pt x="8863" y="-7562"/>
                      </a:cubicBezTo>
                      <a:cubicBezTo>
                        <a:pt x="9724" y="-5837"/>
                        <a:pt x="11448" y="-4327"/>
                        <a:pt x="13171" y="-4327"/>
                      </a:cubicBezTo>
                      <a:cubicBezTo>
                        <a:pt x="18988" y="-4327"/>
                        <a:pt x="16187" y="-230"/>
                        <a:pt x="7570" y="3436"/>
                      </a:cubicBezTo>
                      <a:cubicBezTo>
                        <a:pt x="2831" y="5593"/>
                        <a:pt x="-1047" y="7965"/>
                        <a:pt x="-1047" y="9043"/>
                      </a:cubicBezTo>
                      <a:cubicBezTo>
                        <a:pt x="-1047" y="11416"/>
                        <a:pt x="1969" y="11200"/>
                        <a:pt x="4769" y="8397"/>
                      </a:cubicBezTo>
                      <a:cubicBezTo>
                        <a:pt x="6493" y="6671"/>
                        <a:pt x="8216" y="6887"/>
                        <a:pt x="11448" y="8828"/>
                      </a:cubicBezTo>
                      <a:cubicBezTo>
                        <a:pt x="14895" y="10984"/>
                        <a:pt x="17695" y="10769"/>
                        <a:pt x="27605" y="6671"/>
                      </a:cubicBezTo>
                      <a:cubicBezTo>
                        <a:pt x="34283" y="3868"/>
                        <a:pt x="40746" y="2358"/>
                        <a:pt x="42254" y="3436"/>
                      </a:cubicBezTo>
                      <a:cubicBezTo>
                        <a:pt x="43978" y="4299"/>
                        <a:pt x="44193" y="4083"/>
                        <a:pt x="43331" y="2574"/>
                      </a:cubicBezTo>
                      <a:cubicBezTo>
                        <a:pt x="42470" y="1064"/>
                        <a:pt x="42901" y="-14"/>
                        <a:pt x="44193" y="-14"/>
                      </a:cubicBezTo>
                      <a:cubicBezTo>
                        <a:pt x="45917" y="-14"/>
                        <a:pt x="46347" y="1927"/>
                        <a:pt x="45486" y="5162"/>
                      </a:cubicBezTo>
                      <a:cubicBezTo>
                        <a:pt x="43547" y="13357"/>
                        <a:pt x="46132" y="17238"/>
                        <a:pt x="53672" y="17238"/>
                      </a:cubicBezTo>
                      <a:cubicBezTo>
                        <a:pt x="60781" y="17454"/>
                        <a:pt x="67890" y="21552"/>
                        <a:pt x="67890" y="25433"/>
                      </a:cubicBezTo>
                      <a:cubicBezTo>
                        <a:pt x="67890" y="26727"/>
                        <a:pt x="66382" y="27374"/>
                        <a:pt x="64444" y="26512"/>
                      </a:cubicBezTo>
                      <a:cubicBezTo>
                        <a:pt x="61858" y="25433"/>
                        <a:pt x="61212" y="26943"/>
                        <a:pt x="61643" y="35138"/>
                      </a:cubicBezTo>
                      <a:cubicBezTo>
                        <a:pt x="62074" y="42039"/>
                        <a:pt x="62936" y="44627"/>
                        <a:pt x="65090" y="43764"/>
                      </a:cubicBezTo>
                      <a:cubicBezTo>
                        <a:pt x="66598" y="43117"/>
                        <a:pt x="67890" y="43548"/>
                        <a:pt x="67890" y="44842"/>
                      </a:cubicBezTo>
                      <a:cubicBezTo>
                        <a:pt x="67890" y="45921"/>
                        <a:pt x="65952" y="47430"/>
                        <a:pt x="63582" y="48077"/>
                      </a:cubicBezTo>
                      <a:cubicBezTo>
                        <a:pt x="59920" y="48940"/>
                        <a:pt x="59058" y="47861"/>
                        <a:pt x="57981" y="40745"/>
                      </a:cubicBezTo>
                      <a:cubicBezTo>
                        <a:pt x="56473" y="31903"/>
                        <a:pt x="52810" y="31256"/>
                        <a:pt x="52810" y="40098"/>
                      </a:cubicBezTo>
                      <a:cubicBezTo>
                        <a:pt x="52810" y="46352"/>
                        <a:pt x="49363" y="46999"/>
                        <a:pt x="47425" y="40960"/>
                      </a:cubicBezTo>
                      <a:cubicBezTo>
                        <a:pt x="46132" y="36863"/>
                        <a:pt x="45701" y="36863"/>
                        <a:pt x="30621" y="42470"/>
                      </a:cubicBezTo>
                      <a:cubicBezTo>
                        <a:pt x="16618" y="47430"/>
                        <a:pt x="6277" y="52606"/>
                        <a:pt x="3261" y="56056"/>
                      </a:cubicBezTo>
                      <a:cubicBezTo>
                        <a:pt x="1107" y="58644"/>
                        <a:pt x="-13542" y="66839"/>
                        <a:pt x="-15912" y="66839"/>
                      </a:cubicBezTo>
                      <a:cubicBezTo>
                        <a:pt x="-17204" y="66839"/>
                        <a:pt x="-18282" y="65330"/>
                        <a:pt x="-18282" y="6338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3" name="Freeform: Shape 132">
                  <a:extLst>
                    <a:ext uri="{FF2B5EF4-FFF2-40B4-BE49-F238E27FC236}">
                      <a16:creationId xmlns:a16="http://schemas.microsoft.com/office/drawing/2014/main" id="{EF4966D5-6620-F986-CE50-1057B94E3B95}"/>
                    </a:ext>
                  </a:extLst>
                </p:cNvPr>
                <p:cNvSpPr>
                  <a:spLocks/>
                </p:cNvSpPr>
                <p:nvPr/>
              </p:nvSpPr>
              <p:spPr>
                <a:xfrm flipV="1">
                  <a:off x="4918263" y="3652749"/>
                  <a:ext cx="158260" cy="197023"/>
                </a:xfrm>
                <a:custGeom>
                  <a:avLst/>
                  <a:gdLst>
                    <a:gd name="connsiteX0" fmla="*/ 81183 w 158260"/>
                    <a:gd name="connsiteY0" fmla="*/ 184207 h 197023"/>
                    <a:gd name="connsiteX1" fmla="*/ 78813 w 158260"/>
                    <a:gd name="connsiteY1" fmla="*/ 182266 h 197023"/>
                    <a:gd name="connsiteX2" fmla="*/ 77736 w 158260"/>
                    <a:gd name="connsiteY2" fmla="*/ 178169 h 197023"/>
                    <a:gd name="connsiteX3" fmla="*/ 76659 w 158260"/>
                    <a:gd name="connsiteY3" fmla="*/ 171268 h 197023"/>
                    <a:gd name="connsiteX4" fmla="*/ 77951 w 158260"/>
                    <a:gd name="connsiteY4" fmla="*/ 165876 h 197023"/>
                    <a:gd name="connsiteX5" fmla="*/ 79890 w 158260"/>
                    <a:gd name="connsiteY5" fmla="*/ 158544 h 197023"/>
                    <a:gd name="connsiteX6" fmla="*/ 82044 w 158260"/>
                    <a:gd name="connsiteY6" fmla="*/ 155094 h 197023"/>
                    <a:gd name="connsiteX7" fmla="*/ 87646 w 158260"/>
                    <a:gd name="connsiteY7" fmla="*/ 150780 h 197023"/>
                    <a:gd name="connsiteX8" fmla="*/ 88507 w 158260"/>
                    <a:gd name="connsiteY8" fmla="*/ 120589 h 197023"/>
                    <a:gd name="connsiteX9" fmla="*/ 85491 w 158260"/>
                    <a:gd name="connsiteY9" fmla="*/ 110884 h 197023"/>
                    <a:gd name="connsiteX10" fmla="*/ 79675 w 158260"/>
                    <a:gd name="connsiteY10" fmla="*/ 104846 h 197023"/>
                    <a:gd name="connsiteX11" fmla="*/ 72135 w 158260"/>
                    <a:gd name="connsiteY11" fmla="*/ 100101 h 197023"/>
                    <a:gd name="connsiteX12" fmla="*/ 67395 w 158260"/>
                    <a:gd name="connsiteY12" fmla="*/ 108081 h 197023"/>
                    <a:gd name="connsiteX13" fmla="*/ 61363 w 158260"/>
                    <a:gd name="connsiteY13" fmla="*/ 111100 h 197023"/>
                    <a:gd name="connsiteX14" fmla="*/ 60932 w 158260"/>
                    <a:gd name="connsiteY14" fmla="*/ 103336 h 197023"/>
                    <a:gd name="connsiteX15" fmla="*/ 63948 w 158260"/>
                    <a:gd name="connsiteY15" fmla="*/ 100964 h 197023"/>
                    <a:gd name="connsiteX16" fmla="*/ 65026 w 158260"/>
                    <a:gd name="connsiteY16" fmla="*/ 102905 h 197023"/>
                    <a:gd name="connsiteX17" fmla="*/ 59209 w 158260"/>
                    <a:gd name="connsiteY17" fmla="*/ 90397 h 197023"/>
                    <a:gd name="connsiteX18" fmla="*/ 59640 w 158260"/>
                    <a:gd name="connsiteY18" fmla="*/ 81339 h 197023"/>
                    <a:gd name="connsiteX19" fmla="*/ 59640 w 158260"/>
                    <a:gd name="connsiteY19" fmla="*/ 77673 h 197023"/>
                    <a:gd name="connsiteX20" fmla="*/ 54469 w 158260"/>
                    <a:gd name="connsiteY20" fmla="*/ 77242 h 197023"/>
                    <a:gd name="connsiteX21" fmla="*/ 40466 w 158260"/>
                    <a:gd name="connsiteY21" fmla="*/ 77458 h 197023"/>
                    <a:gd name="connsiteX22" fmla="*/ 24740 w 158260"/>
                    <a:gd name="connsiteY22" fmla="*/ 75301 h 197023"/>
                    <a:gd name="connsiteX23" fmla="*/ 12245 w 158260"/>
                    <a:gd name="connsiteY23" fmla="*/ 72713 h 197023"/>
                    <a:gd name="connsiteX24" fmla="*/ -3266 w 158260"/>
                    <a:gd name="connsiteY24" fmla="*/ 55245 h 197023"/>
                    <a:gd name="connsiteX25" fmla="*/ -7144 w 158260"/>
                    <a:gd name="connsiteY25" fmla="*/ 49638 h 197023"/>
                    <a:gd name="connsiteX26" fmla="*/ -9729 w 158260"/>
                    <a:gd name="connsiteY26" fmla="*/ 42953 h 197023"/>
                    <a:gd name="connsiteX27" fmla="*/ -17484 w 158260"/>
                    <a:gd name="connsiteY27" fmla="*/ 36699 h 197023"/>
                    <a:gd name="connsiteX28" fmla="*/ -22439 w 158260"/>
                    <a:gd name="connsiteY28" fmla="*/ 32386 h 197023"/>
                    <a:gd name="connsiteX29" fmla="*/ -16622 w 158260"/>
                    <a:gd name="connsiteY29" fmla="*/ 25916 h 197023"/>
                    <a:gd name="connsiteX30" fmla="*/ -8652 w 158260"/>
                    <a:gd name="connsiteY30" fmla="*/ 20740 h 197023"/>
                    <a:gd name="connsiteX31" fmla="*/ -7790 w 158260"/>
                    <a:gd name="connsiteY31" fmla="*/ 19878 h 197023"/>
                    <a:gd name="connsiteX32" fmla="*/ -3266 w 158260"/>
                    <a:gd name="connsiteY32" fmla="*/ 9310 h 197023"/>
                    <a:gd name="connsiteX33" fmla="*/ 2551 w 158260"/>
                    <a:gd name="connsiteY33" fmla="*/ -2335 h 197023"/>
                    <a:gd name="connsiteX34" fmla="*/ 7506 w 158260"/>
                    <a:gd name="connsiteY34" fmla="*/ -6217 h 197023"/>
                    <a:gd name="connsiteX35" fmla="*/ 12245 w 158260"/>
                    <a:gd name="connsiteY35" fmla="*/ -9452 h 197023"/>
                    <a:gd name="connsiteX36" fmla="*/ 17200 w 158260"/>
                    <a:gd name="connsiteY36" fmla="*/ -6648 h 197023"/>
                    <a:gd name="connsiteX37" fmla="*/ 21509 w 158260"/>
                    <a:gd name="connsiteY37" fmla="*/ 12761 h 197023"/>
                    <a:gd name="connsiteX38" fmla="*/ 20647 w 158260"/>
                    <a:gd name="connsiteY38" fmla="*/ 28935 h 197023"/>
                    <a:gd name="connsiteX39" fmla="*/ 27541 w 158260"/>
                    <a:gd name="connsiteY39" fmla="*/ 28073 h 197023"/>
                    <a:gd name="connsiteX40" fmla="*/ 39389 w 158260"/>
                    <a:gd name="connsiteY40" fmla="*/ 24838 h 197023"/>
                    <a:gd name="connsiteX41" fmla="*/ 45637 w 158260"/>
                    <a:gd name="connsiteY41" fmla="*/ 36483 h 197023"/>
                    <a:gd name="connsiteX42" fmla="*/ 48868 w 158260"/>
                    <a:gd name="connsiteY42" fmla="*/ 34327 h 197023"/>
                    <a:gd name="connsiteX43" fmla="*/ 54685 w 158260"/>
                    <a:gd name="connsiteY43" fmla="*/ 37777 h 197023"/>
                    <a:gd name="connsiteX44" fmla="*/ 56193 w 158260"/>
                    <a:gd name="connsiteY44" fmla="*/ 46188 h 197023"/>
                    <a:gd name="connsiteX45" fmla="*/ 57270 w 158260"/>
                    <a:gd name="connsiteY45" fmla="*/ 50501 h 197023"/>
                    <a:gd name="connsiteX46" fmla="*/ 59640 w 158260"/>
                    <a:gd name="connsiteY46" fmla="*/ 48775 h 197023"/>
                    <a:gd name="connsiteX47" fmla="*/ 73427 w 158260"/>
                    <a:gd name="connsiteY47" fmla="*/ 36052 h 197023"/>
                    <a:gd name="connsiteX48" fmla="*/ 79459 w 158260"/>
                    <a:gd name="connsiteY48" fmla="*/ 42521 h 197023"/>
                    <a:gd name="connsiteX49" fmla="*/ 84414 w 158260"/>
                    <a:gd name="connsiteY49" fmla="*/ 49422 h 197023"/>
                    <a:gd name="connsiteX50" fmla="*/ 83337 w 158260"/>
                    <a:gd name="connsiteY50" fmla="*/ 56970 h 197023"/>
                    <a:gd name="connsiteX51" fmla="*/ 79028 w 158260"/>
                    <a:gd name="connsiteY51" fmla="*/ 60205 h 197023"/>
                    <a:gd name="connsiteX52" fmla="*/ 83337 w 158260"/>
                    <a:gd name="connsiteY52" fmla="*/ 60852 h 197023"/>
                    <a:gd name="connsiteX53" fmla="*/ 87646 w 158260"/>
                    <a:gd name="connsiteY53" fmla="*/ 58264 h 197023"/>
                    <a:gd name="connsiteX54" fmla="*/ 97340 w 158260"/>
                    <a:gd name="connsiteY54" fmla="*/ 56970 h 197023"/>
                    <a:gd name="connsiteX55" fmla="*/ 107034 w 158260"/>
                    <a:gd name="connsiteY55" fmla="*/ 62362 h 197023"/>
                    <a:gd name="connsiteX56" fmla="*/ 107250 w 158260"/>
                    <a:gd name="connsiteY56" fmla="*/ 67753 h 197023"/>
                    <a:gd name="connsiteX57" fmla="*/ 110481 w 158260"/>
                    <a:gd name="connsiteY57" fmla="*/ 61715 h 197023"/>
                    <a:gd name="connsiteX58" fmla="*/ 117160 w 158260"/>
                    <a:gd name="connsiteY58" fmla="*/ 63656 h 197023"/>
                    <a:gd name="connsiteX59" fmla="*/ 125131 w 158260"/>
                    <a:gd name="connsiteY59" fmla="*/ 65381 h 197023"/>
                    <a:gd name="connsiteX60" fmla="*/ 132024 w 158260"/>
                    <a:gd name="connsiteY60" fmla="*/ 65381 h 197023"/>
                    <a:gd name="connsiteX61" fmla="*/ 133963 w 158260"/>
                    <a:gd name="connsiteY61" fmla="*/ 70988 h 197023"/>
                    <a:gd name="connsiteX62" fmla="*/ 134825 w 158260"/>
                    <a:gd name="connsiteY62" fmla="*/ 76164 h 197023"/>
                    <a:gd name="connsiteX63" fmla="*/ 132886 w 158260"/>
                    <a:gd name="connsiteY63" fmla="*/ 83927 h 197023"/>
                    <a:gd name="connsiteX64" fmla="*/ 128362 w 158260"/>
                    <a:gd name="connsiteY64" fmla="*/ 93416 h 197023"/>
                    <a:gd name="connsiteX65" fmla="*/ 127500 w 158260"/>
                    <a:gd name="connsiteY65" fmla="*/ 101180 h 197023"/>
                    <a:gd name="connsiteX66" fmla="*/ 126639 w 158260"/>
                    <a:gd name="connsiteY66" fmla="*/ 107865 h 197023"/>
                    <a:gd name="connsiteX67" fmla="*/ 122114 w 158260"/>
                    <a:gd name="connsiteY67" fmla="*/ 116276 h 197023"/>
                    <a:gd name="connsiteX68" fmla="*/ 117806 w 158260"/>
                    <a:gd name="connsiteY68" fmla="*/ 124255 h 197023"/>
                    <a:gd name="connsiteX69" fmla="*/ 122114 w 158260"/>
                    <a:gd name="connsiteY69" fmla="*/ 125980 h 197023"/>
                    <a:gd name="connsiteX70" fmla="*/ 126423 w 158260"/>
                    <a:gd name="connsiteY70" fmla="*/ 126843 h 197023"/>
                    <a:gd name="connsiteX71" fmla="*/ 124269 w 158260"/>
                    <a:gd name="connsiteY71" fmla="*/ 129215 h 197023"/>
                    <a:gd name="connsiteX72" fmla="*/ 122114 w 158260"/>
                    <a:gd name="connsiteY72" fmla="*/ 139782 h 197023"/>
                    <a:gd name="connsiteX73" fmla="*/ 108112 w 158260"/>
                    <a:gd name="connsiteY73" fmla="*/ 165014 h 197023"/>
                    <a:gd name="connsiteX74" fmla="*/ 94109 w 158260"/>
                    <a:gd name="connsiteY74" fmla="*/ 182482 h 197023"/>
                    <a:gd name="connsiteX75" fmla="*/ 91093 w 158260"/>
                    <a:gd name="connsiteY75" fmla="*/ 185285 h 197023"/>
                    <a:gd name="connsiteX76" fmla="*/ 84630 w 158260"/>
                    <a:gd name="connsiteY76" fmla="*/ 186579 h 197023"/>
                    <a:gd name="connsiteX77" fmla="*/ 81183 w 158260"/>
                    <a:gd name="connsiteY77" fmla="*/ 184207 h 197023"/>
                    <a:gd name="connsiteX78" fmla="*/ 91954 w 158260"/>
                    <a:gd name="connsiteY78" fmla="*/ 177953 h 197023"/>
                    <a:gd name="connsiteX79" fmla="*/ 88723 w 158260"/>
                    <a:gd name="connsiteY79" fmla="*/ 175796 h 197023"/>
                    <a:gd name="connsiteX80" fmla="*/ 85491 w 158260"/>
                    <a:gd name="connsiteY80" fmla="*/ 176659 h 197023"/>
                    <a:gd name="connsiteX81" fmla="*/ 88723 w 158260"/>
                    <a:gd name="connsiteY81" fmla="*/ 178816 h 197023"/>
                    <a:gd name="connsiteX82" fmla="*/ 91954 w 158260"/>
                    <a:gd name="connsiteY82" fmla="*/ 177953 h 197023"/>
                    <a:gd name="connsiteX83" fmla="*/ 52531 w 158260"/>
                    <a:gd name="connsiteY83" fmla="*/ 56970 h 197023"/>
                    <a:gd name="connsiteX84" fmla="*/ 45852 w 158260"/>
                    <a:gd name="connsiteY84" fmla="*/ 52873 h 197023"/>
                    <a:gd name="connsiteX85" fmla="*/ 42621 w 158260"/>
                    <a:gd name="connsiteY85" fmla="*/ 57186 h 197023"/>
                    <a:gd name="connsiteX86" fmla="*/ 52531 w 158260"/>
                    <a:gd name="connsiteY86" fmla="*/ 56970 h 197023"/>
                    <a:gd name="connsiteX87" fmla="*/ 36804 w 158260"/>
                    <a:gd name="connsiteY87" fmla="*/ 50501 h 197023"/>
                    <a:gd name="connsiteX88" fmla="*/ 28402 w 158260"/>
                    <a:gd name="connsiteY88" fmla="*/ 49207 h 197023"/>
                    <a:gd name="connsiteX89" fmla="*/ 36373 w 158260"/>
                    <a:gd name="connsiteY89" fmla="*/ 53520 h 197023"/>
                    <a:gd name="connsiteX90" fmla="*/ 36804 w 158260"/>
                    <a:gd name="connsiteY90" fmla="*/ 50501 h 197023"/>
                    <a:gd name="connsiteX91" fmla="*/ 18062 w 158260"/>
                    <a:gd name="connsiteY91" fmla="*/ 46835 h 197023"/>
                    <a:gd name="connsiteX92" fmla="*/ 16769 w 158260"/>
                    <a:gd name="connsiteY92" fmla="*/ 48128 h 197023"/>
                    <a:gd name="connsiteX93" fmla="*/ 17846 w 158260"/>
                    <a:gd name="connsiteY93" fmla="*/ 50932 h 197023"/>
                    <a:gd name="connsiteX94" fmla="*/ 18062 w 158260"/>
                    <a:gd name="connsiteY94" fmla="*/ 46835 h 197023"/>
                    <a:gd name="connsiteX95" fmla="*/ 24309 w 158260"/>
                    <a:gd name="connsiteY95" fmla="*/ 45756 h 197023"/>
                    <a:gd name="connsiteX96" fmla="*/ 13969 w 158260"/>
                    <a:gd name="connsiteY96" fmla="*/ 34327 h 197023"/>
                    <a:gd name="connsiteX97" fmla="*/ 12891 w 158260"/>
                    <a:gd name="connsiteY97" fmla="*/ 37130 h 197023"/>
                    <a:gd name="connsiteX98" fmla="*/ 6429 w 158260"/>
                    <a:gd name="connsiteY98" fmla="*/ 40365 h 197023"/>
                    <a:gd name="connsiteX99" fmla="*/ -681 w 158260"/>
                    <a:gd name="connsiteY99" fmla="*/ 43384 h 197023"/>
                    <a:gd name="connsiteX100" fmla="*/ 9875 w 158260"/>
                    <a:gd name="connsiteY100" fmla="*/ 44247 h 197023"/>
                    <a:gd name="connsiteX101" fmla="*/ 21939 w 158260"/>
                    <a:gd name="connsiteY101" fmla="*/ 47266 h 197023"/>
                    <a:gd name="connsiteX102" fmla="*/ 24309 w 158260"/>
                    <a:gd name="connsiteY102" fmla="*/ 45756 h 19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8260" h="197023">
                      <a:moveTo>
                        <a:pt x="81183" y="184207"/>
                      </a:moveTo>
                      <a:cubicBezTo>
                        <a:pt x="81183" y="182266"/>
                        <a:pt x="80106" y="181404"/>
                        <a:pt x="78813" y="182266"/>
                      </a:cubicBezTo>
                      <a:cubicBezTo>
                        <a:pt x="77090" y="183344"/>
                        <a:pt x="76659" y="182050"/>
                        <a:pt x="77736" y="178169"/>
                      </a:cubicBezTo>
                      <a:cubicBezTo>
                        <a:pt x="78382" y="174934"/>
                        <a:pt x="77951" y="171915"/>
                        <a:pt x="76659" y="171268"/>
                      </a:cubicBezTo>
                      <a:cubicBezTo>
                        <a:pt x="75151" y="170189"/>
                        <a:pt x="75582" y="168464"/>
                        <a:pt x="77951" y="165876"/>
                      </a:cubicBezTo>
                      <a:cubicBezTo>
                        <a:pt x="79675" y="163935"/>
                        <a:pt x="80752" y="160701"/>
                        <a:pt x="79890" y="158544"/>
                      </a:cubicBezTo>
                      <a:cubicBezTo>
                        <a:pt x="79028" y="156172"/>
                        <a:pt x="79675" y="155094"/>
                        <a:pt x="82044" y="155094"/>
                      </a:cubicBezTo>
                      <a:cubicBezTo>
                        <a:pt x="83768" y="155094"/>
                        <a:pt x="86353" y="153153"/>
                        <a:pt x="87646" y="150780"/>
                      </a:cubicBezTo>
                      <a:cubicBezTo>
                        <a:pt x="91093" y="144095"/>
                        <a:pt x="91739" y="124255"/>
                        <a:pt x="88507" y="120589"/>
                      </a:cubicBezTo>
                      <a:cubicBezTo>
                        <a:pt x="85707" y="117354"/>
                        <a:pt x="85491" y="116491"/>
                        <a:pt x="85491" y="110884"/>
                      </a:cubicBezTo>
                      <a:cubicBezTo>
                        <a:pt x="85491" y="108943"/>
                        <a:pt x="82906" y="106355"/>
                        <a:pt x="79675" y="104846"/>
                      </a:cubicBezTo>
                      <a:cubicBezTo>
                        <a:pt x="76228" y="103552"/>
                        <a:pt x="72996" y="101395"/>
                        <a:pt x="72135" y="100101"/>
                      </a:cubicBezTo>
                      <a:cubicBezTo>
                        <a:pt x="69765" y="97082"/>
                        <a:pt x="65887" y="103552"/>
                        <a:pt x="67395" y="108081"/>
                      </a:cubicBezTo>
                      <a:cubicBezTo>
                        <a:pt x="68903" y="112825"/>
                        <a:pt x="65887" y="114335"/>
                        <a:pt x="61363" y="111100"/>
                      </a:cubicBezTo>
                      <a:cubicBezTo>
                        <a:pt x="58347" y="108943"/>
                        <a:pt x="58347" y="107865"/>
                        <a:pt x="60932" y="103336"/>
                      </a:cubicBezTo>
                      <a:cubicBezTo>
                        <a:pt x="62440" y="100317"/>
                        <a:pt x="63733" y="99239"/>
                        <a:pt x="63948" y="100964"/>
                      </a:cubicBezTo>
                      <a:cubicBezTo>
                        <a:pt x="63948" y="102689"/>
                        <a:pt x="64379" y="103552"/>
                        <a:pt x="65026" y="102905"/>
                      </a:cubicBezTo>
                      <a:cubicBezTo>
                        <a:pt x="66318" y="101611"/>
                        <a:pt x="61148" y="90397"/>
                        <a:pt x="59209" y="90397"/>
                      </a:cubicBezTo>
                      <a:cubicBezTo>
                        <a:pt x="56624" y="90397"/>
                        <a:pt x="57055" y="82202"/>
                        <a:pt x="59640" y="81339"/>
                      </a:cubicBezTo>
                      <a:cubicBezTo>
                        <a:pt x="60932" y="80908"/>
                        <a:pt x="60932" y="79399"/>
                        <a:pt x="59640" y="77673"/>
                      </a:cubicBezTo>
                      <a:cubicBezTo>
                        <a:pt x="58132" y="75085"/>
                        <a:pt x="57270" y="75085"/>
                        <a:pt x="54469" y="77242"/>
                      </a:cubicBezTo>
                      <a:cubicBezTo>
                        <a:pt x="51884" y="79399"/>
                        <a:pt x="48868" y="79614"/>
                        <a:pt x="40466" y="77458"/>
                      </a:cubicBezTo>
                      <a:cubicBezTo>
                        <a:pt x="34650" y="76164"/>
                        <a:pt x="27541" y="75085"/>
                        <a:pt x="24740" y="75301"/>
                      </a:cubicBezTo>
                      <a:cubicBezTo>
                        <a:pt x="15692" y="76164"/>
                        <a:pt x="12245" y="75301"/>
                        <a:pt x="12245" y="72713"/>
                      </a:cubicBezTo>
                      <a:cubicBezTo>
                        <a:pt x="12245" y="69047"/>
                        <a:pt x="1474" y="56970"/>
                        <a:pt x="-3266" y="55245"/>
                      </a:cubicBezTo>
                      <a:cubicBezTo>
                        <a:pt x="-5420" y="54598"/>
                        <a:pt x="-7144" y="52010"/>
                        <a:pt x="-7144" y="49638"/>
                      </a:cubicBezTo>
                      <a:cubicBezTo>
                        <a:pt x="-7144" y="47266"/>
                        <a:pt x="-8436" y="44247"/>
                        <a:pt x="-9729" y="42953"/>
                      </a:cubicBezTo>
                      <a:cubicBezTo>
                        <a:pt x="-11237" y="41659"/>
                        <a:pt x="-14684" y="38855"/>
                        <a:pt x="-17484" y="36699"/>
                      </a:cubicBezTo>
                      <a:lnTo>
                        <a:pt x="-22439" y="32386"/>
                      </a:lnTo>
                      <a:lnTo>
                        <a:pt x="-16622" y="25916"/>
                      </a:lnTo>
                      <a:cubicBezTo>
                        <a:pt x="-13391" y="22250"/>
                        <a:pt x="-9944" y="19878"/>
                        <a:pt x="-8652" y="20740"/>
                      </a:cubicBezTo>
                      <a:cubicBezTo>
                        <a:pt x="-7359" y="21387"/>
                        <a:pt x="-7144" y="21172"/>
                        <a:pt x="-7790" y="19878"/>
                      </a:cubicBezTo>
                      <a:cubicBezTo>
                        <a:pt x="-8652" y="18799"/>
                        <a:pt x="-6497" y="13839"/>
                        <a:pt x="-3266" y="9310"/>
                      </a:cubicBezTo>
                      <a:cubicBezTo>
                        <a:pt x="-34" y="4782"/>
                        <a:pt x="2551" y="-610"/>
                        <a:pt x="2551" y="-2335"/>
                      </a:cubicBezTo>
                      <a:cubicBezTo>
                        <a:pt x="2551" y="-4060"/>
                        <a:pt x="4705" y="-5785"/>
                        <a:pt x="7506" y="-6217"/>
                      </a:cubicBezTo>
                      <a:cubicBezTo>
                        <a:pt x="10091" y="-6648"/>
                        <a:pt x="12245" y="-8158"/>
                        <a:pt x="12245" y="-9452"/>
                      </a:cubicBezTo>
                      <a:cubicBezTo>
                        <a:pt x="12245" y="-10961"/>
                        <a:pt x="14399" y="-9667"/>
                        <a:pt x="17200" y="-6648"/>
                      </a:cubicBezTo>
                      <a:cubicBezTo>
                        <a:pt x="21293" y="-2119"/>
                        <a:pt x="21939" y="900"/>
                        <a:pt x="21509" y="12761"/>
                      </a:cubicBezTo>
                      <a:cubicBezTo>
                        <a:pt x="21293" y="20740"/>
                        <a:pt x="21078" y="27857"/>
                        <a:pt x="20647" y="28935"/>
                      </a:cubicBezTo>
                      <a:cubicBezTo>
                        <a:pt x="19785" y="34327"/>
                        <a:pt x="21293" y="34111"/>
                        <a:pt x="27541" y="28073"/>
                      </a:cubicBezTo>
                      <a:cubicBezTo>
                        <a:pt x="34650" y="20956"/>
                        <a:pt x="41544" y="19015"/>
                        <a:pt x="39389" y="24838"/>
                      </a:cubicBezTo>
                      <a:cubicBezTo>
                        <a:pt x="37666" y="29151"/>
                        <a:pt x="41759" y="36483"/>
                        <a:pt x="45637" y="36483"/>
                      </a:cubicBezTo>
                      <a:cubicBezTo>
                        <a:pt x="47360" y="36483"/>
                        <a:pt x="48868" y="35620"/>
                        <a:pt x="48868" y="34327"/>
                      </a:cubicBezTo>
                      <a:cubicBezTo>
                        <a:pt x="48868" y="30229"/>
                        <a:pt x="52100" y="32170"/>
                        <a:pt x="54685" y="37777"/>
                      </a:cubicBezTo>
                      <a:cubicBezTo>
                        <a:pt x="55977" y="40796"/>
                        <a:pt x="56839" y="44462"/>
                        <a:pt x="56193" y="46188"/>
                      </a:cubicBezTo>
                      <a:cubicBezTo>
                        <a:pt x="55547" y="47697"/>
                        <a:pt x="55977" y="49638"/>
                        <a:pt x="57270" y="50501"/>
                      </a:cubicBezTo>
                      <a:cubicBezTo>
                        <a:pt x="58563" y="51148"/>
                        <a:pt x="59640" y="50501"/>
                        <a:pt x="59640" y="48775"/>
                      </a:cubicBezTo>
                      <a:cubicBezTo>
                        <a:pt x="59640" y="44894"/>
                        <a:pt x="68257" y="37130"/>
                        <a:pt x="73427" y="36052"/>
                      </a:cubicBezTo>
                      <a:cubicBezTo>
                        <a:pt x="76659" y="35620"/>
                        <a:pt x="77951" y="37130"/>
                        <a:pt x="79459" y="42521"/>
                      </a:cubicBezTo>
                      <a:cubicBezTo>
                        <a:pt x="80536" y="46403"/>
                        <a:pt x="82691" y="49422"/>
                        <a:pt x="84414" y="49422"/>
                      </a:cubicBezTo>
                      <a:cubicBezTo>
                        <a:pt x="89154" y="49422"/>
                        <a:pt x="88292" y="55461"/>
                        <a:pt x="83337" y="56970"/>
                      </a:cubicBezTo>
                      <a:cubicBezTo>
                        <a:pt x="80967" y="57617"/>
                        <a:pt x="79028" y="59127"/>
                        <a:pt x="79028" y="60205"/>
                      </a:cubicBezTo>
                      <a:cubicBezTo>
                        <a:pt x="79028" y="61068"/>
                        <a:pt x="80967" y="61499"/>
                        <a:pt x="83337" y="60852"/>
                      </a:cubicBezTo>
                      <a:cubicBezTo>
                        <a:pt x="85707" y="60205"/>
                        <a:pt x="87646" y="59127"/>
                        <a:pt x="87646" y="58264"/>
                      </a:cubicBezTo>
                      <a:cubicBezTo>
                        <a:pt x="87646" y="57617"/>
                        <a:pt x="91954" y="56970"/>
                        <a:pt x="97340" y="56970"/>
                      </a:cubicBezTo>
                      <a:cubicBezTo>
                        <a:pt x="106173" y="56970"/>
                        <a:pt x="107034" y="57402"/>
                        <a:pt x="107034" y="62362"/>
                      </a:cubicBezTo>
                      <a:lnTo>
                        <a:pt x="107250" y="67753"/>
                      </a:lnTo>
                      <a:lnTo>
                        <a:pt x="110481" y="61715"/>
                      </a:lnTo>
                      <a:cubicBezTo>
                        <a:pt x="114144" y="54814"/>
                        <a:pt x="118668" y="56108"/>
                        <a:pt x="117160" y="63656"/>
                      </a:cubicBezTo>
                      <a:cubicBezTo>
                        <a:pt x="116082" y="69694"/>
                        <a:pt x="120176" y="70557"/>
                        <a:pt x="125131" y="65381"/>
                      </a:cubicBezTo>
                      <a:cubicBezTo>
                        <a:pt x="128362" y="62362"/>
                        <a:pt x="128793" y="62362"/>
                        <a:pt x="132024" y="65381"/>
                      </a:cubicBezTo>
                      <a:cubicBezTo>
                        <a:pt x="133748" y="67322"/>
                        <a:pt x="134609" y="69910"/>
                        <a:pt x="133963" y="70988"/>
                      </a:cubicBezTo>
                      <a:cubicBezTo>
                        <a:pt x="133101" y="72282"/>
                        <a:pt x="133532" y="74654"/>
                        <a:pt x="134825" y="76164"/>
                      </a:cubicBezTo>
                      <a:cubicBezTo>
                        <a:pt x="136548" y="78320"/>
                        <a:pt x="136117" y="80261"/>
                        <a:pt x="132886" y="83927"/>
                      </a:cubicBezTo>
                      <a:cubicBezTo>
                        <a:pt x="130516" y="86731"/>
                        <a:pt x="128362" y="90828"/>
                        <a:pt x="128362" y="93416"/>
                      </a:cubicBezTo>
                      <a:cubicBezTo>
                        <a:pt x="128147" y="96004"/>
                        <a:pt x="127716" y="99454"/>
                        <a:pt x="127500" y="101180"/>
                      </a:cubicBezTo>
                      <a:cubicBezTo>
                        <a:pt x="127285" y="102905"/>
                        <a:pt x="126854" y="105924"/>
                        <a:pt x="126639" y="107865"/>
                      </a:cubicBezTo>
                      <a:cubicBezTo>
                        <a:pt x="126639" y="109806"/>
                        <a:pt x="124484" y="113472"/>
                        <a:pt x="122114" y="116276"/>
                      </a:cubicBezTo>
                      <a:cubicBezTo>
                        <a:pt x="119745" y="119079"/>
                        <a:pt x="117806" y="122530"/>
                        <a:pt x="117806" y="124255"/>
                      </a:cubicBezTo>
                      <a:cubicBezTo>
                        <a:pt x="117806" y="126411"/>
                        <a:pt x="119098" y="126843"/>
                        <a:pt x="122114" y="125980"/>
                      </a:cubicBezTo>
                      <a:cubicBezTo>
                        <a:pt x="124484" y="125117"/>
                        <a:pt x="126423" y="125549"/>
                        <a:pt x="126423" y="126843"/>
                      </a:cubicBezTo>
                      <a:cubicBezTo>
                        <a:pt x="126423" y="128137"/>
                        <a:pt x="125561" y="129215"/>
                        <a:pt x="124269" y="129215"/>
                      </a:cubicBezTo>
                      <a:cubicBezTo>
                        <a:pt x="123192" y="129215"/>
                        <a:pt x="122114" y="133959"/>
                        <a:pt x="122114" y="139782"/>
                      </a:cubicBezTo>
                      <a:cubicBezTo>
                        <a:pt x="122114" y="149918"/>
                        <a:pt x="121468" y="151212"/>
                        <a:pt x="108112" y="165014"/>
                      </a:cubicBezTo>
                      <a:cubicBezTo>
                        <a:pt x="100356" y="172993"/>
                        <a:pt x="94109" y="180972"/>
                        <a:pt x="94109" y="182482"/>
                      </a:cubicBezTo>
                      <a:cubicBezTo>
                        <a:pt x="94109" y="183991"/>
                        <a:pt x="92816" y="185285"/>
                        <a:pt x="91093" y="185285"/>
                      </a:cubicBezTo>
                      <a:cubicBezTo>
                        <a:pt x="89369" y="185285"/>
                        <a:pt x="86569" y="185932"/>
                        <a:pt x="84630" y="186579"/>
                      </a:cubicBezTo>
                      <a:cubicBezTo>
                        <a:pt x="82260" y="187442"/>
                        <a:pt x="81183" y="186795"/>
                        <a:pt x="81183" y="184207"/>
                      </a:cubicBezTo>
                      <a:close/>
                      <a:moveTo>
                        <a:pt x="91954" y="177953"/>
                      </a:moveTo>
                      <a:cubicBezTo>
                        <a:pt x="91954" y="177522"/>
                        <a:pt x="90446" y="176659"/>
                        <a:pt x="88723" y="175796"/>
                      </a:cubicBezTo>
                      <a:cubicBezTo>
                        <a:pt x="86999" y="175150"/>
                        <a:pt x="85491" y="175581"/>
                        <a:pt x="85491" y="176659"/>
                      </a:cubicBezTo>
                      <a:cubicBezTo>
                        <a:pt x="85491" y="177953"/>
                        <a:pt x="86999" y="178816"/>
                        <a:pt x="88723" y="178816"/>
                      </a:cubicBezTo>
                      <a:cubicBezTo>
                        <a:pt x="90446" y="178816"/>
                        <a:pt x="91954" y="178384"/>
                        <a:pt x="91954" y="177953"/>
                      </a:cubicBezTo>
                      <a:close/>
                      <a:moveTo>
                        <a:pt x="52531" y="56970"/>
                      </a:moveTo>
                      <a:cubicBezTo>
                        <a:pt x="54254" y="52226"/>
                        <a:pt x="52531" y="51148"/>
                        <a:pt x="45852" y="52873"/>
                      </a:cubicBezTo>
                      <a:cubicBezTo>
                        <a:pt x="41328" y="53951"/>
                        <a:pt x="40682" y="54814"/>
                        <a:pt x="42621" y="57186"/>
                      </a:cubicBezTo>
                      <a:cubicBezTo>
                        <a:pt x="45852" y="61283"/>
                        <a:pt x="50807" y="61068"/>
                        <a:pt x="52531" y="56970"/>
                      </a:cubicBezTo>
                      <a:close/>
                      <a:moveTo>
                        <a:pt x="36804" y="50501"/>
                      </a:moveTo>
                      <a:cubicBezTo>
                        <a:pt x="35296" y="46835"/>
                        <a:pt x="30341" y="46188"/>
                        <a:pt x="28402" y="49207"/>
                      </a:cubicBezTo>
                      <a:cubicBezTo>
                        <a:pt x="27541" y="50932"/>
                        <a:pt x="30341" y="52442"/>
                        <a:pt x="36373" y="53520"/>
                      </a:cubicBezTo>
                      <a:cubicBezTo>
                        <a:pt x="37235" y="53520"/>
                        <a:pt x="37450" y="52226"/>
                        <a:pt x="36804" y="50501"/>
                      </a:cubicBezTo>
                      <a:close/>
                      <a:moveTo>
                        <a:pt x="18062" y="46835"/>
                      </a:moveTo>
                      <a:cubicBezTo>
                        <a:pt x="17415" y="45109"/>
                        <a:pt x="16769" y="45756"/>
                        <a:pt x="16769" y="48128"/>
                      </a:cubicBezTo>
                      <a:cubicBezTo>
                        <a:pt x="16554" y="50501"/>
                        <a:pt x="17200" y="51795"/>
                        <a:pt x="17846" y="50932"/>
                      </a:cubicBezTo>
                      <a:cubicBezTo>
                        <a:pt x="18493" y="50285"/>
                        <a:pt x="18708" y="48344"/>
                        <a:pt x="18062" y="46835"/>
                      </a:cubicBezTo>
                      <a:close/>
                      <a:moveTo>
                        <a:pt x="24309" y="45756"/>
                      </a:moveTo>
                      <a:cubicBezTo>
                        <a:pt x="22801" y="39934"/>
                        <a:pt x="17631" y="34327"/>
                        <a:pt x="13969" y="34327"/>
                      </a:cubicBezTo>
                      <a:cubicBezTo>
                        <a:pt x="13107" y="34327"/>
                        <a:pt x="12461" y="35620"/>
                        <a:pt x="12891" y="37130"/>
                      </a:cubicBezTo>
                      <a:cubicBezTo>
                        <a:pt x="13107" y="38640"/>
                        <a:pt x="10522" y="39934"/>
                        <a:pt x="6429" y="40365"/>
                      </a:cubicBezTo>
                      <a:cubicBezTo>
                        <a:pt x="2551" y="40796"/>
                        <a:pt x="-681" y="42090"/>
                        <a:pt x="-681" y="43384"/>
                      </a:cubicBezTo>
                      <a:cubicBezTo>
                        <a:pt x="-681" y="44894"/>
                        <a:pt x="2982" y="45109"/>
                        <a:pt x="9875" y="44247"/>
                      </a:cubicBezTo>
                      <a:cubicBezTo>
                        <a:pt x="19354" y="42953"/>
                        <a:pt x="20647" y="43384"/>
                        <a:pt x="21939" y="47266"/>
                      </a:cubicBezTo>
                      <a:cubicBezTo>
                        <a:pt x="24094" y="53736"/>
                        <a:pt x="25817" y="52442"/>
                        <a:pt x="24309" y="45756"/>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9" name="Freeform: Shape 138">
                  <a:extLst>
                    <a:ext uri="{FF2B5EF4-FFF2-40B4-BE49-F238E27FC236}">
                      <a16:creationId xmlns:a16="http://schemas.microsoft.com/office/drawing/2014/main" id="{B38A5C21-7305-E9B2-74B5-3D3825BA5D79}"/>
                    </a:ext>
                  </a:extLst>
                </p:cNvPr>
                <p:cNvSpPr>
                  <a:spLocks/>
                </p:cNvSpPr>
                <p:nvPr/>
              </p:nvSpPr>
              <p:spPr>
                <a:xfrm flipV="1">
                  <a:off x="3397808" y="3760074"/>
                  <a:ext cx="36361" cy="23007"/>
                </a:xfrm>
                <a:custGeom>
                  <a:avLst/>
                  <a:gdLst>
                    <a:gd name="connsiteX0" fmla="*/ 13378 w 36361"/>
                    <a:gd name="connsiteY0" fmla="*/ 9785 h 23007"/>
                    <a:gd name="connsiteX1" fmla="*/ 1314 w 36361"/>
                    <a:gd name="connsiteY1" fmla="*/ 6550 h 23007"/>
                    <a:gd name="connsiteX2" fmla="*/ -6872 w 36361"/>
                    <a:gd name="connsiteY2" fmla="*/ 4393 h 23007"/>
                    <a:gd name="connsiteX3" fmla="*/ -11396 w 36361"/>
                    <a:gd name="connsiteY3" fmla="*/ 2237 h 23007"/>
                    <a:gd name="connsiteX4" fmla="*/ -8165 w 36361"/>
                    <a:gd name="connsiteY4" fmla="*/ -8115 h 23007"/>
                    <a:gd name="connsiteX5" fmla="*/ 4115 w 36361"/>
                    <a:gd name="connsiteY5" fmla="*/ -6605 h 23007"/>
                    <a:gd name="connsiteX6" fmla="*/ 12301 w 36361"/>
                    <a:gd name="connsiteY6" fmla="*/ -2076 h 23007"/>
                    <a:gd name="connsiteX7" fmla="*/ 13378 w 36361"/>
                    <a:gd name="connsiteY7" fmla="*/ 943 h 23007"/>
                    <a:gd name="connsiteX8" fmla="*/ 16610 w 36361"/>
                    <a:gd name="connsiteY8" fmla="*/ 6981 h 23007"/>
                    <a:gd name="connsiteX9" fmla="*/ 19410 w 36361"/>
                    <a:gd name="connsiteY9" fmla="*/ 13020 h 23007"/>
                    <a:gd name="connsiteX10" fmla="*/ 13378 w 36361"/>
                    <a:gd name="connsiteY10" fmla="*/ 9785 h 2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61" h="23007">
                      <a:moveTo>
                        <a:pt x="13378" y="9785"/>
                      </a:moveTo>
                      <a:cubicBezTo>
                        <a:pt x="11224" y="8060"/>
                        <a:pt x="5623" y="6550"/>
                        <a:pt x="1314" y="6550"/>
                      </a:cubicBezTo>
                      <a:cubicBezTo>
                        <a:pt x="-3210" y="6550"/>
                        <a:pt x="-6872" y="5687"/>
                        <a:pt x="-6872" y="4393"/>
                      </a:cubicBezTo>
                      <a:cubicBezTo>
                        <a:pt x="-6872" y="3315"/>
                        <a:pt x="-8811" y="2237"/>
                        <a:pt x="-11396" y="2237"/>
                      </a:cubicBezTo>
                      <a:cubicBezTo>
                        <a:pt x="-17859" y="2237"/>
                        <a:pt x="-15705" y="-4664"/>
                        <a:pt x="-8165" y="-8115"/>
                      </a:cubicBezTo>
                      <a:cubicBezTo>
                        <a:pt x="-2779" y="-10918"/>
                        <a:pt x="-1486" y="-10702"/>
                        <a:pt x="4115" y="-6605"/>
                      </a:cubicBezTo>
                      <a:cubicBezTo>
                        <a:pt x="7346" y="-4017"/>
                        <a:pt x="11224" y="-2076"/>
                        <a:pt x="12301" y="-2076"/>
                      </a:cubicBezTo>
                      <a:cubicBezTo>
                        <a:pt x="13594" y="-2076"/>
                        <a:pt x="14025" y="-782"/>
                        <a:pt x="13378" y="943"/>
                      </a:cubicBezTo>
                      <a:cubicBezTo>
                        <a:pt x="12732" y="2884"/>
                        <a:pt x="14025" y="5256"/>
                        <a:pt x="16610" y="6981"/>
                      </a:cubicBezTo>
                      <a:cubicBezTo>
                        <a:pt x="21134" y="9785"/>
                        <a:pt x="22642" y="13020"/>
                        <a:pt x="19410" y="13020"/>
                      </a:cubicBezTo>
                      <a:cubicBezTo>
                        <a:pt x="18333" y="13020"/>
                        <a:pt x="15748" y="11510"/>
                        <a:pt x="13378" y="9785"/>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40" name="Freeform: Shape 139">
                  <a:extLst>
                    <a:ext uri="{FF2B5EF4-FFF2-40B4-BE49-F238E27FC236}">
                      <a16:creationId xmlns:a16="http://schemas.microsoft.com/office/drawing/2014/main" id="{E8AC84DB-BE3D-8F86-5E02-DC401387F24F}"/>
                    </a:ext>
                  </a:extLst>
                </p:cNvPr>
                <p:cNvSpPr>
                  <a:spLocks/>
                </p:cNvSpPr>
                <p:nvPr/>
              </p:nvSpPr>
              <p:spPr>
                <a:xfrm flipV="1">
                  <a:off x="4838755" y="4079295"/>
                  <a:ext cx="83422" cy="129169"/>
                </a:xfrm>
                <a:custGeom>
                  <a:avLst/>
                  <a:gdLst>
                    <a:gd name="connsiteX0" fmla="*/ -14782 w 83422"/>
                    <a:gd name="connsiteY0" fmla="*/ 118400 h 129169"/>
                    <a:gd name="connsiteX1" fmla="*/ -14351 w 83422"/>
                    <a:gd name="connsiteY1" fmla="*/ 76994 h 129169"/>
                    <a:gd name="connsiteX2" fmla="*/ -16075 w 83422"/>
                    <a:gd name="connsiteY2" fmla="*/ 76348 h 129169"/>
                    <a:gd name="connsiteX3" fmla="*/ -18229 w 83422"/>
                    <a:gd name="connsiteY3" fmla="*/ 60389 h 129169"/>
                    <a:gd name="connsiteX4" fmla="*/ -4657 w 83422"/>
                    <a:gd name="connsiteY4" fmla="*/ 41196 h 129169"/>
                    <a:gd name="connsiteX5" fmla="*/ -2503 w 83422"/>
                    <a:gd name="connsiteY5" fmla="*/ 44862 h 129169"/>
                    <a:gd name="connsiteX6" fmla="*/ -995 w 83422"/>
                    <a:gd name="connsiteY6" fmla="*/ 47018 h 129169"/>
                    <a:gd name="connsiteX7" fmla="*/ -2503 w 83422"/>
                    <a:gd name="connsiteY7" fmla="*/ 40333 h 129169"/>
                    <a:gd name="connsiteX8" fmla="*/ -348 w 83422"/>
                    <a:gd name="connsiteY8" fmla="*/ 29335 h 129169"/>
                    <a:gd name="connsiteX9" fmla="*/ 1806 w 83422"/>
                    <a:gd name="connsiteY9" fmla="*/ 28472 h 129169"/>
                    <a:gd name="connsiteX10" fmla="*/ -5949 w 83422"/>
                    <a:gd name="connsiteY10" fmla="*/ 29335 h 129169"/>
                    <a:gd name="connsiteX11" fmla="*/ -10473 w 83422"/>
                    <a:gd name="connsiteY11" fmla="*/ 32569 h 129169"/>
                    <a:gd name="connsiteX12" fmla="*/ -7242 w 83422"/>
                    <a:gd name="connsiteY12" fmla="*/ 24590 h 129169"/>
                    <a:gd name="connsiteX13" fmla="*/ 2668 w 83422"/>
                    <a:gd name="connsiteY13" fmla="*/ 9494 h 129169"/>
                    <a:gd name="connsiteX14" fmla="*/ 13870 w 83422"/>
                    <a:gd name="connsiteY14" fmla="*/ 3456 h 129169"/>
                    <a:gd name="connsiteX15" fmla="*/ 10423 w 83422"/>
                    <a:gd name="connsiteY15" fmla="*/ 22002 h 129169"/>
                    <a:gd name="connsiteX16" fmla="*/ 11500 w 83422"/>
                    <a:gd name="connsiteY16" fmla="*/ 28256 h 129169"/>
                    <a:gd name="connsiteX17" fmla="*/ 18825 w 83422"/>
                    <a:gd name="connsiteY17" fmla="*/ 26100 h 129169"/>
                    <a:gd name="connsiteX18" fmla="*/ 19040 w 83422"/>
                    <a:gd name="connsiteY18" fmla="*/ 20708 h 129169"/>
                    <a:gd name="connsiteX19" fmla="*/ 24642 w 83422"/>
                    <a:gd name="connsiteY19" fmla="*/ 20708 h 129169"/>
                    <a:gd name="connsiteX20" fmla="*/ 29381 w 83422"/>
                    <a:gd name="connsiteY20" fmla="*/ 20277 h 129169"/>
                    <a:gd name="connsiteX21" fmla="*/ 33259 w 83422"/>
                    <a:gd name="connsiteY21" fmla="*/ 18121 h 129169"/>
                    <a:gd name="connsiteX22" fmla="*/ 32182 w 83422"/>
                    <a:gd name="connsiteY22" fmla="*/ 24159 h 129169"/>
                    <a:gd name="connsiteX23" fmla="*/ 41014 w 83422"/>
                    <a:gd name="connsiteY23" fmla="*/ 19846 h 129169"/>
                    <a:gd name="connsiteX24" fmla="*/ 46616 w 83422"/>
                    <a:gd name="connsiteY24" fmla="*/ 6691 h 129169"/>
                    <a:gd name="connsiteX25" fmla="*/ 45323 w 83422"/>
                    <a:gd name="connsiteY25" fmla="*/ 8416 h 129169"/>
                    <a:gd name="connsiteX26" fmla="*/ 37998 w 83422"/>
                    <a:gd name="connsiteY26" fmla="*/ 19630 h 129169"/>
                    <a:gd name="connsiteX27" fmla="*/ 39506 w 83422"/>
                    <a:gd name="connsiteY27" fmla="*/ 11867 h 129169"/>
                    <a:gd name="connsiteX28" fmla="*/ 42738 w 83422"/>
                    <a:gd name="connsiteY28" fmla="*/ 1515 h 129169"/>
                    <a:gd name="connsiteX29" fmla="*/ 44677 w 83422"/>
                    <a:gd name="connsiteY29" fmla="*/ -4308 h 129169"/>
                    <a:gd name="connsiteX30" fmla="*/ 51570 w 83422"/>
                    <a:gd name="connsiteY30" fmla="*/ -4955 h 129169"/>
                    <a:gd name="connsiteX31" fmla="*/ 56525 w 83422"/>
                    <a:gd name="connsiteY31" fmla="*/ -1720 h 129169"/>
                    <a:gd name="connsiteX32" fmla="*/ 55233 w 83422"/>
                    <a:gd name="connsiteY32" fmla="*/ 6475 h 129169"/>
                    <a:gd name="connsiteX33" fmla="*/ 58249 w 83422"/>
                    <a:gd name="connsiteY33" fmla="*/ 13592 h 129169"/>
                    <a:gd name="connsiteX34" fmla="*/ 53294 w 83422"/>
                    <a:gd name="connsiteY34" fmla="*/ 22002 h 129169"/>
                    <a:gd name="connsiteX35" fmla="*/ 50278 w 83422"/>
                    <a:gd name="connsiteY35" fmla="*/ 28256 h 129169"/>
                    <a:gd name="connsiteX36" fmla="*/ 53509 w 83422"/>
                    <a:gd name="connsiteY36" fmla="*/ 26100 h 129169"/>
                    <a:gd name="connsiteX37" fmla="*/ 59757 w 83422"/>
                    <a:gd name="connsiteY37" fmla="*/ 25884 h 129169"/>
                    <a:gd name="connsiteX38" fmla="*/ 60188 w 83422"/>
                    <a:gd name="connsiteY38" fmla="*/ 32354 h 129169"/>
                    <a:gd name="connsiteX39" fmla="*/ 53509 w 83422"/>
                    <a:gd name="connsiteY39" fmla="*/ 33648 h 129169"/>
                    <a:gd name="connsiteX40" fmla="*/ 47046 w 83422"/>
                    <a:gd name="connsiteY40" fmla="*/ 33648 h 129169"/>
                    <a:gd name="connsiteX41" fmla="*/ 38645 w 83422"/>
                    <a:gd name="connsiteY41" fmla="*/ 35804 h 129169"/>
                    <a:gd name="connsiteX42" fmla="*/ 35413 w 83422"/>
                    <a:gd name="connsiteY42" fmla="*/ 38177 h 129169"/>
                    <a:gd name="connsiteX43" fmla="*/ 24642 w 83422"/>
                    <a:gd name="connsiteY43" fmla="*/ 40333 h 129169"/>
                    <a:gd name="connsiteX44" fmla="*/ 14086 w 83422"/>
                    <a:gd name="connsiteY44" fmla="*/ 42274 h 129169"/>
                    <a:gd name="connsiteX45" fmla="*/ 22918 w 83422"/>
                    <a:gd name="connsiteY45" fmla="*/ 46156 h 129169"/>
                    <a:gd name="connsiteX46" fmla="*/ 25503 w 83422"/>
                    <a:gd name="connsiteY46" fmla="*/ 47234 h 129169"/>
                    <a:gd name="connsiteX47" fmla="*/ 14301 w 83422"/>
                    <a:gd name="connsiteY47" fmla="*/ 54135 h 129169"/>
                    <a:gd name="connsiteX48" fmla="*/ 9992 w 83422"/>
                    <a:gd name="connsiteY48" fmla="*/ 65349 h 129169"/>
                    <a:gd name="connsiteX49" fmla="*/ 14732 w 83422"/>
                    <a:gd name="connsiteY49" fmla="*/ 71387 h 129169"/>
                    <a:gd name="connsiteX50" fmla="*/ 17748 w 83422"/>
                    <a:gd name="connsiteY50" fmla="*/ 96619 h 129169"/>
                    <a:gd name="connsiteX51" fmla="*/ 14301 w 83422"/>
                    <a:gd name="connsiteY51" fmla="*/ 110421 h 129169"/>
                    <a:gd name="connsiteX52" fmla="*/ 7192 w 83422"/>
                    <a:gd name="connsiteY52" fmla="*/ 117538 h 129169"/>
                    <a:gd name="connsiteX53" fmla="*/ -1210 w 83422"/>
                    <a:gd name="connsiteY53" fmla="*/ 118616 h 129169"/>
                    <a:gd name="connsiteX54" fmla="*/ -14782 w 83422"/>
                    <a:gd name="connsiteY54" fmla="*/ 118400 h 12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3422" h="129169">
                      <a:moveTo>
                        <a:pt x="-14782" y="118400"/>
                      </a:moveTo>
                      <a:cubicBezTo>
                        <a:pt x="-16721" y="115381"/>
                        <a:pt x="-16290" y="84327"/>
                        <a:pt x="-14351" y="76994"/>
                      </a:cubicBezTo>
                      <a:cubicBezTo>
                        <a:pt x="-13059" y="72897"/>
                        <a:pt x="-13274" y="72681"/>
                        <a:pt x="-16075" y="76348"/>
                      </a:cubicBezTo>
                      <a:cubicBezTo>
                        <a:pt x="-22968" y="84758"/>
                        <a:pt x="-23830" y="77857"/>
                        <a:pt x="-18229" y="60389"/>
                      </a:cubicBezTo>
                      <a:cubicBezTo>
                        <a:pt x="-14567" y="49175"/>
                        <a:pt x="-8965" y="41196"/>
                        <a:pt x="-4657" y="41196"/>
                      </a:cubicBezTo>
                      <a:cubicBezTo>
                        <a:pt x="-3364" y="41196"/>
                        <a:pt x="-2503" y="42921"/>
                        <a:pt x="-2503" y="44862"/>
                      </a:cubicBezTo>
                      <a:cubicBezTo>
                        <a:pt x="-2503" y="46803"/>
                        <a:pt x="-1856" y="47665"/>
                        <a:pt x="-995" y="47018"/>
                      </a:cubicBezTo>
                      <a:cubicBezTo>
                        <a:pt x="-348" y="46156"/>
                        <a:pt x="-779" y="43137"/>
                        <a:pt x="-2503" y="40333"/>
                      </a:cubicBezTo>
                      <a:cubicBezTo>
                        <a:pt x="-5519" y="34726"/>
                        <a:pt x="-4011" y="27178"/>
                        <a:pt x="-348" y="29335"/>
                      </a:cubicBezTo>
                      <a:cubicBezTo>
                        <a:pt x="729" y="29982"/>
                        <a:pt x="1806" y="29550"/>
                        <a:pt x="1806" y="28472"/>
                      </a:cubicBezTo>
                      <a:cubicBezTo>
                        <a:pt x="1806" y="24806"/>
                        <a:pt x="-4657" y="25668"/>
                        <a:pt x="-5949" y="29335"/>
                      </a:cubicBezTo>
                      <a:cubicBezTo>
                        <a:pt x="-6811" y="31060"/>
                        <a:pt x="-8750" y="32569"/>
                        <a:pt x="-10473" y="32569"/>
                      </a:cubicBezTo>
                      <a:cubicBezTo>
                        <a:pt x="-12628" y="32569"/>
                        <a:pt x="-11766" y="30197"/>
                        <a:pt x="-7242" y="24590"/>
                      </a:cubicBezTo>
                      <a:cubicBezTo>
                        <a:pt x="-3795" y="20061"/>
                        <a:pt x="729" y="13376"/>
                        <a:pt x="2668" y="9494"/>
                      </a:cubicBezTo>
                      <a:cubicBezTo>
                        <a:pt x="7192" y="437"/>
                        <a:pt x="10423" y="-1288"/>
                        <a:pt x="13870" y="3456"/>
                      </a:cubicBezTo>
                      <a:cubicBezTo>
                        <a:pt x="17532" y="8200"/>
                        <a:pt x="15594" y="17258"/>
                        <a:pt x="10423" y="22002"/>
                      </a:cubicBezTo>
                      <a:cubicBezTo>
                        <a:pt x="6546" y="25453"/>
                        <a:pt x="6546" y="25668"/>
                        <a:pt x="11500" y="28256"/>
                      </a:cubicBezTo>
                      <a:cubicBezTo>
                        <a:pt x="16886" y="31276"/>
                        <a:pt x="23995" y="29119"/>
                        <a:pt x="18825" y="26100"/>
                      </a:cubicBezTo>
                      <a:cubicBezTo>
                        <a:pt x="16671" y="24590"/>
                        <a:pt x="16671" y="23512"/>
                        <a:pt x="19040" y="20708"/>
                      </a:cubicBezTo>
                      <a:cubicBezTo>
                        <a:pt x="21841" y="17258"/>
                        <a:pt x="22272" y="17258"/>
                        <a:pt x="24642" y="20708"/>
                      </a:cubicBezTo>
                      <a:cubicBezTo>
                        <a:pt x="27011" y="23943"/>
                        <a:pt x="27442" y="23943"/>
                        <a:pt x="29381" y="20277"/>
                      </a:cubicBezTo>
                      <a:cubicBezTo>
                        <a:pt x="30674" y="18121"/>
                        <a:pt x="32397" y="17258"/>
                        <a:pt x="33259" y="18121"/>
                      </a:cubicBezTo>
                      <a:cubicBezTo>
                        <a:pt x="34336" y="18983"/>
                        <a:pt x="33690" y="21787"/>
                        <a:pt x="32182" y="24159"/>
                      </a:cubicBezTo>
                      <a:cubicBezTo>
                        <a:pt x="27227" y="32354"/>
                        <a:pt x="31105" y="30413"/>
                        <a:pt x="41014" y="19846"/>
                      </a:cubicBezTo>
                      <a:cubicBezTo>
                        <a:pt x="50062" y="10141"/>
                        <a:pt x="51570" y="6691"/>
                        <a:pt x="46616" y="6691"/>
                      </a:cubicBezTo>
                      <a:cubicBezTo>
                        <a:pt x="45754" y="6691"/>
                        <a:pt x="45108" y="7338"/>
                        <a:pt x="45323" y="8416"/>
                      </a:cubicBezTo>
                      <a:cubicBezTo>
                        <a:pt x="45969" y="10573"/>
                        <a:pt x="39937" y="19630"/>
                        <a:pt x="37998" y="19630"/>
                      </a:cubicBezTo>
                      <a:cubicBezTo>
                        <a:pt x="34982" y="19630"/>
                        <a:pt x="36275" y="12945"/>
                        <a:pt x="39506" y="11867"/>
                      </a:cubicBezTo>
                      <a:cubicBezTo>
                        <a:pt x="41661" y="11004"/>
                        <a:pt x="42738" y="7553"/>
                        <a:pt x="42738" y="1515"/>
                      </a:cubicBezTo>
                      <a:cubicBezTo>
                        <a:pt x="42738" y="-4308"/>
                        <a:pt x="43384" y="-6249"/>
                        <a:pt x="44677" y="-4308"/>
                      </a:cubicBezTo>
                      <a:cubicBezTo>
                        <a:pt x="46185" y="-1935"/>
                        <a:pt x="47477" y="-1935"/>
                        <a:pt x="51570" y="-4955"/>
                      </a:cubicBezTo>
                      <a:cubicBezTo>
                        <a:pt x="59110" y="-10130"/>
                        <a:pt x="60403" y="-9268"/>
                        <a:pt x="56525" y="-1720"/>
                      </a:cubicBezTo>
                      <a:cubicBezTo>
                        <a:pt x="54586" y="2378"/>
                        <a:pt x="53940" y="5613"/>
                        <a:pt x="55233" y="6475"/>
                      </a:cubicBezTo>
                      <a:cubicBezTo>
                        <a:pt x="56310" y="7122"/>
                        <a:pt x="57602" y="10357"/>
                        <a:pt x="58249" y="13592"/>
                      </a:cubicBezTo>
                      <a:cubicBezTo>
                        <a:pt x="59110" y="18336"/>
                        <a:pt x="58249" y="19846"/>
                        <a:pt x="53294" y="22002"/>
                      </a:cubicBezTo>
                      <a:cubicBezTo>
                        <a:pt x="46616" y="24590"/>
                        <a:pt x="44892" y="28256"/>
                        <a:pt x="50278" y="28256"/>
                      </a:cubicBezTo>
                      <a:cubicBezTo>
                        <a:pt x="52001" y="28256"/>
                        <a:pt x="53509" y="27394"/>
                        <a:pt x="53509" y="26100"/>
                      </a:cubicBezTo>
                      <a:cubicBezTo>
                        <a:pt x="53509" y="23512"/>
                        <a:pt x="55664" y="23296"/>
                        <a:pt x="59757" y="25884"/>
                      </a:cubicBezTo>
                      <a:cubicBezTo>
                        <a:pt x="61911" y="27394"/>
                        <a:pt x="62126" y="28688"/>
                        <a:pt x="60188" y="32354"/>
                      </a:cubicBezTo>
                      <a:cubicBezTo>
                        <a:pt x="57172" y="37530"/>
                        <a:pt x="53509" y="38392"/>
                        <a:pt x="53509" y="33648"/>
                      </a:cubicBezTo>
                      <a:cubicBezTo>
                        <a:pt x="53509" y="30629"/>
                        <a:pt x="52863" y="30629"/>
                        <a:pt x="47046" y="33648"/>
                      </a:cubicBezTo>
                      <a:cubicBezTo>
                        <a:pt x="43384" y="35589"/>
                        <a:pt x="39722" y="36451"/>
                        <a:pt x="38645" y="35804"/>
                      </a:cubicBezTo>
                      <a:cubicBezTo>
                        <a:pt x="37567" y="35373"/>
                        <a:pt x="36059" y="36236"/>
                        <a:pt x="35413" y="38177"/>
                      </a:cubicBezTo>
                      <a:cubicBezTo>
                        <a:pt x="34336" y="40980"/>
                        <a:pt x="32182" y="41411"/>
                        <a:pt x="24642" y="40333"/>
                      </a:cubicBezTo>
                      <a:cubicBezTo>
                        <a:pt x="17317" y="39255"/>
                        <a:pt x="14947" y="39470"/>
                        <a:pt x="14086" y="42274"/>
                      </a:cubicBezTo>
                      <a:cubicBezTo>
                        <a:pt x="12793" y="45293"/>
                        <a:pt x="15163" y="46371"/>
                        <a:pt x="22918" y="46156"/>
                      </a:cubicBezTo>
                      <a:cubicBezTo>
                        <a:pt x="24211" y="45940"/>
                        <a:pt x="25503" y="46587"/>
                        <a:pt x="25503" y="47234"/>
                      </a:cubicBezTo>
                      <a:cubicBezTo>
                        <a:pt x="25503" y="49391"/>
                        <a:pt x="17963" y="53919"/>
                        <a:pt x="14301" y="54135"/>
                      </a:cubicBezTo>
                      <a:cubicBezTo>
                        <a:pt x="9992" y="54135"/>
                        <a:pt x="8915" y="57154"/>
                        <a:pt x="9992" y="65349"/>
                      </a:cubicBezTo>
                      <a:cubicBezTo>
                        <a:pt x="10639" y="69231"/>
                        <a:pt x="12147" y="71387"/>
                        <a:pt x="14732" y="71387"/>
                      </a:cubicBezTo>
                      <a:cubicBezTo>
                        <a:pt x="20118" y="71387"/>
                        <a:pt x="22487" y="89503"/>
                        <a:pt x="17748" y="96619"/>
                      </a:cubicBezTo>
                      <a:cubicBezTo>
                        <a:pt x="16024" y="99423"/>
                        <a:pt x="14301" y="105677"/>
                        <a:pt x="14301" y="110421"/>
                      </a:cubicBezTo>
                      <a:cubicBezTo>
                        <a:pt x="14301" y="118832"/>
                        <a:pt x="14086" y="118832"/>
                        <a:pt x="7192" y="117538"/>
                      </a:cubicBezTo>
                      <a:cubicBezTo>
                        <a:pt x="3099" y="116891"/>
                        <a:pt x="-348" y="117322"/>
                        <a:pt x="-1210" y="118616"/>
                      </a:cubicBezTo>
                      <a:cubicBezTo>
                        <a:pt x="-3364" y="121851"/>
                        <a:pt x="-12628" y="121635"/>
                        <a:pt x="-14782" y="118400"/>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46" name="Freeform: Shape 145">
                  <a:extLst>
                    <a:ext uri="{FF2B5EF4-FFF2-40B4-BE49-F238E27FC236}">
                      <a16:creationId xmlns:a16="http://schemas.microsoft.com/office/drawing/2014/main" id="{285BC3B6-372C-B616-A882-82A360149EC4}"/>
                    </a:ext>
                  </a:extLst>
                </p:cNvPr>
                <p:cNvSpPr>
                  <a:spLocks/>
                </p:cNvSpPr>
                <p:nvPr/>
              </p:nvSpPr>
              <p:spPr>
                <a:xfrm flipV="1">
                  <a:off x="4889784" y="4192129"/>
                  <a:ext cx="78243" cy="136521"/>
                </a:xfrm>
                <a:custGeom>
                  <a:avLst/>
                  <a:gdLst>
                    <a:gd name="connsiteX0" fmla="*/ 8722 w 78243"/>
                    <a:gd name="connsiteY0" fmla="*/ 125054 h 136521"/>
                    <a:gd name="connsiteX1" fmla="*/ 14970 w 78243"/>
                    <a:gd name="connsiteY1" fmla="*/ 116428 h 136521"/>
                    <a:gd name="connsiteX2" fmla="*/ 20140 w 78243"/>
                    <a:gd name="connsiteY2" fmla="*/ 108665 h 136521"/>
                    <a:gd name="connsiteX3" fmla="*/ 16262 w 78243"/>
                    <a:gd name="connsiteY3" fmla="*/ 109527 h 136521"/>
                    <a:gd name="connsiteX4" fmla="*/ 11954 w 78243"/>
                    <a:gd name="connsiteY4" fmla="*/ 102842 h 136521"/>
                    <a:gd name="connsiteX5" fmla="*/ 16478 w 78243"/>
                    <a:gd name="connsiteY5" fmla="*/ 95078 h 136521"/>
                    <a:gd name="connsiteX6" fmla="*/ 19494 w 78243"/>
                    <a:gd name="connsiteY6" fmla="*/ 88824 h 136521"/>
                    <a:gd name="connsiteX7" fmla="*/ 25526 w 78243"/>
                    <a:gd name="connsiteY7" fmla="*/ 80198 h 136521"/>
                    <a:gd name="connsiteX8" fmla="*/ 31773 w 78243"/>
                    <a:gd name="connsiteY8" fmla="*/ 75022 h 136521"/>
                    <a:gd name="connsiteX9" fmla="*/ 33281 w 78243"/>
                    <a:gd name="connsiteY9" fmla="*/ 67906 h 136521"/>
                    <a:gd name="connsiteX10" fmla="*/ 29188 w 78243"/>
                    <a:gd name="connsiteY10" fmla="*/ 63377 h 136521"/>
                    <a:gd name="connsiteX11" fmla="*/ 23802 w 78243"/>
                    <a:gd name="connsiteY11" fmla="*/ 65102 h 136521"/>
                    <a:gd name="connsiteX12" fmla="*/ 21648 w 78243"/>
                    <a:gd name="connsiteY12" fmla="*/ 67043 h 136521"/>
                    <a:gd name="connsiteX13" fmla="*/ 21002 w 78243"/>
                    <a:gd name="connsiteY13" fmla="*/ 60142 h 136521"/>
                    <a:gd name="connsiteX14" fmla="*/ 19709 w 78243"/>
                    <a:gd name="connsiteY14" fmla="*/ 54966 h 136521"/>
                    <a:gd name="connsiteX15" fmla="*/ 15832 w 78243"/>
                    <a:gd name="connsiteY15" fmla="*/ 52163 h 136521"/>
                    <a:gd name="connsiteX16" fmla="*/ 8722 w 78243"/>
                    <a:gd name="connsiteY16" fmla="*/ 52379 h 136521"/>
                    <a:gd name="connsiteX17" fmla="*/ -757 w 78243"/>
                    <a:gd name="connsiteY17" fmla="*/ 54535 h 136521"/>
                    <a:gd name="connsiteX18" fmla="*/ -6358 w 78243"/>
                    <a:gd name="connsiteY18" fmla="*/ 48712 h 136521"/>
                    <a:gd name="connsiteX19" fmla="*/ -11744 w 78243"/>
                    <a:gd name="connsiteY19" fmla="*/ 45478 h 136521"/>
                    <a:gd name="connsiteX20" fmla="*/ -17991 w 78243"/>
                    <a:gd name="connsiteY20" fmla="*/ 42890 h 136521"/>
                    <a:gd name="connsiteX21" fmla="*/ -20792 w 78243"/>
                    <a:gd name="connsiteY21" fmla="*/ 33617 h 136521"/>
                    <a:gd name="connsiteX22" fmla="*/ -21869 w 78243"/>
                    <a:gd name="connsiteY22" fmla="*/ 24343 h 136521"/>
                    <a:gd name="connsiteX23" fmla="*/ -14975 w 78243"/>
                    <a:gd name="connsiteY23" fmla="*/ 25637 h 136521"/>
                    <a:gd name="connsiteX24" fmla="*/ -11744 w 78243"/>
                    <a:gd name="connsiteY24" fmla="*/ 33401 h 136521"/>
                    <a:gd name="connsiteX25" fmla="*/ -8512 w 78243"/>
                    <a:gd name="connsiteY25" fmla="*/ 32970 h 136521"/>
                    <a:gd name="connsiteX26" fmla="*/ -3126 w 78243"/>
                    <a:gd name="connsiteY26" fmla="*/ 30382 h 136521"/>
                    <a:gd name="connsiteX27" fmla="*/ 1182 w 78243"/>
                    <a:gd name="connsiteY27" fmla="*/ 31029 h 136521"/>
                    <a:gd name="connsiteX28" fmla="*/ 4414 w 78243"/>
                    <a:gd name="connsiteY28" fmla="*/ 34479 h 136521"/>
                    <a:gd name="connsiteX29" fmla="*/ 8507 w 78243"/>
                    <a:gd name="connsiteY29" fmla="*/ 36851 h 136521"/>
                    <a:gd name="connsiteX30" fmla="*/ 12600 w 78243"/>
                    <a:gd name="connsiteY30" fmla="*/ 23481 h 136521"/>
                    <a:gd name="connsiteX31" fmla="*/ 18417 w 78243"/>
                    <a:gd name="connsiteY31" fmla="*/ 7522 h 136521"/>
                    <a:gd name="connsiteX32" fmla="*/ 29188 w 78243"/>
                    <a:gd name="connsiteY32" fmla="*/ 1915 h 136521"/>
                    <a:gd name="connsiteX33" fmla="*/ 34143 w 78243"/>
                    <a:gd name="connsiteY33" fmla="*/ -3692 h 136521"/>
                    <a:gd name="connsiteX34" fmla="*/ 40175 w 78243"/>
                    <a:gd name="connsiteY34" fmla="*/ -3908 h 136521"/>
                    <a:gd name="connsiteX35" fmla="*/ 41899 w 78243"/>
                    <a:gd name="connsiteY35" fmla="*/ 2993 h 136521"/>
                    <a:gd name="connsiteX36" fmla="*/ 40821 w 78243"/>
                    <a:gd name="connsiteY36" fmla="*/ 12698 h 136521"/>
                    <a:gd name="connsiteX37" fmla="*/ 41683 w 78243"/>
                    <a:gd name="connsiteY37" fmla="*/ 23049 h 136521"/>
                    <a:gd name="connsiteX38" fmla="*/ 45345 w 78243"/>
                    <a:gd name="connsiteY38" fmla="*/ 19815 h 136521"/>
                    <a:gd name="connsiteX39" fmla="*/ 48577 w 78243"/>
                    <a:gd name="connsiteY39" fmla="*/ 11835 h 136521"/>
                    <a:gd name="connsiteX40" fmla="*/ 51808 w 78243"/>
                    <a:gd name="connsiteY40" fmla="*/ 15717 h 136521"/>
                    <a:gd name="connsiteX41" fmla="*/ 53963 w 78243"/>
                    <a:gd name="connsiteY41" fmla="*/ 24990 h 136521"/>
                    <a:gd name="connsiteX42" fmla="*/ 56117 w 78243"/>
                    <a:gd name="connsiteY42" fmla="*/ 30813 h 136521"/>
                    <a:gd name="connsiteX43" fmla="*/ 44915 w 78243"/>
                    <a:gd name="connsiteY43" fmla="*/ 67906 h 136521"/>
                    <a:gd name="connsiteX44" fmla="*/ 44484 w 78243"/>
                    <a:gd name="connsiteY44" fmla="*/ 74807 h 136521"/>
                    <a:gd name="connsiteX45" fmla="*/ 42114 w 78243"/>
                    <a:gd name="connsiteY45" fmla="*/ 81492 h 136521"/>
                    <a:gd name="connsiteX46" fmla="*/ 37375 w 78243"/>
                    <a:gd name="connsiteY46" fmla="*/ 84296 h 136521"/>
                    <a:gd name="connsiteX47" fmla="*/ 32420 w 78243"/>
                    <a:gd name="connsiteY47" fmla="*/ 85374 h 136521"/>
                    <a:gd name="connsiteX48" fmla="*/ 28973 w 78243"/>
                    <a:gd name="connsiteY48" fmla="*/ 82139 h 136521"/>
                    <a:gd name="connsiteX49" fmla="*/ 27680 w 78243"/>
                    <a:gd name="connsiteY49" fmla="*/ 84943 h 136521"/>
                    <a:gd name="connsiteX50" fmla="*/ 27896 w 78243"/>
                    <a:gd name="connsiteY50" fmla="*/ 91844 h 136521"/>
                    <a:gd name="connsiteX51" fmla="*/ 32420 w 78243"/>
                    <a:gd name="connsiteY51" fmla="*/ 98960 h 136521"/>
                    <a:gd name="connsiteX52" fmla="*/ 38667 w 78243"/>
                    <a:gd name="connsiteY52" fmla="*/ 98098 h 136521"/>
                    <a:gd name="connsiteX53" fmla="*/ 34574 w 78243"/>
                    <a:gd name="connsiteY53" fmla="*/ 104783 h 136521"/>
                    <a:gd name="connsiteX54" fmla="*/ 30265 w 78243"/>
                    <a:gd name="connsiteY54" fmla="*/ 116860 h 136521"/>
                    <a:gd name="connsiteX55" fmla="*/ 17555 w 78243"/>
                    <a:gd name="connsiteY55" fmla="*/ 128721 h 136521"/>
                    <a:gd name="connsiteX56" fmla="*/ 8722 w 78243"/>
                    <a:gd name="connsiteY56" fmla="*/ 125054 h 13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8243" h="136521">
                      <a:moveTo>
                        <a:pt x="8722" y="125054"/>
                      </a:moveTo>
                      <a:cubicBezTo>
                        <a:pt x="8722" y="122898"/>
                        <a:pt x="11523" y="119016"/>
                        <a:pt x="14970" y="116428"/>
                      </a:cubicBezTo>
                      <a:cubicBezTo>
                        <a:pt x="18632" y="113840"/>
                        <a:pt x="20786" y="110606"/>
                        <a:pt x="20140" y="108665"/>
                      </a:cubicBezTo>
                      <a:cubicBezTo>
                        <a:pt x="19278" y="106292"/>
                        <a:pt x="18417" y="106508"/>
                        <a:pt x="16262" y="109527"/>
                      </a:cubicBezTo>
                      <a:cubicBezTo>
                        <a:pt x="12169" y="114919"/>
                        <a:pt x="10446" y="111899"/>
                        <a:pt x="11954" y="102842"/>
                      </a:cubicBezTo>
                      <a:cubicBezTo>
                        <a:pt x="12816" y="98313"/>
                        <a:pt x="14754" y="95078"/>
                        <a:pt x="16478" y="95078"/>
                      </a:cubicBezTo>
                      <a:cubicBezTo>
                        <a:pt x="18417" y="95078"/>
                        <a:pt x="19494" y="92706"/>
                        <a:pt x="19494" y="88824"/>
                      </a:cubicBezTo>
                      <a:cubicBezTo>
                        <a:pt x="19494" y="84080"/>
                        <a:pt x="21002" y="82139"/>
                        <a:pt x="25526" y="80198"/>
                      </a:cubicBezTo>
                      <a:cubicBezTo>
                        <a:pt x="28973" y="78689"/>
                        <a:pt x="31773" y="76532"/>
                        <a:pt x="31773" y="75022"/>
                      </a:cubicBezTo>
                      <a:cubicBezTo>
                        <a:pt x="31773" y="73513"/>
                        <a:pt x="32420" y="70278"/>
                        <a:pt x="33281" y="67906"/>
                      </a:cubicBezTo>
                      <a:cubicBezTo>
                        <a:pt x="34359" y="64024"/>
                        <a:pt x="33928" y="63377"/>
                        <a:pt x="29188" y="63377"/>
                      </a:cubicBezTo>
                      <a:cubicBezTo>
                        <a:pt x="26172" y="63377"/>
                        <a:pt x="23802" y="64024"/>
                        <a:pt x="23802" y="65102"/>
                      </a:cubicBezTo>
                      <a:cubicBezTo>
                        <a:pt x="23802" y="66181"/>
                        <a:pt x="22941" y="67043"/>
                        <a:pt x="21648" y="67043"/>
                      </a:cubicBezTo>
                      <a:cubicBezTo>
                        <a:pt x="20571" y="67043"/>
                        <a:pt x="20140" y="64240"/>
                        <a:pt x="21002" y="60142"/>
                      </a:cubicBezTo>
                      <a:cubicBezTo>
                        <a:pt x="22079" y="55182"/>
                        <a:pt x="21648" y="53888"/>
                        <a:pt x="19709" y="54966"/>
                      </a:cubicBezTo>
                      <a:cubicBezTo>
                        <a:pt x="17986" y="56045"/>
                        <a:pt x="16693" y="54966"/>
                        <a:pt x="15832" y="52163"/>
                      </a:cubicBezTo>
                      <a:cubicBezTo>
                        <a:pt x="14324" y="46556"/>
                        <a:pt x="13462" y="46556"/>
                        <a:pt x="8722" y="52379"/>
                      </a:cubicBezTo>
                      <a:cubicBezTo>
                        <a:pt x="5491" y="56692"/>
                        <a:pt x="4198" y="56907"/>
                        <a:pt x="-757" y="54535"/>
                      </a:cubicBezTo>
                      <a:cubicBezTo>
                        <a:pt x="-3773" y="53241"/>
                        <a:pt x="-6358" y="50653"/>
                        <a:pt x="-6358" y="48712"/>
                      </a:cubicBezTo>
                      <a:cubicBezTo>
                        <a:pt x="-6358" y="46772"/>
                        <a:pt x="-8297" y="45478"/>
                        <a:pt x="-11744" y="45478"/>
                      </a:cubicBezTo>
                      <a:cubicBezTo>
                        <a:pt x="-14760" y="45478"/>
                        <a:pt x="-17560" y="44184"/>
                        <a:pt x="-17991" y="42890"/>
                      </a:cubicBezTo>
                      <a:cubicBezTo>
                        <a:pt x="-18422" y="41380"/>
                        <a:pt x="-19499" y="37067"/>
                        <a:pt x="-20792" y="33617"/>
                      </a:cubicBezTo>
                      <a:cubicBezTo>
                        <a:pt x="-21869" y="29950"/>
                        <a:pt x="-22515" y="25853"/>
                        <a:pt x="-21869" y="24343"/>
                      </a:cubicBezTo>
                      <a:cubicBezTo>
                        <a:pt x="-20576" y="20462"/>
                        <a:pt x="-14975" y="21324"/>
                        <a:pt x="-14975" y="25637"/>
                      </a:cubicBezTo>
                      <a:cubicBezTo>
                        <a:pt x="-14975" y="27578"/>
                        <a:pt x="-13467" y="31244"/>
                        <a:pt x="-11744" y="33401"/>
                      </a:cubicBezTo>
                      <a:cubicBezTo>
                        <a:pt x="-8512" y="37498"/>
                        <a:pt x="-8512" y="37498"/>
                        <a:pt x="-8512" y="32970"/>
                      </a:cubicBezTo>
                      <a:cubicBezTo>
                        <a:pt x="-8512" y="28009"/>
                        <a:pt x="-5496" y="26500"/>
                        <a:pt x="-3126" y="30382"/>
                      </a:cubicBezTo>
                      <a:cubicBezTo>
                        <a:pt x="-2480" y="31460"/>
                        <a:pt x="-541" y="31891"/>
                        <a:pt x="1182" y="31029"/>
                      </a:cubicBezTo>
                      <a:cubicBezTo>
                        <a:pt x="3337" y="30382"/>
                        <a:pt x="4414" y="31460"/>
                        <a:pt x="4414" y="34479"/>
                      </a:cubicBezTo>
                      <a:cubicBezTo>
                        <a:pt x="4414" y="38361"/>
                        <a:pt x="5060" y="38792"/>
                        <a:pt x="8507" y="36851"/>
                      </a:cubicBezTo>
                      <a:cubicBezTo>
                        <a:pt x="11954" y="35126"/>
                        <a:pt x="12816" y="32538"/>
                        <a:pt x="12600" y="23481"/>
                      </a:cubicBezTo>
                      <a:cubicBezTo>
                        <a:pt x="12385" y="13776"/>
                        <a:pt x="13031" y="11835"/>
                        <a:pt x="18417" y="7522"/>
                      </a:cubicBezTo>
                      <a:cubicBezTo>
                        <a:pt x="21864" y="4719"/>
                        <a:pt x="26603" y="2347"/>
                        <a:pt x="29188" y="1915"/>
                      </a:cubicBezTo>
                      <a:cubicBezTo>
                        <a:pt x="31773" y="1484"/>
                        <a:pt x="33712" y="-673"/>
                        <a:pt x="34143" y="-3692"/>
                      </a:cubicBezTo>
                      <a:cubicBezTo>
                        <a:pt x="35005" y="-8868"/>
                        <a:pt x="39744" y="-9083"/>
                        <a:pt x="40175" y="-3908"/>
                      </a:cubicBezTo>
                      <a:cubicBezTo>
                        <a:pt x="40175" y="-2182"/>
                        <a:pt x="41037" y="837"/>
                        <a:pt x="41899" y="2993"/>
                      </a:cubicBezTo>
                      <a:cubicBezTo>
                        <a:pt x="42976" y="5366"/>
                        <a:pt x="42545" y="9247"/>
                        <a:pt x="40821" y="12698"/>
                      </a:cubicBezTo>
                      <a:cubicBezTo>
                        <a:pt x="36944" y="20462"/>
                        <a:pt x="37159" y="22402"/>
                        <a:pt x="41683" y="23049"/>
                      </a:cubicBezTo>
                      <a:cubicBezTo>
                        <a:pt x="43837" y="23265"/>
                        <a:pt x="45345" y="22187"/>
                        <a:pt x="45345" y="19815"/>
                      </a:cubicBezTo>
                      <a:cubicBezTo>
                        <a:pt x="45345" y="17874"/>
                        <a:pt x="46853" y="14208"/>
                        <a:pt x="48577" y="11835"/>
                      </a:cubicBezTo>
                      <a:cubicBezTo>
                        <a:pt x="51378" y="7954"/>
                        <a:pt x="51593" y="8169"/>
                        <a:pt x="51808" y="15717"/>
                      </a:cubicBezTo>
                      <a:cubicBezTo>
                        <a:pt x="51808" y="20030"/>
                        <a:pt x="52886" y="24343"/>
                        <a:pt x="53963" y="24990"/>
                      </a:cubicBezTo>
                      <a:cubicBezTo>
                        <a:pt x="55255" y="25637"/>
                        <a:pt x="56117" y="28225"/>
                        <a:pt x="56117" y="30813"/>
                      </a:cubicBezTo>
                      <a:cubicBezTo>
                        <a:pt x="56117" y="38792"/>
                        <a:pt x="46853" y="69200"/>
                        <a:pt x="44915" y="67906"/>
                      </a:cubicBezTo>
                      <a:cubicBezTo>
                        <a:pt x="43622" y="67043"/>
                        <a:pt x="43622" y="70062"/>
                        <a:pt x="44484" y="74807"/>
                      </a:cubicBezTo>
                      <a:cubicBezTo>
                        <a:pt x="45776" y="81923"/>
                        <a:pt x="45561" y="82570"/>
                        <a:pt x="42114" y="81492"/>
                      </a:cubicBezTo>
                      <a:cubicBezTo>
                        <a:pt x="39529" y="80414"/>
                        <a:pt x="38236" y="81276"/>
                        <a:pt x="37375" y="84296"/>
                      </a:cubicBezTo>
                      <a:cubicBezTo>
                        <a:pt x="36082" y="89256"/>
                        <a:pt x="32420" y="90118"/>
                        <a:pt x="32420" y="85374"/>
                      </a:cubicBezTo>
                      <a:cubicBezTo>
                        <a:pt x="32420" y="83649"/>
                        <a:pt x="30912" y="82139"/>
                        <a:pt x="28973" y="82139"/>
                      </a:cubicBezTo>
                      <a:cubicBezTo>
                        <a:pt x="26388" y="82139"/>
                        <a:pt x="25957" y="83002"/>
                        <a:pt x="27680" y="84943"/>
                      </a:cubicBezTo>
                      <a:cubicBezTo>
                        <a:pt x="28757" y="86452"/>
                        <a:pt x="28973" y="89471"/>
                        <a:pt x="27896" y="91844"/>
                      </a:cubicBezTo>
                      <a:cubicBezTo>
                        <a:pt x="25095" y="98960"/>
                        <a:pt x="25741" y="99823"/>
                        <a:pt x="32420" y="98960"/>
                      </a:cubicBezTo>
                      <a:lnTo>
                        <a:pt x="38667" y="98098"/>
                      </a:lnTo>
                      <a:lnTo>
                        <a:pt x="34574" y="104783"/>
                      </a:lnTo>
                      <a:cubicBezTo>
                        <a:pt x="32204" y="108665"/>
                        <a:pt x="30265" y="114056"/>
                        <a:pt x="30265" y="116860"/>
                      </a:cubicBezTo>
                      <a:cubicBezTo>
                        <a:pt x="30265" y="125054"/>
                        <a:pt x="26818" y="128289"/>
                        <a:pt x="17555" y="128721"/>
                      </a:cubicBezTo>
                      <a:cubicBezTo>
                        <a:pt x="10230" y="129152"/>
                        <a:pt x="8722" y="128505"/>
                        <a:pt x="8722" y="12505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47" name="Freeform: Shape 146">
                  <a:extLst>
                    <a:ext uri="{FF2B5EF4-FFF2-40B4-BE49-F238E27FC236}">
                      <a16:creationId xmlns:a16="http://schemas.microsoft.com/office/drawing/2014/main" id="{905EDD2C-2278-D0C0-9D40-33F66CB405B2}"/>
                    </a:ext>
                  </a:extLst>
                </p:cNvPr>
                <p:cNvSpPr>
                  <a:spLocks/>
                </p:cNvSpPr>
                <p:nvPr/>
              </p:nvSpPr>
              <p:spPr>
                <a:xfrm flipV="1">
                  <a:off x="4881855" y="4204532"/>
                  <a:ext cx="49409" cy="55739"/>
                </a:xfrm>
                <a:custGeom>
                  <a:avLst/>
                  <a:gdLst>
                    <a:gd name="connsiteX0" fmla="*/ -22025 w 49409"/>
                    <a:gd name="connsiteY0" fmla="*/ 46191 h 55739"/>
                    <a:gd name="connsiteX1" fmla="*/ -19870 w 49409"/>
                    <a:gd name="connsiteY1" fmla="*/ 42741 h 55739"/>
                    <a:gd name="connsiteX2" fmla="*/ -18362 w 49409"/>
                    <a:gd name="connsiteY2" fmla="*/ 29586 h 55739"/>
                    <a:gd name="connsiteX3" fmla="*/ -13623 w 49409"/>
                    <a:gd name="connsiteY3" fmla="*/ 20744 h 55739"/>
                    <a:gd name="connsiteX4" fmla="*/ -9745 w 49409"/>
                    <a:gd name="connsiteY4" fmla="*/ 20744 h 55739"/>
                    <a:gd name="connsiteX5" fmla="*/ -5652 w 49409"/>
                    <a:gd name="connsiteY5" fmla="*/ 19450 h 55739"/>
                    <a:gd name="connsiteX6" fmla="*/ -6945 w 49409"/>
                    <a:gd name="connsiteY6" fmla="*/ 10824 h 55739"/>
                    <a:gd name="connsiteX7" fmla="*/ -8668 w 49409"/>
                    <a:gd name="connsiteY7" fmla="*/ 2845 h 55739"/>
                    <a:gd name="connsiteX8" fmla="*/ -3498 w 49409"/>
                    <a:gd name="connsiteY8" fmla="*/ -1468 h 55739"/>
                    <a:gd name="connsiteX9" fmla="*/ 380 w 49409"/>
                    <a:gd name="connsiteY9" fmla="*/ -4703 h 55739"/>
                    <a:gd name="connsiteX10" fmla="*/ 8136 w 49409"/>
                    <a:gd name="connsiteY10" fmla="*/ -390 h 55739"/>
                    <a:gd name="connsiteX11" fmla="*/ 12660 w 49409"/>
                    <a:gd name="connsiteY11" fmla="*/ 7158 h 55739"/>
                    <a:gd name="connsiteX12" fmla="*/ 13521 w 49409"/>
                    <a:gd name="connsiteY12" fmla="*/ 5001 h 55739"/>
                    <a:gd name="connsiteX13" fmla="*/ 24077 w 49409"/>
                    <a:gd name="connsiteY13" fmla="*/ 4139 h 55739"/>
                    <a:gd name="connsiteX14" fmla="*/ 22139 w 49409"/>
                    <a:gd name="connsiteY14" fmla="*/ 15784 h 55739"/>
                    <a:gd name="connsiteX15" fmla="*/ 16753 w 49409"/>
                    <a:gd name="connsiteY15" fmla="*/ 26998 h 55739"/>
                    <a:gd name="connsiteX16" fmla="*/ 12444 w 49409"/>
                    <a:gd name="connsiteY16" fmla="*/ 35193 h 55739"/>
                    <a:gd name="connsiteX17" fmla="*/ 8136 w 49409"/>
                    <a:gd name="connsiteY17" fmla="*/ 33036 h 55739"/>
                    <a:gd name="connsiteX18" fmla="*/ 4042 w 49409"/>
                    <a:gd name="connsiteY18" fmla="*/ 30880 h 55739"/>
                    <a:gd name="connsiteX19" fmla="*/ 1242 w 49409"/>
                    <a:gd name="connsiteY19" fmla="*/ 36271 h 55739"/>
                    <a:gd name="connsiteX20" fmla="*/ -2851 w 49409"/>
                    <a:gd name="connsiteY20" fmla="*/ 41663 h 55739"/>
                    <a:gd name="connsiteX21" fmla="*/ -13407 w 49409"/>
                    <a:gd name="connsiteY21" fmla="*/ 44897 h 55739"/>
                    <a:gd name="connsiteX22" fmla="*/ -22025 w 49409"/>
                    <a:gd name="connsiteY22" fmla="*/ 46191 h 55739"/>
                    <a:gd name="connsiteX23" fmla="*/ 11798 w 49409"/>
                    <a:gd name="connsiteY23" fmla="*/ 26135 h 55739"/>
                    <a:gd name="connsiteX24" fmla="*/ 10505 w 49409"/>
                    <a:gd name="connsiteY24" fmla="*/ 27429 h 55739"/>
                    <a:gd name="connsiteX25" fmla="*/ 11582 w 49409"/>
                    <a:gd name="connsiteY25" fmla="*/ 30233 h 55739"/>
                    <a:gd name="connsiteX26" fmla="*/ 11798 w 49409"/>
                    <a:gd name="connsiteY26" fmla="*/ 26135 h 55739"/>
                    <a:gd name="connsiteX27" fmla="*/ 10290 w 49409"/>
                    <a:gd name="connsiteY27" fmla="*/ 10393 h 55739"/>
                    <a:gd name="connsiteX28" fmla="*/ 8136 w 49409"/>
                    <a:gd name="connsiteY28" fmla="*/ 11471 h 55739"/>
                    <a:gd name="connsiteX29" fmla="*/ 5981 w 49409"/>
                    <a:gd name="connsiteY29" fmla="*/ 16862 h 55739"/>
                    <a:gd name="connsiteX30" fmla="*/ 8136 w 49409"/>
                    <a:gd name="connsiteY30" fmla="*/ 15784 h 55739"/>
                    <a:gd name="connsiteX31" fmla="*/ 10290 w 49409"/>
                    <a:gd name="connsiteY31" fmla="*/ 10393 h 55739"/>
                    <a:gd name="connsiteX32" fmla="*/ 13952 w 49409"/>
                    <a:gd name="connsiteY32" fmla="*/ 11040 h 55739"/>
                    <a:gd name="connsiteX33" fmla="*/ 12660 w 49409"/>
                    <a:gd name="connsiteY33" fmla="*/ 12333 h 55739"/>
                    <a:gd name="connsiteX34" fmla="*/ 13737 w 49409"/>
                    <a:gd name="connsiteY34" fmla="*/ 15137 h 55739"/>
                    <a:gd name="connsiteX35" fmla="*/ 13952 w 49409"/>
                    <a:gd name="connsiteY35" fmla="*/ 11040 h 55739"/>
                    <a:gd name="connsiteX36" fmla="*/ 5335 w 49409"/>
                    <a:gd name="connsiteY36" fmla="*/ 6726 h 55739"/>
                    <a:gd name="connsiteX37" fmla="*/ 4042 w 49409"/>
                    <a:gd name="connsiteY37" fmla="*/ 8020 h 55739"/>
                    <a:gd name="connsiteX38" fmla="*/ 5120 w 49409"/>
                    <a:gd name="connsiteY38" fmla="*/ 10824 h 55739"/>
                    <a:gd name="connsiteX39" fmla="*/ 5335 w 49409"/>
                    <a:gd name="connsiteY39" fmla="*/ 6726 h 5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409" h="55739">
                      <a:moveTo>
                        <a:pt x="-22025" y="46191"/>
                      </a:moveTo>
                      <a:cubicBezTo>
                        <a:pt x="-22025" y="44897"/>
                        <a:pt x="-20947" y="43388"/>
                        <a:pt x="-19870" y="42741"/>
                      </a:cubicBezTo>
                      <a:cubicBezTo>
                        <a:pt x="-18362" y="41878"/>
                        <a:pt x="-17931" y="36271"/>
                        <a:pt x="-18362" y="29586"/>
                      </a:cubicBezTo>
                      <a:cubicBezTo>
                        <a:pt x="-19224" y="17509"/>
                        <a:pt x="-18362" y="16000"/>
                        <a:pt x="-13623" y="20744"/>
                      </a:cubicBezTo>
                      <a:cubicBezTo>
                        <a:pt x="-11469" y="22685"/>
                        <a:pt x="-10391" y="22685"/>
                        <a:pt x="-9745" y="20744"/>
                      </a:cubicBezTo>
                      <a:cubicBezTo>
                        <a:pt x="-9314" y="19234"/>
                        <a:pt x="-7375" y="18803"/>
                        <a:pt x="-5652" y="19450"/>
                      </a:cubicBezTo>
                      <a:cubicBezTo>
                        <a:pt x="-1128" y="21175"/>
                        <a:pt x="-1990" y="15137"/>
                        <a:pt x="-6945" y="10824"/>
                      </a:cubicBezTo>
                      <a:cubicBezTo>
                        <a:pt x="-10607" y="7805"/>
                        <a:pt x="-10822" y="6511"/>
                        <a:pt x="-8668" y="2845"/>
                      </a:cubicBezTo>
                      <a:cubicBezTo>
                        <a:pt x="-7160" y="472"/>
                        <a:pt x="-4790" y="-1468"/>
                        <a:pt x="-3498" y="-1468"/>
                      </a:cubicBezTo>
                      <a:cubicBezTo>
                        <a:pt x="-1990" y="-1468"/>
                        <a:pt x="-482" y="-2978"/>
                        <a:pt x="380" y="-4703"/>
                      </a:cubicBezTo>
                      <a:cubicBezTo>
                        <a:pt x="2319" y="-10095"/>
                        <a:pt x="5550" y="-8369"/>
                        <a:pt x="8136" y="-390"/>
                      </a:cubicBezTo>
                      <a:cubicBezTo>
                        <a:pt x="9428" y="3707"/>
                        <a:pt x="11582" y="7158"/>
                        <a:pt x="12660" y="7158"/>
                      </a:cubicBezTo>
                      <a:cubicBezTo>
                        <a:pt x="13952" y="7158"/>
                        <a:pt x="14168" y="6295"/>
                        <a:pt x="13521" y="5001"/>
                      </a:cubicBezTo>
                      <a:cubicBezTo>
                        <a:pt x="12013" y="2629"/>
                        <a:pt x="18692" y="2198"/>
                        <a:pt x="24077" y="4139"/>
                      </a:cubicBezTo>
                      <a:cubicBezTo>
                        <a:pt x="29248" y="6079"/>
                        <a:pt x="28171" y="12549"/>
                        <a:pt x="22139" y="15784"/>
                      </a:cubicBezTo>
                      <a:cubicBezTo>
                        <a:pt x="17830" y="18156"/>
                        <a:pt x="16753" y="20313"/>
                        <a:pt x="16753" y="26998"/>
                      </a:cubicBezTo>
                      <a:cubicBezTo>
                        <a:pt x="16753" y="33683"/>
                        <a:pt x="16107" y="35193"/>
                        <a:pt x="12444" y="35193"/>
                      </a:cubicBezTo>
                      <a:cubicBezTo>
                        <a:pt x="10074" y="35193"/>
                        <a:pt x="8136" y="34330"/>
                        <a:pt x="8136" y="33036"/>
                      </a:cubicBezTo>
                      <a:cubicBezTo>
                        <a:pt x="8136" y="31958"/>
                        <a:pt x="6412" y="30880"/>
                        <a:pt x="4042" y="30880"/>
                      </a:cubicBezTo>
                      <a:cubicBezTo>
                        <a:pt x="1026" y="30880"/>
                        <a:pt x="380" y="32174"/>
                        <a:pt x="1242" y="36271"/>
                      </a:cubicBezTo>
                      <a:cubicBezTo>
                        <a:pt x="2104" y="40800"/>
                        <a:pt x="1242" y="41663"/>
                        <a:pt x="-2851" y="41663"/>
                      </a:cubicBezTo>
                      <a:cubicBezTo>
                        <a:pt x="-5652" y="41878"/>
                        <a:pt x="-10391" y="43172"/>
                        <a:pt x="-13407" y="44897"/>
                      </a:cubicBezTo>
                      <a:cubicBezTo>
                        <a:pt x="-19870" y="48564"/>
                        <a:pt x="-22025" y="48779"/>
                        <a:pt x="-22025" y="46191"/>
                      </a:cubicBezTo>
                      <a:close/>
                      <a:moveTo>
                        <a:pt x="11798" y="26135"/>
                      </a:moveTo>
                      <a:cubicBezTo>
                        <a:pt x="11152" y="24410"/>
                        <a:pt x="10505" y="25057"/>
                        <a:pt x="10505" y="27429"/>
                      </a:cubicBezTo>
                      <a:cubicBezTo>
                        <a:pt x="10290" y="29802"/>
                        <a:pt x="10936" y="31096"/>
                        <a:pt x="11582" y="30233"/>
                      </a:cubicBezTo>
                      <a:cubicBezTo>
                        <a:pt x="12229" y="29586"/>
                        <a:pt x="12444" y="27645"/>
                        <a:pt x="11798" y="26135"/>
                      </a:cubicBezTo>
                      <a:close/>
                      <a:moveTo>
                        <a:pt x="10290" y="10393"/>
                      </a:moveTo>
                      <a:cubicBezTo>
                        <a:pt x="10290" y="9314"/>
                        <a:pt x="9213" y="9746"/>
                        <a:pt x="8136" y="11471"/>
                      </a:cubicBezTo>
                      <a:cubicBezTo>
                        <a:pt x="7058" y="13196"/>
                        <a:pt x="5981" y="15784"/>
                        <a:pt x="5981" y="16862"/>
                      </a:cubicBezTo>
                      <a:cubicBezTo>
                        <a:pt x="5981" y="18156"/>
                        <a:pt x="7058" y="17509"/>
                        <a:pt x="8136" y="15784"/>
                      </a:cubicBezTo>
                      <a:cubicBezTo>
                        <a:pt x="9213" y="14059"/>
                        <a:pt x="10290" y="11687"/>
                        <a:pt x="10290" y="10393"/>
                      </a:cubicBezTo>
                      <a:close/>
                      <a:moveTo>
                        <a:pt x="13952" y="11040"/>
                      </a:moveTo>
                      <a:cubicBezTo>
                        <a:pt x="13306" y="9314"/>
                        <a:pt x="12660" y="9961"/>
                        <a:pt x="12660" y="12333"/>
                      </a:cubicBezTo>
                      <a:cubicBezTo>
                        <a:pt x="12444" y="14706"/>
                        <a:pt x="13090" y="16000"/>
                        <a:pt x="13737" y="15137"/>
                      </a:cubicBezTo>
                      <a:cubicBezTo>
                        <a:pt x="14383" y="14490"/>
                        <a:pt x="14598" y="12549"/>
                        <a:pt x="13952" y="11040"/>
                      </a:cubicBezTo>
                      <a:close/>
                      <a:moveTo>
                        <a:pt x="5335" y="6726"/>
                      </a:moveTo>
                      <a:cubicBezTo>
                        <a:pt x="4689" y="5001"/>
                        <a:pt x="4042" y="5648"/>
                        <a:pt x="4042" y="8020"/>
                      </a:cubicBezTo>
                      <a:cubicBezTo>
                        <a:pt x="3827" y="10393"/>
                        <a:pt x="4473" y="11687"/>
                        <a:pt x="5120" y="10824"/>
                      </a:cubicBezTo>
                      <a:cubicBezTo>
                        <a:pt x="5766" y="10177"/>
                        <a:pt x="5981" y="8236"/>
                        <a:pt x="5335" y="6726"/>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3" name="Freeform: Shape 152">
                  <a:extLst>
                    <a:ext uri="{FF2B5EF4-FFF2-40B4-BE49-F238E27FC236}">
                      <a16:creationId xmlns:a16="http://schemas.microsoft.com/office/drawing/2014/main" id="{41596CA6-7C46-D3C7-D991-A563A24D1729}"/>
                    </a:ext>
                  </a:extLst>
                </p:cNvPr>
                <p:cNvSpPr>
                  <a:spLocks/>
                </p:cNvSpPr>
                <p:nvPr/>
              </p:nvSpPr>
              <p:spPr>
                <a:xfrm flipV="1">
                  <a:off x="4811392" y="4213564"/>
                  <a:ext cx="43896" cy="61710"/>
                </a:xfrm>
                <a:custGeom>
                  <a:avLst/>
                  <a:gdLst>
                    <a:gd name="connsiteX0" fmla="*/ 8703 w 43896"/>
                    <a:gd name="connsiteY0" fmla="*/ 45940 h 61710"/>
                    <a:gd name="connsiteX1" fmla="*/ 3101 w 43896"/>
                    <a:gd name="connsiteY1" fmla="*/ 32569 h 61710"/>
                    <a:gd name="connsiteX2" fmla="*/ 301 w 43896"/>
                    <a:gd name="connsiteY2" fmla="*/ 24374 h 61710"/>
                    <a:gd name="connsiteX3" fmla="*/ -130 w 43896"/>
                    <a:gd name="connsiteY3" fmla="*/ 22649 h 61710"/>
                    <a:gd name="connsiteX4" fmla="*/ -21242 w 43896"/>
                    <a:gd name="connsiteY4" fmla="*/ 868 h 61710"/>
                    <a:gd name="connsiteX5" fmla="*/ -20380 w 43896"/>
                    <a:gd name="connsiteY5" fmla="*/ -6465 h 61710"/>
                    <a:gd name="connsiteX6" fmla="*/ -18011 w 43896"/>
                    <a:gd name="connsiteY6" fmla="*/ -6465 h 61710"/>
                    <a:gd name="connsiteX7" fmla="*/ -7239 w 43896"/>
                    <a:gd name="connsiteY7" fmla="*/ 6690 h 61710"/>
                    <a:gd name="connsiteX8" fmla="*/ 3532 w 43896"/>
                    <a:gd name="connsiteY8" fmla="*/ 19845 h 61710"/>
                    <a:gd name="connsiteX9" fmla="*/ 17320 w 43896"/>
                    <a:gd name="connsiteY9" fmla="*/ 33216 h 61710"/>
                    <a:gd name="connsiteX10" fmla="*/ 18612 w 43896"/>
                    <a:gd name="connsiteY10" fmla="*/ 40117 h 61710"/>
                    <a:gd name="connsiteX11" fmla="*/ 14304 w 43896"/>
                    <a:gd name="connsiteY11" fmla="*/ 47018 h 61710"/>
                    <a:gd name="connsiteX12" fmla="*/ 16458 w 43896"/>
                    <a:gd name="connsiteY12" fmla="*/ 51331 h 61710"/>
                    <a:gd name="connsiteX13" fmla="*/ 18612 w 43896"/>
                    <a:gd name="connsiteY13" fmla="*/ 52194 h 61710"/>
                    <a:gd name="connsiteX14" fmla="*/ 14304 w 43896"/>
                    <a:gd name="connsiteY14" fmla="*/ 53919 h 61710"/>
                    <a:gd name="connsiteX15" fmla="*/ 8703 w 43896"/>
                    <a:gd name="connsiteY15" fmla="*/ 45940 h 6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96" h="61710">
                      <a:moveTo>
                        <a:pt x="8703" y="45940"/>
                      </a:moveTo>
                      <a:cubicBezTo>
                        <a:pt x="7841" y="41842"/>
                        <a:pt x="5471" y="35804"/>
                        <a:pt x="3101" y="32569"/>
                      </a:cubicBezTo>
                      <a:cubicBezTo>
                        <a:pt x="732" y="29119"/>
                        <a:pt x="-345" y="25452"/>
                        <a:pt x="301" y="24374"/>
                      </a:cubicBezTo>
                      <a:cubicBezTo>
                        <a:pt x="1163" y="23080"/>
                        <a:pt x="947" y="22433"/>
                        <a:pt x="-130" y="22649"/>
                      </a:cubicBezTo>
                      <a:cubicBezTo>
                        <a:pt x="-2715" y="23512"/>
                        <a:pt x="-19519" y="6259"/>
                        <a:pt x="-21242" y="868"/>
                      </a:cubicBezTo>
                      <a:cubicBezTo>
                        <a:pt x="-22104" y="-1936"/>
                        <a:pt x="-21673" y="-5171"/>
                        <a:pt x="-20380" y="-6465"/>
                      </a:cubicBezTo>
                      <a:cubicBezTo>
                        <a:pt x="-18657" y="-8190"/>
                        <a:pt x="-18011" y="-8190"/>
                        <a:pt x="-18011" y="-6465"/>
                      </a:cubicBezTo>
                      <a:cubicBezTo>
                        <a:pt x="-18011" y="-5386"/>
                        <a:pt x="-13056" y="652"/>
                        <a:pt x="-7239" y="6690"/>
                      </a:cubicBezTo>
                      <a:cubicBezTo>
                        <a:pt x="-1207" y="12729"/>
                        <a:pt x="3532" y="18551"/>
                        <a:pt x="3532" y="19845"/>
                      </a:cubicBezTo>
                      <a:cubicBezTo>
                        <a:pt x="3532" y="23296"/>
                        <a:pt x="12796" y="32353"/>
                        <a:pt x="17320" y="33216"/>
                      </a:cubicBezTo>
                      <a:cubicBezTo>
                        <a:pt x="23136" y="34294"/>
                        <a:pt x="23998" y="38607"/>
                        <a:pt x="18612" y="40117"/>
                      </a:cubicBezTo>
                      <a:cubicBezTo>
                        <a:pt x="15596" y="40764"/>
                        <a:pt x="14304" y="42921"/>
                        <a:pt x="14304" y="47018"/>
                      </a:cubicBezTo>
                      <a:cubicBezTo>
                        <a:pt x="14304" y="50253"/>
                        <a:pt x="15165" y="52194"/>
                        <a:pt x="16458" y="51331"/>
                      </a:cubicBezTo>
                      <a:cubicBezTo>
                        <a:pt x="17751" y="50684"/>
                        <a:pt x="18612" y="50900"/>
                        <a:pt x="18612" y="52194"/>
                      </a:cubicBezTo>
                      <a:cubicBezTo>
                        <a:pt x="18612" y="53272"/>
                        <a:pt x="16674" y="54135"/>
                        <a:pt x="14304" y="53919"/>
                      </a:cubicBezTo>
                      <a:cubicBezTo>
                        <a:pt x="11288" y="53703"/>
                        <a:pt x="9564" y="51547"/>
                        <a:pt x="8703" y="45940"/>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4" name="Freeform: Shape 153">
                  <a:extLst>
                    <a:ext uri="{FF2B5EF4-FFF2-40B4-BE49-F238E27FC236}">
                      <a16:creationId xmlns:a16="http://schemas.microsoft.com/office/drawing/2014/main" id="{003DC478-60FE-74BD-9AB9-EF952CB6ED02}"/>
                    </a:ext>
                  </a:extLst>
                </p:cNvPr>
                <p:cNvSpPr>
                  <a:spLocks/>
                </p:cNvSpPr>
                <p:nvPr/>
              </p:nvSpPr>
              <p:spPr>
                <a:xfrm flipV="1">
                  <a:off x="4194633" y="4243142"/>
                  <a:ext cx="38777" cy="73618"/>
                </a:xfrm>
                <a:custGeom>
                  <a:avLst/>
                  <a:gdLst>
                    <a:gd name="connsiteX0" fmla="*/ -15848 w 38777"/>
                    <a:gd name="connsiteY0" fmla="*/ 63439 h 73618"/>
                    <a:gd name="connsiteX1" fmla="*/ -14987 w 38777"/>
                    <a:gd name="connsiteY1" fmla="*/ 59989 h 73618"/>
                    <a:gd name="connsiteX2" fmla="*/ -12402 w 38777"/>
                    <a:gd name="connsiteY2" fmla="*/ 55029 h 73618"/>
                    <a:gd name="connsiteX3" fmla="*/ -15633 w 38777"/>
                    <a:gd name="connsiteY3" fmla="*/ 52225 h 73618"/>
                    <a:gd name="connsiteX4" fmla="*/ -18864 w 38777"/>
                    <a:gd name="connsiteY4" fmla="*/ 51147 h 73618"/>
                    <a:gd name="connsiteX5" fmla="*/ -16710 w 38777"/>
                    <a:gd name="connsiteY5" fmla="*/ 48775 h 73618"/>
                    <a:gd name="connsiteX6" fmla="*/ -16495 w 38777"/>
                    <a:gd name="connsiteY6" fmla="*/ 36914 h 73618"/>
                    <a:gd name="connsiteX7" fmla="*/ -11324 w 38777"/>
                    <a:gd name="connsiteY7" fmla="*/ -2551 h 73618"/>
                    <a:gd name="connsiteX8" fmla="*/ 5910 w 38777"/>
                    <a:gd name="connsiteY8" fmla="*/ -5786 h 73618"/>
                    <a:gd name="connsiteX9" fmla="*/ 19913 w 38777"/>
                    <a:gd name="connsiteY9" fmla="*/ 12760 h 73618"/>
                    <a:gd name="connsiteX10" fmla="*/ 5695 w 38777"/>
                    <a:gd name="connsiteY10" fmla="*/ 46834 h 73618"/>
                    <a:gd name="connsiteX11" fmla="*/ 2679 w 38777"/>
                    <a:gd name="connsiteY11" fmla="*/ 51794 h 73618"/>
                    <a:gd name="connsiteX12" fmla="*/ -11755 w 38777"/>
                    <a:gd name="connsiteY12" fmla="*/ 66027 h 73618"/>
                    <a:gd name="connsiteX13" fmla="*/ -15848 w 38777"/>
                    <a:gd name="connsiteY13" fmla="*/ 63439 h 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77" h="73618">
                      <a:moveTo>
                        <a:pt x="-15848" y="63439"/>
                      </a:moveTo>
                      <a:cubicBezTo>
                        <a:pt x="-16710" y="62145"/>
                        <a:pt x="-16279" y="60420"/>
                        <a:pt x="-14987" y="59989"/>
                      </a:cubicBezTo>
                      <a:cubicBezTo>
                        <a:pt x="-13479" y="59558"/>
                        <a:pt x="-12402" y="57401"/>
                        <a:pt x="-12402" y="55029"/>
                      </a:cubicBezTo>
                      <a:cubicBezTo>
                        <a:pt x="-12402" y="52441"/>
                        <a:pt x="-13479" y="51578"/>
                        <a:pt x="-15633" y="52225"/>
                      </a:cubicBezTo>
                      <a:cubicBezTo>
                        <a:pt x="-17356" y="53088"/>
                        <a:pt x="-18864" y="52441"/>
                        <a:pt x="-18864" y="51147"/>
                      </a:cubicBezTo>
                      <a:cubicBezTo>
                        <a:pt x="-18864" y="49853"/>
                        <a:pt x="-17787" y="48775"/>
                        <a:pt x="-16710" y="48775"/>
                      </a:cubicBezTo>
                      <a:cubicBezTo>
                        <a:pt x="-13910" y="48775"/>
                        <a:pt x="-13910" y="39502"/>
                        <a:pt x="-16495" y="36914"/>
                      </a:cubicBezTo>
                      <a:cubicBezTo>
                        <a:pt x="-18218" y="34973"/>
                        <a:pt x="-14340" y="5428"/>
                        <a:pt x="-11324" y="-2551"/>
                      </a:cubicBezTo>
                      <a:cubicBezTo>
                        <a:pt x="-9386" y="-7511"/>
                        <a:pt x="-984" y="-9237"/>
                        <a:pt x="5910" y="-5786"/>
                      </a:cubicBezTo>
                      <a:cubicBezTo>
                        <a:pt x="17112" y="-179"/>
                        <a:pt x="19913" y="3487"/>
                        <a:pt x="19913" y="12760"/>
                      </a:cubicBezTo>
                      <a:cubicBezTo>
                        <a:pt x="19913" y="21602"/>
                        <a:pt x="11296" y="42089"/>
                        <a:pt x="5695" y="46834"/>
                      </a:cubicBezTo>
                      <a:cubicBezTo>
                        <a:pt x="3971" y="48128"/>
                        <a:pt x="2679" y="50500"/>
                        <a:pt x="2679" y="51794"/>
                      </a:cubicBezTo>
                      <a:cubicBezTo>
                        <a:pt x="2679" y="55029"/>
                        <a:pt x="-8524" y="66027"/>
                        <a:pt x="-11755" y="66027"/>
                      </a:cubicBezTo>
                      <a:cubicBezTo>
                        <a:pt x="-13263" y="66027"/>
                        <a:pt x="-14987" y="64949"/>
                        <a:pt x="-15848" y="6343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5" name="Freeform: Shape 154">
                  <a:extLst>
                    <a:ext uri="{FF2B5EF4-FFF2-40B4-BE49-F238E27FC236}">
                      <a16:creationId xmlns:a16="http://schemas.microsoft.com/office/drawing/2014/main" id="{08F62643-B70D-F475-6A07-8C28B55E82BB}"/>
                    </a:ext>
                  </a:extLst>
                </p:cNvPr>
                <p:cNvSpPr>
                  <a:spLocks/>
                </p:cNvSpPr>
                <p:nvPr/>
              </p:nvSpPr>
              <p:spPr>
                <a:xfrm flipV="1">
                  <a:off x="4680562" y="4289334"/>
                  <a:ext cx="168978" cy="216510"/>
                </a:xfrm>
                <a:custGeom>
                  <a:avLst/>
                  <a:gdLst>
                    <a:gd name="connsiteX0" fmla="*/ 107314 w 168978"/>
                    <a:gd name="connsiteY0" fmla="*/ 208654 h 216510"/>
                    <a:gd name="connsiteX1" fmla="*/ 102144 w 168978"/>
                    <a:gd name="connsiteY1" fmla="*/ 199165 h 216510"/>
                    <a:gd name="connsiteX2" fmla="*/ 97404 w 168978"/>
                    <a:gd name="connsiteY2" fmla="*/ 190970 h 216510"/>
                    <a:gd name="connsiteX3" fmla="*/ 93527 w 168978"/>
                    <a:gd name="connsiteY3" fmla="*/ 184716 h 216510"/>
                    <a:gd name="connsiteX4" fmla="*/ 85987 w 168978"/>
                    <a:gd name="connsiteY4" fmla="*/ 174796 h 216510"/>
                    <a:gd name="connsiteX5" fmla="*/ 83186 w 168978"/>
                    <a:gd name="connsiteY5" fmla="*/ 168111 h 216510"/>
                    <a:gd name="connsiteX6" fmla="*/ 79955 w 168978"/>
                    <a:gd name="connsiteY6" fmla="*/ 165091 h 216510"/>
                    <a:gd name="connsiteX7" fmla="*/ 70907 w 168978"/>
                    <a:gd name="connsiteY7" fmla="*/ 161857 h 216510"/>
                    <a:gd name="connsiteX8" fmla="*/ 63367 w 168978"/>
                    <a:gd name="connsiteY8" fmla="*/ 158622 h 216510"/>
                    <a:gd name="connsiteX9" fmla="*/ 59273 w 168978"/>
                    <a:gd name="connsiteY9" fmla="*/ 154093 h 216510"/>
                    <a:gd name="connsiteX10" fmla="*/ 50656 w 168978"/>
                    <a:gd name="connsiteY10" fmla="*/ 139213 h 216510"/>
                    <a:gd name="connsiteX11" fmla="*/ 32345 w 168978"/>
                    <a:gd name="connsiteY11" fmla="*/ 127567 h 216510"/>
                    <a:gd name="connsiteX12" fmla="*/ 21573 w 168978"/>
                    <a:gd name="connsiteY12" fmla="*/ 123901 h 216510"/>
                    <a:gd name="connsiteX13" fmla="*/ 18126 w 168978"/>
                    <a:gd name="connsiteY13" fmla="*/ 123039 h 216510"/>
                    <a:gd name="connsiteX14" fmla="*/ 15972 w 168978"/>
                    <a:gd name="connsiteY14" fmla="*/ 110531 h 216510"/>
                    <a:gd name="connsiteX15" fmla="*/ 14033 w 168978"/>
                    <a:gd name="connsiteY15" fmla="*/ 104492 h 216510"/>
                    <a:gd name="connsiteX16" fmla="*/ 6924 w 168978"/>
                    <a:gd name="connsiteY16" fmla="*/ 102983 h 216510"/>
                    <a:gd name="connsiteX17" fmla="*/ -1693 w 168978"/>
                    <a:gd name="connsiteY17" fmla="*/ 104924 h 216510"/>
                    <a:gd name="connsiteX18" fmla="*/ -6648 w 168978"/>
                    <a:gd name="connsiteY18" fmla="*/ 107727 h 216510"/>
                    <a:gd name="connsiteX19" fmla="*/ -18712 w 168978"/>
                    <a:gd name="connsiteY19" fmla="*/ 100179 h 216510"/>
                    <a:gd name="connsiteX20" fmla="*/ -18712 w 168978"/>
                    <a:gd name="connsiteY20" fmla="*/ 66537 h 216510"/>
                    <a:gd name="connsiteX21" fmla="*/ -7510 w 168978"/>
                    <a:gd name="connsiteY21" fmla="*/ 47990 h 216510"/>
                    <a:gd name="connsiteX22" fmla="*/ -3417 w 168978"/>
                    <a:gd name="connsiteY22" fmla="*/ 41952 h 216510"/>
                    <a:gd name="connsiteX23" fmla="*/ -2124 w 168978"/>
                    <a:gd name="connsiteY23" fmla="*/ 24484 h 216510"/>
                    <a:gd name="connsiteX24" fmla="*/ 15756 w 168978"/>
                    <a:gd name="connsiteY24" fmla="*/ 14133 h 216510"/>
                    <a:gd name="connsiteX25" fmla="*/ 24805 w 168978"/>
                    <a:gd name="connsiteY25" fmla="*/ 10035 h 216510"/>
                    <a:gd name="connsiteX26" fmla="*/ 30190 w 168978"/>
                    <a:gd name="connsiteY26" fmla="*/ 5506 h 216510"/>
                    <a:gd name="connsiteX27" fmla="*/ 35361 w 168978"/>
                    <a:gd name="connsiteY27" fmla="*/ 6585 h 216510"/>
                    <a:gd name="connsiteX28" fmla="*/ 43762 w 168978"/>
                    <a:gd name="connsiteY28" fmla="*/ 9819 h 216510"/>
                    <a:gd name="connsiteX29" fmla="*/ 48502 w 168978"/>
                    <a:gd name="connsiteY29" fmla="*/ 11976 h 216510"/>
                    <a:gd name="connsiteX30" fmla="*/ 51733 w 168978"/>
                    <a:gd name="connsiteY30" fmla="*/ 9819 h 216510"/>
                    <a:gd name="connsiteX31" fmla="*/ 54965 w 168978"/>
                    <a:gd name="connsiteY31" fmla="*/ 7447 h 216510"/>
                    <a:gd name="connsiteX32" fmla="*/ 59489 w 168978"/>
                    <a:gd name="connsiteY32" fmla="*/ 6153 h 216510"/>
                    <a:gd name="connsiteX33" fmla="*/ 70045 w 168978"/>
                    <a:gd name="connsiteY33" fmla="*/ -1179 h 216510"/>
                    <a:gd name="connsiteX34" fmla="*/ 83186 w 168978"/>
                    <a:gd name="connsiteY34" fmla="*/ -2042 h 216510"/>
                    <a:gd name="connsiteX35" fmla="*/ 92665 w 168978"/>
                    <a:gd name="connsiteY35" fmla="*/ 3134 h 216510"/>
                    <a:gd name="connsiteX36" fmla="*/ 95250 w 168978"/>
                    <a:gd name="connsiteY36" fmla="*/ -1610 h 216510"/>
                    <a:gd name="connsiteX37" fmla="*/ 100205 w 168978"/>
                    <a:gd name="connsiteY37" fmla="*/ -101 h 216510"/>
                    <a:gd name="connsiteX38" fmla="*/ 101282 w 168978"/>
                    <a:gd name="connsiteY38" fmla="*/ 10035 h 216510"/>
                    <a:gd name="connsiteX39" fmla="*/ 103652 w 168978"/>
                    <a:gd name="connsiteY39" fmla="*/ 22112 h 216510"/>
                    <a:gd name="connsiteX40" fmla="*/ 105160 w 168978"/>
                    <a:gd name="connsiteY40" fmla="*/ 30738 h 216510"/>
                    <a:gd name="connsiteX41" fmla="*/ 112485 w 168978"/>
                    <a:gd name="connsiteY41" fmla="*/ 48206 h 216510"/>
                    <a:gd name="connsiteX42" fmla="*/ 121964 w 168978"/>
                    <a:gd name="connsiteY42" fmla="*/ 55107 h 216510"/>
                    <a:gd name="connsiteX43" fmla="*/ 122610 w 168978"/>
                    <a:gd name="connsiteY43" fmla="*/ 66537 h 216510"/>
                    <a:gd name="connsiteX44" fmla="*/ 135320 w 168978"/>
                    <a:gd name="connsiteY44" fmla="*/ 85730 h 216510"/>
                    <a:gd name="connsiteX45" fmla="*/ 137044 w 168978"/>
                    <a:gd name="connsiteY45" fmla="*/ 98454 h 216510"/>
                    <a:gd name="connsiteX46" fmla="*/ 129288 w 168978"/>
                    <a:gd name="connsiteY46" fmla="*/ 110962 h 216510"/>
                    <a:gd name="connsiteX47" fmla="*/ 126272 w 168978"/>
                    <a:gd name="connsiteY47" fmla="*/ 121745 h 216510"/>
                    <a:gd name="connsiteX48" fmla="*/ 124333 w 168978"/>
                    <a:gd name="connsiteY48" fmla="*/ 133821 h 216510"/>
                    <a:gd name="connsiteX49" fmla="*/ 124333 w 168978"/>
                    <a:gd name="connsiteY49" fmla="*/ 141801 h 216510"/>
                    <a:gd name="connsiteX50" fmla="*/ 133381 w 168978"/>
                    <a:gd name="connsiteY50" fmla="*/ 151289 h 216510"/>
                    <a:gd name="connsiteX51" fmla="*/ 135751 w 168978"/>
                    <a:gd name="connsiteY51" fmla="*/ 157759 h 216510"/>
                    <a:gd name="connsiteX52" fmla="*/ 134889 w 168978"/>
                    <a:gd name="connsiteY52" fmla="*/ 162935 h 216510"/>
                    <a:gd name="connsiteX53" fmla="*/ 147600 w 168978"/>
                    <a:gd name="connsiteY53" fmla="*/ 169620 h 216510"/>
                    <a:gd name="connsiteX54" fmla="*/ 142860 w 168978"/>
                    <a:gd name="connsiteY54" fmla="*/ 173718 h 216510"/>
                    <a:gd name="connsiteX55" fmla="*/ 127996 w 168978"/>
                    <a:gd name="connsiteY55" fmla="*/ 182991 h 216510"/>
                    <a:gd name="connsiteX56" fmla="*/ 123687 w 168978"/>
                    <a:gd name="connsiteY56" fmla="*/ 184069 h 216510"/>
                    <a:gd name="connsiteX57" fmla="*/ 121317 w 168978"/>
                    <a:gd name="connsiteY57" fmla="*/ 187735 h 216510"/>
                    <a:gd name="connsiteX58" fmla="*/ 116362 w 168978"/>
                    <a:gd name="connsiteY58" fmla="*/ 197008 h 216510"/>
                    <a:gd name="connsiteX59" fmla="*/ 112269 w 168978"/>
                    <a:gd name="connsiteY59" fmla="*/ 204772 h 216510"/>
                    <a:gd name="connsiteX60" fmla="*/ 107314 w 168978"/>
                    <a:gd name="connsiteY60" fmla="*/ 208654 h 21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68978" h="216510">
                      <a:moveTo>
                        <a:pt x="107314" y="208654"/>
                      </a:moveTo>
                      <a:cubicBezTo>
                        <a:pt x="106237" y="207791"/>
                        <a:pt x="103867" y="203478"/>
                        <a:pt x="102144" y="199165"/>
                      </a:cubicBezTo>
                      <a:cubicBezTo>
                        <a:pt x="100636" y="194636"/>
                        <a:pt x="98482" y="190970"/>
                        <a:pt x="97404" y="190970"/>
                      </a:cubicBezTo>
                      <a:cubicBezTo>
                        <a:pt x="96543" y="190970"/>
                        <a:pt x="94604" y="188167"/>
                        <a:pt x="93527" y="184716"/>
                      </a:cubicBezTo>
                      <a:cubicBezTo>
                        <a:pt x="92234" y="181266"/>
                        <a:pt x="88787" y="176737"/>
                        <a:pt x="85987" y="174796"/>
                      </a:cubicBezTo>
                      <a:cubicBezTo>
                        <a:pt x="81678" y="171992"/>
                        <a:pt x="81032" y="170698"/>
                        <a:pt x="83186" y="168111"/>
                      </a:cubicBezTo>
                      <a:cubicBezTo>
                        <a:pt x="85125" y="165523"/>
                        <a:pt x="84694" y="165091"/>
                        <a:pt x="79955" y="165091"/>
                      </a:cubicBezTo>
                      <a:cubicBezTo>
                        <a:pt x="76723" y="165091"/>
                        <a:pt x="72630" y="163582"/>
                        <a:pt x="70907" y="161857"/>
                      </a:cubicBezTo>
                      <a:cubicBezTo>
                        <a:pt x="68968" y="160131"/>
                        <a:pt x="65736" y="158622"/>
                        <a:pt x="63367" y="158622"/>
                      </a:cubicBezTo>
                      <a:cubicBezTo>
                        <a:pt x="60566" y="158622"/>
                        <a:pt x="59273" y="157112"/>
                        <a:pt x="59273" y="154093"/>
                      </a:cubicBezTo>
                      <a:cubicBezTo>
                        <a:pt x="59273" y="151505"/>
                        <a:pt x="55396" y="144820"/>
                        <a:pt x="50656" y="139213"/>
                      </a:cubicBezTo>
                      <a:cubicBezTo>
                        <a:pt x="43547" y="130587"/>
                        <a:pt x="40531" y="128646"/>
                        <a:pt x="32345" y="127567"/>
                      </a:cubicBezTo>
                      <a:cubicBezTo>
                        <a:pt x="27174" y="126705"/>
                        <a:pt x="22219" y="125195"/>
                        <a:pt x="21573" y="123901"/>
                      </a:cubicBezTo>
                      <a:cubicBezTo>
                        <a:pt x="20711" y="122823"/>
                        <a:pt x="19203" y="122392"/>
                        <a:pt x="18126" y="123039"/>
                      </a:cubicBezTo>
                      <a:cubicBezTo>
                        <a:pt x="16403" y="124117"/>
                        <a:pt x="15110" y="116138"/>
                        <a:pt x="15972" y="110531"/>
                      </a:cubicBezTo>
                      <a:cubicBezTo>
                        <a:pt x="16187" y="109668"/>
                        <a:pt x="15326" y="106864"/>
                        <a:pt x="14033" y="104492"/>
                      </a:cubicBezTo>
                      <a:cubicBezTo>
                        <a:pt x="12094" y="101042"/>
                        <a:pt x="11017" y="100610"/>
                        <a:pt x="6924" y="102983"/>
                      </a:cubicBezTo>
                      <a:cubicBezTo>
                        <a:pt x="4339" y="104492"/>
                        <a:pt x="461" y="105355"/>
                        <a:pt x="-1693" y="104924"/>
                      </a:cubicBezTo>
                      <a:cubicBezTo>
                        <a:pt x="-3632" y="104708"/>
                        <a:pt x="-6002" y="106002"/>
                        <a:pt x="-6648" y="107727"/>
                      </a:cubicBezTo>
                      <a:cubicBezTo>
                        <a:pt x="-8587" y="112471"/>
                        <a:pt x="-14619" y="108590"/>
                        <a:pt x="-18712" y="100179"/>
                      </a:cubicBezTo>
                      <a:cubicBezTo>
                        <a:pt x="-22375" y="93062"/>
                        <a:pt x="-22159" y="85083"/>
                        <a:pt x="-18712" y="66537"/>
                      </a:cubicBezTo>
                      <a:cubicBezTo>
                        <a:pt x="-15696" y="51225"/>
                        <a:pt x="-12896" y="46697"/>
                        <a:pt x="-7510" y="47990"/>
                      </a:cubicBezTo>
                      <a:cubicBezTo>
                        <a:pt x="-3848" y="49069"/>
                        <a:pt x="-3201" y="48206"/>
                        <a:pt x="-3417" y="41952"/>
                      </a:cubicBezTo>
                      <a:cubicBezTo>
                        <a:pt x="-3417" y="37855"/>
                        <a:pt x="-2771" y="30091"/>
                        <a:pt x="-2124" y="24484"/>
                      </a:cubicBezTo>
                      <a:cubicBezTo>
                        <a:pt x="-401" y="13701"/>
                        <a:pt x="-616" y="13917"/>
                        <a:pt x="15756" y="14133"/>
                      </a:cubicBezTo>
                      <a:cubicBezTo>
                        <a:pt x="23297" y="14133"/>
                        <a:pt x="24805" y="13486"/>
                        <a:pt x="24805" y="10035"/>
                      </a:cubicBezTo>
                      <a:cubicBezTo>
                        <a:pt x="24805" y="5075"/>
                        <a:pt x="28251" y="2272"/>
                        <a:pt x="30190" y="5506"/>
                      </a:cubicBezTo>
                      <a:cubicBezTo>
                        <a:pt x="31052" y="6800"/>
                        <a:pt x="33206" y="7232"/>
                        <a:pt x="35361" y="6585"/>
                      </a:cubicBezTo>
                      <a:cubicBezTo>
                        <a:pt x="37515" y="5938"/>
                        <a:pt x="41177" y="7447"/>
                        <a:pt x="43762" y="9819"/>
                      </a:cubicBezTo>
                      <a:cubicBezTo>
                        <a:pt x="46348" y="12407"/>
                        <a:pt x="48502" y="13270"/>
                        <a:pt x="48502" y="11976"/>
                      </a:cubicBezTo>
                      <a:cubicBezTo>
                        <a:pt x="48502" y="10898"/>
                        <a:pt x="50010" y="9819"/>
                        <a:pt x="51733" y="9819"/>
                      </a:cubicBezTo>
                      <a:cubicBezTo>
                        <a:pt x="53457" y="9819"/>
                        <a:pt x="54965" y="8741"/>
                        <a:pt x="54965" y="7447"/>
                      </a:cubicBezTo>
                      <a:cubicBezTo>
                        <a:pt x="54965" y="5938"/>
                        <a:pt x="56904" y="5506"/>
                        <a:pt x="59489" y="6153"/>
                      </a:cubicBezTo>
                      <a:cubicBezTo>
                        <a:pt x="66598" y="8094"/>
                        <a:pt x="70045" y="5506"/>
                        <a:pt x="70045" y="-1179"/>
                      </a:cubicBezTo>
                      <a:cubicBezTo>
                        <a:pt x="70045" y="-8727"/>
                        <a:pt x="71337" y="-8943"/>
                        <a:pt x="83186" y="-2042"/>
                      </a:cubicBezTo>
                      <a:lnTo>
                        <a:pt x="92665" y="3134"/>
                      </a:lnTo>
                      <a:lnTo>
                        <a:pt x="95250" y="-1610"/>
                      </a:lnTo>
                      <a:cubicBezTo>
                        <a:pt x="97620" y="-6355"/>
                        <a:pt x="97835" y="-6355"/>
                        <a:pt x="100205" y="-101"/>
                      </a:cubicBezTo>
                      <a:cubicBezTo>
                        <a:pt x="101498" y="3350"/>
                        <a:pt x="101929" y="7879"/>
                        <a:pt x="101282" y="10035"/>
                      </a:cubicBezTo>
                      <a:cubicBezTo>
                        <a:pt x="100421" y="12192"/>
                        <a:pt x="101713" y="17583"/>
                        <a:pt x="103652" y="22112"/>
                      </a:cubicBezTo>
                      <a:cubicBezTo>
                        <a:pt x="106237" y="27288"/>
                        <a:pt x="106668" y="30307"/>
                        <a:pt x="105160" y="30738"/>
                      </a:cubicBezTo>
                      <a:cubicBezTo>
                        <a:pt x="101067" y="32248"/>
                        <a:pt x="104729" y="40874"/>
                        <a:pt x="112485" y="48206"/>
                      </a:cubicBezTo>
                      <a:cubicBezTo>
                        <a:pt x="116578" y="51872"/>
                        <a:pt x="120671" y="55107"/>
                        <a:pt x="121964" y="55107"/>
                      </a:cubicBezTo>
                      <a:cubicBezTo>
                        <a:pt x="123041" y="55107"/>
                        <a:pt x="123472" y="59852"/>
                        <a:pt x="122610" y="66537"/>
                      </a:cubicBezTo>
                      <a:cubicBezTo>
                        <a:pt x="121102" y="80986"/>
                        <a:pt x="124549" y="86377"/>
                        <a:pt x="135320" y="85730"/>
                      </a:cubicBezTo>
                      <a:cubicBezTo>
                        <a:pt x="146953" y="84868"/>
                        <a:pt x="147600" y="89181"/>
                        <a:pt x="137044" y="98454"/>
                      </a:cubicBezTo>
                      <a:cubicBezTo>
                        <a:pt x="129719" y="104708"/>
                        <a:pt x="127996" y="107296"/>
                        <a:pt x="129288" y="110962"/>
                      </a:cubicBezTo>
                      <a:cubicBezTo>
                        <a:pt x="130150" y="113981"/>
                        <a:pt x="129073" y="117647"/>
                        <a:pt x="126272" y="121745"/>
                      </a:cubicBezTo>
                      <a:cubicBezTo>
                        <a:pt x="122394" y="127136"/>
                        <a:pt x="121964" y="128861"/>
                        <a:pt x="124333" y="133821"/>
                      </a:cubicBezTo>
                      <a:cubicBezTo>
                        <a:pt x="126057" y="137919"/>
                        <a:pt x="126057" y="140075"/>
                        <a:pt x="124333" y="141801"/>
                      </a:cubicBezTo>
                      <a:cubicBezTo>
                        <a:pt x="121317" y="144820"/>
                        <a:pt x="125410" y="149133"/>
                        <a:pt x="133381" y="151289"/>
                      </a:cubicBezTo>
                      <a:cubicBezTo>
                        <a:pt x="141137" y="153230"/>
                        <a:pt x="142429" y="156034"/>
                        <a:pt x="135751" y="157759"/>
                      </a:cubicBezTo>
                      <a:cubicBezTo>
                        <a:pt x="129288" y="159269"/>
                        <a:pt x="128642" y="162935"/>
                        <a:pt x="134889" y="162935"/>
                      </a:cubicBezTo>
                      <a:cubicBezTo>
                        <a:pt x="140275" y="162935"/>
                        <a:pt x="147600" y="166601"/>
                        <a:pt x="147600" y="169620"/>
                      </a:cubicBezTo>
                      <a:cubicBezTo>
                        <a:pt x="147600" y="170698"/>
                        <a:pt x="145445" y="172639"/>
                        <a:pt x="142860" y="173718"/>
                      </a:cubicBezTo>
                      <a:cubicBezTo>
                        <a:pt x="136613" y="176521"/>
                        <a:pt x="129719" y="180834"/>
                        <a:pt x="127996" y="182991"/>
                      </a:cubicBezTo>
                      <a:cubicBezTo>
                        <a:pt x="127349" y="183853"/>
                        <a:pt x="125410" y="184500"/>
                        <a:pt x="123687" y="184069"/>
                      </a:cubicBezTo>
                      <a:cubicBezTo>
                        <a:pt x="121748" y="183638"/>
                        <a:pt x="120886" y="184932"/>
                        <a:pt x="121317" y="187735"/>
                      </a:cubicBezTo>
                      <a:cubicBezTo>
                        <a:pt x="121533" y="190323"/>
                        <a:pt x="119594" y="194205"/>
                        <a:pt x="116362" y="197008"/>
                      </a:cubicBezTo>
                      <a:cubicBezTo>
                        <a:pt x="113562" y="199596"/>
                        <a:pt x="111623" y="203047"/>
                        <a:pt x="112269" y="204772"/>
                      </a:cubicBezTo>
                      <a:cubicBezTo>
                        <a:pt x="113562" y="208438"/>
                        <a:pt x="110761" y="210810"/>
                        <a:pt x="107314" y="20865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6" name="Freeform: Shape 155">
                  <a:extLst>
                    <a:ext uri="{FF2B5EF4-FFF2-40B4-BE49-F238E27FC236}">
                      <a16:creationId xmlns:a16="http://schemas.microsoft.com/office/drawing/2014/main" id="{E2B2BC87-AFF1-1DF2-5AFE-B850AA30409C}"/>
                    </a:ext>
                  </a:extLst>
                </p:cNvPr>
                <p:cNvSpPr>
                  <a:spLocks/>
                </p:cNvSpPr>
                <p:nvPr/>
              </p:nvSpPr>
              <p:spPr>
                <a:xfrm flipV="1">
                  <a:off x="4453011" y="4320913"/>
                  <a:ext cx="489470" cy="276549"/>
                </a:xfrm>
                <a:custGeom>
                  <a:avLst/>
                  <a:gdLst>
                    <a:gd name="connsiteX0" fmla="*/ -19856 w 489470"/>
                    <a:gd name="connsiteY0" fmla="*/ 267782 h 276549"/>
                    <a:gd name="connsiteX1" fmla="*/ 7719 w 489470"/>
                    <a:gd name="connsiteY1" fmla="*/ 227670 h 276549"/>
                    <a:gd name="connsiteX2" fmla="*/ 19998 w 489470"/>
                    <a:gd name="connsiteY2" fmla="*/ 211065 h 276549"/>
                    <a:gd name="connsiteX3" fmla="*/ 29693 w 489470"/>
                    <a:gd name="connsiteY3" fmla="*/ 201360 h 276549"/>
                    <a:gd name="connsiteX4" fmla="*/ 38956 w 489470"/>
                    <a:gd name="connsiteY4" fmla="*/ 192950 h 276549"/>
                    <a:gd name="connsiteX5" fmla="*/ 49728 w 489470"/>
                    <a:gd name="connsiteY5" fmla="*/ 165346 h 276549"/>
                    <a:gd name="connsiteX6" fmla="*/ 72994 w 489470"/>
                    <a:gd name="connsiteY6" fmla="*/ 123940 h 276549"/>
                    <a:gd name="connsiteX7" fmla="*/ 89582 w 489470"/>
                    <a:gd name="connsiteY7" fmla="*/ 99571 h 276549"/>
                    <a:gd name="connsiteX8" fmla="*/ 95399 w 489470"/>
                    <a:gd name="connsiteY8" fmla="*/ 91807 h 276549"/>
                    <a:gd name="connsiteX9" fmla="*/ 114572 w 489470"/>
                    <a:gd name="connsiteY9" fmla="*/ 71320 h 276549"/>
                    <a:gd name="connsiteX10" fmla="*/ 140639 w 489470"/>
                    <a:gd name="connsiteY10" fmla="*/ 54715 h 276549"/>
                    <a:gd name="connsiteX11" fmla="*/ 150549 w 489470"/>
                    <a:gd name="connsiteY11" fmla="*/ 53852 h 276549"/>
                    <a:gd name="connsiteX12" fmla="*/ 151195 w 489470"/>
                    <a:gd name="connsiteY12" fmla="*/ 45010 h 276549"/>
                    <a:gd name="connsiteX13" fmla="*/ 144948 w 489470"/>
                    <a:gd name="connsiteY13" fmla="*/ 41775 h 276549"/>
                    <a:gd name="connsiteX14" fmla="*/ 141501 w 489470"/>
                    <a:gd name="connsiteY14" fmla="*/ 38109 h 276549"/>
                    <a:gd name="connsiteX15" fmla="*/ 149256 w 489470"/>
                    <a:gd name="connsiteY15" fmla="*/ 34874 h 276549"/>
                    <a:gd name="connsiteX16" fmla="*/ 162613 w 489470"/>
                    <a:gd name="connsiteY16" fmla="*/ 26464 h 276549"/>
                    <a:gd name="connsiteX17" fmla="*/ 170153 w 489470"/>
                    <a:gd name="connsiteY17" fmla="*/ 23445 h 276549"/>
                    <a:gd name="connsiteX18" fmla="*/ 182648 w 489470"/>
                    <a:gd name="connsiteY18" fmla="*/ 19994 h 276549"/>
                    <a:gd name="connsiteX19" fmla="*/ 195358 w 489470"/>
                    <a:gd name="connsiteY19" fmla="*/ 17191 h 276549"/>
                    <a:gd name="connsiteX20" fmla="*/ 222718 w 489470"/>
                    <a:gd name="connsiteY20" fmla="*/ 13309 h 276549"/>
                    <a:gd name="connsiteX21" fmla="*/ 268820 w 489470"/>
                    <a:gd name="connsiteY21" fmla="*/ 5977 h 276549"/>
                    <a:gd name="connsiteX22" fmla="*/ 272051 w 489470"/>
                    <a:gd name="connsiteY22" fmla="*/ 4683 h 276549"/>
                    <a:gd name="connsiteX23" fmla="*/ 274852 w 489470"/>
                    <a:gd name="connsiteY23" fmla="*/ 3173 h 276549"/>
                    <a:gd name="connsiteX24" fmla="*/ 284331 w 489470"/>
                    <a:gd name="connsiteY24" fmla="*/ 1017 h 276549"/>
                    <a:gd name="connsiteX25" fmla="*/ 294672 w 489470"/>
                    <a:gd name="connsiteY25" fmla="*/ 2310 h 276549"/>
                    <a:gd name="connsiteX26" fmla="*/ 297903 w 489470"/>
                    <a:gd name="connsiteY26" fmla="*/ 5330 h 276549"/>
                    <a:gd name="connsiteX27" fmla="*/ 302212 w 489470"/>
                    <a:gd name="connsiteY27" fmla="*/ -493 h 276549"/>
                    <a:gd name="connsiteX28" fmla="*/ 305443 w 489470"/>
                    <a:gd name="connsiteY28" fmla="*/ -924 h 276549"/>
                    <a:gd name="connsiteX29" fmla="*/ 308675 w 489470"/>
                    <a:gd name="connsiteY29" fmla="*/ 801 h 276549"/>
                    <a:gd name="connsiteX30" fmla="*/ 316861 w 489470"/>
                    <a:gd name="connsiteY30" fmla="*/ -2865 h 276549"/>
                    <a:gd name="connsiteX31" fmla="*/ 329356 w 489470"/>
                    <a:gd name="connsiteY31" fmla="*/ -6100 h 276549"/>
                    <a:gd name="connsiteX32" fmla="*/ 344436 w 489470"/>
                    <a:gd name="connsiteY32" fmla="*/ -5022 h 276549"/>
                    <a:gd name="connsiteX33" fmla="*/ 351976 w 489470"/>
                    <a:gd name="connsiteY33" fmla="*/ -2003 h 276549"/>
                    <a:gd name="connsiteX34" fmla="*/ 350253 w 489470"/>
                    <a:gd name="connsiteY34" fmla="*/ -493 h 276549"/>
                    <a:gd name="connsiteX35" fmla="*/ 354346 w 489470"/>
                    <a:gd name="connsiteY35" fmla="*/ -1140 h 276549"/>
                    <a:gd name="connsiteX36" fmla="*/ 369210 w 489470"/>
                    <a:gd name="connsiteY36" fmla="*/ -493 h 276549"/>
                    <a:gd name="connsiteX37" fmla="*/ 374596 w 489470"/>
                    <a:gd name="connsiteY37" fmla="*/ 154 h 276549"/>
                    <a:gd name="connsiteX38" fmla="*/ 422853 w 489470"/>
                    <a:gd name="connsiteY38" fmla="*/ -277 h 276549"/>
                    <a:gd name="connsiteX39" fmla="*/ 437502 w 489470"/>
                    <a:gd name="connsiteY39" fmla="*/ 2742 h 276549"/>
                    <a:gd name="connsiteX40" fmla="*/ 443103 w 489470"/>
                    <a:gd name="connsiteY40" fmla="*/ 4467 h 276549"/>
                    <a:gd name="connsiteX41" fmla="*/ 448489 w 489470"/>
                    <a:gd name="connsiteY41" fmla="*/ 4898 h 276549"/>
                    <a:gd name="connsiteX42" fmla="*/ 467447 w 489470"/>
                    <a:gd name="connsiteY42" fmla="*/ 7702 h 276549"/>
                    <a:gd name="connsiteX43" fmla="*/ 445473 w 489470"/>
                    <a:gd name="connsiteY43" fmla="*/ 10505 h 276549"/>
                    <a:gd name="connsiteX44" fmla="*/ 432978 w 489470"/>
                    <a:gd name="connsiteY44" fmla="*/ 12015 h 276549"/>
                    <a:gd name="connsiteX45" fmla="*/ 426946 w 489470"/>
                    <a:gd name="connsiteY45" fmla="*/ 8349 h 276549"/>
                    <a:gd name="connsiteX46" fmla="*/ 420267 w 489470"/>
                    <a:gd name="connsiteY46" fmla="*/ 3820 h 276549"/>
                    <a:gd name="connsiteX47" fmla="*/ 392046 w 489470"/>
                    <a:gd name="connsiteY47" fmla="*/ 7702 h 276549"/>
                    <a:gd name="connsiteX48" fmla="*/ 379767 w 489470"/>
                    <a:gd name="connsiteY48" fmla="*/ 4683 h 276549"/>
                    <a:gd name="connsiteX49" fmla="*/ 377612 w 489470"/>
                    <a:gd name="connsiteY49" fmla="*/ 4251 h 276549"/>
                    <a:gd name="connsiteX50" fmla="*/ 373519 w 489470"/>
                    <a:gd name="connsiteY50" fmla="*/ 5761 h 276549"/>
                    <a:gd name="connsiteX51" fmla="*/ 367918 w 489470"/>
                    <a:gd name="connsiteY51" fmla="*/ 6839 h 276549"/>
                    <a:gd name="connsiteX52" fmla="*/ 368995 w 489470"/>
                    <a:gd name="connsiteY52" fmla="*/ 8996 h 276549"/>
                    <a:gd name="connsiteX53" fmla="*/ 369857 w 489470"/>
                    <a:gd name="connsiteY53" fmla="*/ 11368 h 276549"/>
                    <a:gd name="connsiteX54" fmla="*/ 367056 w 489470"/>
                    <a:gd name="connsiteY54" fmla="*/ 11368 h 276549"/>
                    <a:gd name="connsiteX55" fmla="*/ 354777 w 489470"/>
                    <a:gd name="connsiteY55" fmla="*/ 11799 h 276549"/>
                    <a:gd name="connsiteX56" fmla="*/ 341635 w 489470"/>
                    <a:gd name="connsiteY56" fmla="*/ 9858 h 276549"/>
                    <a:gd name="connsiteX57" fmla="*/ 337542 w 489470"/>
                    <a:gd name="connsiteY57" fmla="*/ 7702 h 276549"/>
                    <a:gd name="connsiteX58" fmla="*/ 333880 w 489470"/>
                    <a:gd name="connsiteY58" fmla="*/ 6192 h 276549"/>
                    <a:gd name="connsiteX59" fmla="*/ 329356 w 489470"/>
                    <a:gd name="connsiteY59" fmla="*/ 7486 h 276549"/>
                    <a:gd name="connsiteX60" fmla="*/ 318369 w 489470"/>
                    <a:gd name="connsiteY60" fmla="*/ 5114 h 276549"/>
                    <a:gd name="connsiteX61" fmla="*/ 313629 w 489470"/>
                    <a:gd name="connsiteY61" fmla="*/ 370 h 276549"/>
                    <a:gd name="connsiteX62" fmla="*/ 313199 w 489470"/>
                    <a:gd name="connsiteY62" fmla="*/ 5761 h 276549"/>
                    <a:gd name="connsiteX63" fmla="*/ 303289 w 489470"/>
                    <a:gd name="connsiteY63" fmla="*/ 12446 h 276549"/>
                    <a:gd name="connsiteX64" fmla="*/ 293594 w 489470"/>
                    <a:gd name="connsiteY64" fmla="*/ 16759 h 276549"/>
                    <a:gd name="connsiteX65" fmla="*/ 278514 w 489470"/>
                    <a:gd name="connsiteY65" fmla="*/ 20641 h 276549"/>
                    <a:gd name="connsiteX66" fmla="*/ 268174 w 489470"/>
                    <a:gd name="connsiteY66" fmla="*/ 24523 h 276549"/>
                    <a:gd name="connsiteX67" fmla="*/ 271836 w 489470"/>
                    <a:gd name="connsiteY67" fmla="*/ 27326 h 276549"/>
                    <a:gd name="connsiteX68" fmla="*/ 288640 w 489470"/>
                    <a:gd name="connsiteY68" fmla="*/ 33365 h 276549"/>
                    <a:gd name="connsiteX69" fmla="*/ 272698 w 489470"/>
                    <a:gd name="connsiteY69" fmla="*/ 35090 h 276549"/>
                    <a:gd name="connsiteX70" fmla="*/ 250939 w 489470"/>
                    <a:gd name="connsiteY70" fmla="*/ 37894 h 276549"/>
                    <a:gd name="connsiteX71" fmla="*/ 243184 w 489470"/>
                    <a:gd name="connsiteY71" fmla="*/ 39834 h 276549"/>
                    <a:gd name="connsiteX72" fmla="*/ 238875 w 489470"/>
                    <a:gd name="connsiteY72" fmla="*/ 42422 h 276549"/>
                    <a:gd name="connsiteX73" fmla="*/ 232412 w 489470"/>
                    <a:gd name="connsiteY73" fmla="*/ 40697 h 276549"/>
                    <a:gd name="connsiteX74" fmla="*/ 222933 w 489470"/>
                    <a:gd name="connsiteY74" fmla="*/ 35953 h 276549"/>
                    <a:gd name="connsiteX75" fmla="*/ 208500 w 489470"/>
                    <a:gd name="connsiteY75" fmla="*/ 36815 h 276549"/>
                    <a:gd name="connsiteX76" fmla="*/ 197728 w 489470"/>
                    <a:gd name="connsiteY76" fmla="*/ 41775 h 276549"/>
                    <a:gd name="connsiteX77" fmla="*/ 190619 w 489470"/>
                    <a:gd name="connsiteY77" fmla="*/ 47167 h 276549"/>
                    <a:gd name="connsiteX78" fmla="*/ 178770 w 489470"/>
                    <a:gd name="connsiteY78" fmla="*/ 51264 h 276549"/>
                    <a:gd name="connsiteX79" fmla="*/ 171230 w 489470"/>
                    <a:gd name="connsiteY79" fmla="*/ 52558 h 276549"/>
                    <a:gd name="connsiteX80" fmla="*/ 163906 w 489470"/>
                    <a:gd name="connsiteY80" fmla="*/ 52343 h 276549"/>
                    <a:gd name="connsiteX81" fmla="*/ 155288 w 489470"/>
                    <a:gd name="connsiteY81" fmla="*/ 52989 h 276549"/>
                    <a:gd name="connsiteX82" fmla="*/ 154642 w 489470"/>
                    <a:gd name="connsiteY82" fmla="*/ 59028 h 276549"/>
                    <a:gd name="connsiteX83" fmla="*/ 156796 w 489470"/>
                    <a:gd name="connsiteY83" fmla="*/ 82319 h 276549"/>
                    <a:gd name="connsiteX84" fmla="*/ 164552 w 489470"/>
                    <a:gd name="connsiteY84" fmla="*/ 105825 h 276549"/>
                    <a:gd name="connsiteX85" fmla="*/ 177262 w 489470"/>
                    <a:gd name="connsiteY85" fmla="*/ 111001 h 276549"/>
                    <a:gd name="connsiteX86" fmla="*/ 175323 w 489470"/>
                    <a:gd name="connsiteY86" fmla="*/ 110569 h 276549"/>
                    <a:gd name="connsiteX87" fmla="*/ 172092 w 489470"/>
                    <a:gd name="connsiteY87" fmla="*/ 110138 h 276549"/>
                    <a:gd name="connsiteX88" fmla="*/ 171661 w 489470"/>
                    <a:gd name="connsiteY88" fmla="*/ 114451 h 276549"/>
                    <a:gd name="connsiteX89" fmla="*/ 168645 w 489470"/>
                    <a:gd name="connsiteY89" fmla="*/ 117470 h 276549"/>
                    <a:gd name="connsiteX90" fmla="*/ 161320 w 489470"/>
                    <a:gd name="connsiteY90" fmla="*/ 130410 h 276549"/>
                    <a:gd name="connsiteX91" fmla="*/ 148395 w 489470"/>
                    <a:gd name="connsiteY91" fmla="*/ 131272 h 276549"/>
                    <a:gd name="connsiteX92" fmla="*/ 149687 w 489470"/>
                    <a:gd name="connsiteY92" fmla="*/ 123293 h 276549"/>
                    <a:gd name="connsiteX93" fmla="*/ 153565 w 489470"/>
                    <a:gd name="connsiteY93" fmla="*/ 120921 h 276549"/>
                    <a:gd name="connsiteX94" fmla="*/ 148825 w 489470"/>
                    <a:gd name="connsiteY94" fmla="*/ 119843 h 276549"/>
                    <a:gd name="connsiteX95" fmla="*/ 142363 w 489470"/>
                    <a:gd name="connsiteY95" fmla="*/ 121137 h 276549"/>
                    <a:gd name="connsiteX96" fmla="*/ 140639 w 489470"/>
                    <a:gd name="connsiteY96" fmla="*/ 123509 h 276549"/>
                    <a:gd name="connsiteX97" fmla="*/ 137408 w 489470"/>
                    <a:gd name="connsiteY97" fmla="*/ 128900 h 276549"/>
                    <a:gd name="connsiteX98" fmla="*/ 134176 w 489470"/>
                    <a:gd name="connsiteY98" fmla="*/ 138605 h 276549"/>
                    <a:gd name="connsiteX99" fmla="*/ 129221 w 489470"/>
                    <a:gd name="connsiteY99" fmla="*/ 144859 h 276549"/>
                    <a:gd name="connsiteX100" fmla="*/ 120173 w 489470"/>
                    <a:gd name="connsiteY100" fmla="*/ 147878 h 276549"/>
                    <a:gd name="connsiteX101" fmla="*/ 119096 w 489470"/>
                    <a:gd name="connsiteY101" fmla="*/ 154563 h 276549"/>
                    <a:gd name="connsiteX102" fmla="*/ 120389 w 489470"/>
                    <a:gd name="connsiteY102" fmla="*/ 170522 h 276549"/>
                    <a:gd name="connsiteX103" fmla="*/ 118450 w 489470"/>
                    <a:gd name="connsiteY103" fmla="*/ 176560 h 276549"/>
                    <a:gd name="connsiteX104" fmla="*/ 116296 w 489470"/>
                    <a:gd name="connsiteY104" fmla="*/ 178717 h 276549"/>
                    <a:gd name="connsiteX105" fmla="*/ 112633 w 489470"/>
                    <a:gd name="connsiteY105" fmla="*/ 180442 h 276549"/>
                    <a:gd name="connsiteX106" fmla="*/ 107247 w 489470"/>
                    <a:gd name="connsiteY106" fmla="*/ 184971 h 276549"/>
                    <a:gd name="connsiteX107" fmla="*/ 101862 w 489470"/>
                    <a:gd name="connsiteY107" fmla="*/ 189284 h 276549"/>
                    <a:gd name="connsiteX108" fmla="*/ 93244 w 489470"/>
                    <a:gd name="connsiteY108" fmla="*/ 193166 h 276549"/>
                    <a:gd name="connsiteX109" fmla="*/ 90013 w 489470"/>
                    <a:gd name="connsiteY109" fmla="*/ 197694 h 276549"/>
                    <a:gd name="connsiteX110" fmla="*/ 85704 w 489470"/>
                    <a:gd name="connsiteY110" fmla="*/ 202654 h 276549"/>
                    <a:gd name="connsiteX111" fmla="*/ 79026 w 489470"/>
                    <a:gd name="connsiteY111" fmla="*/ 205458 h 276549"/>
                    <a:gd name="connsiteX112" fmla="*/ 72348 w 489470"/>
                    <a:gd name="connsiteY112" fmla="*/ 206105 h 276549"/>
                    <a:gd name="connsiteX113" fmla="*/ 66316 w 489470"/>
                    <a:gd name="connsiteY113" fmla="*/ 209340 h 276549"/>
                    <a:gd name="connsiteX114" fmla="*/ 62869 w 489470"/>
                    <a:gd name="connsiteY114" fmla="*/ 213868 h 276549"/>
                    <a:gd name="connsiteX115" fmla="*/ 60930 w 489470"/>
                    <a:gd name="connsiteY115" fmla="*/ 216241 h 276549"/>
                    <a:gd name="connsiteX116" fmla="*/ 48004 w 489470"/>
                    <a:gd name="connsiteY116" fmla="*/ 228964 h 276549"/>
                    <a:gd name="connsiteX117" fmla="*/ 37664 w 489470"/>
                    <a:gd name="connsiteY117" fmla="*/ 236944 h 276549"/>
                    <a:gd name="connsiteX118" fmla="*/ 32709 w 489470"/>
                    <a:gd name="connsiteY118" fmla="*/ 239747 h 276549"/>
                    <a:gd name="connsiteX119" fmla="*/ 30770 w 489470"/>
                    <a:gd name="connsiteY119" fmla="*/ 242982 h 276549"/>
                    <a:gd name="connsiteX120" fmla="*/ 28615 w 489470"/>
                    <a:gd name="connsiteY120" fmla="*/ 249020 h 276549"/>
                    <a:gd name="connsiteX121" fmla="*/ 22153 w 489470"/>
                    <a:gd name="connsiteY121" fmla="*/ 256784 h 276549"/>
                    <a:gd name="connsiteX122" fmla="*/ 7288 w 489470"/>
                    <a:gd name="connsiteY122" fmla="*/ 261744 h 276549"/>
                    <a:gd name="connsiteX123" fmla="*/ -8223 w 489470"/>
                    <a:gd name="connsiteY123" fmla="*/ 265841 h 276549"/>
                    <a:gd name="connsiteX124" fmla="*/ -19856 w 489470"/>
                    <a:gd name="connsiteY124" fmla="*/ 267782 h 276549"/>
                    <a:gd name="connsiteX125" fmla="*/ 351761 w 489470"/>
                    <a:gd name="connsiteY125" fmla="*/ 3389 h 276549"/>
                    <a:gd name="connsiteX126" fmla="*/ 348529 w 489470"/>
                    <a:gd name="connsiteY126" fmla="*/ 2526 h 276549"/>
                    <a:gd name="connsiteX127" fmla="*/ 345298 w 489470"/>
                    <a:gd name="connsiteY127" fmla="*/ 4683 h 276549"/>
                    <a:gd name="connsiteX128" fmla="*/ 348529 w 489470"/>
                    <a:gd name="connsiteY128" fmla="*/ 5545 h 276549"/>
                    <a:gd name="connsiteX129" fmla="*/ 351761 w 489470"/>
                    <a:gd name="connsiteY129" fmla="*/ 3389 h 27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89470" h="276549">
                      <a:moveTo>
                        <a:pt x="-19856" y="267782"/>
                      </a:moveTo>
                      <a:cubicBezTo>
                        <a:pt x="-24165" y="260881"/>
                        <a:pt x="-17487" y="251392"/>
                        <a:pt x="7719" y="227670"/>
                      </a:cubicBezTo>
                      <a:cubicBezTo>
                        <a:pt x="15043" y="220769"/>
                        <a:pt x="19998" y="214084"/>
                        <a:pt x="19998" y="211065"/>
                      </a:cubicBezTo>
                      <a:cubicBezTo>
                        <a:pt x="19998" y="209555"/>
                        <a:pt x="24307" y="205242"/>
                        <a:pt x="29693" y="201360"/>
                      </a:cubicBezTo>
                      <a:cubicBezTo>
                        <a:pt x="35078" y="197694"/>
                        <a:pt x="39172" y="193812"/>
                        <a:pt x="38956" y="192950"/>
                      </a:cubicBezTo>
                      <a:cubicBezTo>
                        <a:pt x="37879" y="188421"/>
                        <a:pt x="46281" y="166640"/>
                        <a:pt x="49728" y="165346"/>
                      </a:cubicBezTo>
                      <a:cubicBezTo>
                        <a:pt x="55760" y="163405"/>
                        <a:pt x="71701" y="134723"/>
                        <a:pt x="72994" y="123940"/>
                      </a:cubicBezTo>
                      <a:cubicBezTo>
                        <a:pt x="73425" y="118764"/>
                        <a:pt x="79888" y="109276"/>
                        <a:pt x="89582" y="99571"/>
                      </a:cubicBezTo>
                      <a:cubicBezTo>
                        <a:pt x="92814" y="96336"/>
                        <a:pt x="95399" y="92886"/>
                        <a:pt x="95399" y="91807"/>
                      </a:cubicBezTo>
                      <a:cubicBezTo>
                        <a:pt x="95399" y="90945"/>
                        <a:pt x="104016" y="81672"/>
                        <a:pt x="114572" y="71320"/>
                      </a:cubicBezTo>
                      <a:cubicBezTo>
                        <a:pt x="133530" y="52558"/>
                        <a:pt x="133961" y="52343"/>
                        <a:pt x="140639" y="54715"/>
                      </a:cubicBezTo>
                      <a:cubicBezTo>
                        <a:pt x="146025" y="56440"/>
                        <a:pt x="148179" y="56440"/>
                        <a:pt x="150549" y="53852"/>
                      </a:cubicBezTo>
                      <a:cubicBezTo>
                        <a:pt x="153134" y="51264"/>
                        <a:pt x="153349" y="49539"/>
                        <a:pt x="151195" y="45010"/>
                      </a:cubicBezTo>
                      <a:cubicBezTo>
                        <a:pt x="148395" y="38972"/>
                        <a:pt x="144948" y="37247"/>
                        <a:pt x="144948" y="41775"/>
                      </a:cubicBezTo>
                      <a:cubicBezTo>
                        <a:pt x="144948" y="45010"/>
                        <a:pt x="142147" y="41991"/>
                        <a:pt x="141501" y="38109"/>
                      </a:cubicBezTo>
                      <a:cubicBezTo>
                        <a:pt x="141070" y="35737"/>
                        <a:pt x="143224" y="34874"/>
                        <a:pt x="149256" y="34874"/>
                      </a:cubicBezTo>
                      <a:cubicBezTo>
                        <a:pt x="156581" y="34874"/>
                        <a:pt x="164336" y="30130"/>
                        <a:pt x="162613" y="26464"/>
                      </a:cubicBezTo>
                      <a:cubicBezTo>
                        <a:pt x="162398" y="25817"/>
                        <a:pt x="165629" y="24523"/>
                        <a:pt x="170153" y="23445"/>
                      </a:cubicBezTo>
                      <a:cubicBezTo>
                        <a:pt x="174677" y="22582"/>
                        <a:pt x="180278" y="21072"/>
                        <a:pt x="182648" y="19994"/>
                      </a:cubicBezTo>
                      <a:cubicBezTo>
                        <a:pt x="190188" y="16544"/>
                        <a:pt x="194066" y="15681"/>
                        <a:pt x="195358" y="17191"/>
                      </a:cubicBezTo>
                      <a:cubicBezTo>
                        <a:pt x="197944" y="19779"/>
                        <a:pt x="214747" y="17191"/>
                        <a:pt x="222718" y="13309"/>
                      </a:cubicBezTo>
                      <a:cubicBezTo>
                        <a:pt x="230904" y="8996"/>
                        <a:pt x="263219" y="4036"/>
                        <a:pt x="268820" y="5977"/>
                      </a:cubicBezTo>
                      <a:cubicBezTo>
                        <a:pt x="270543" y="6839"/>
                        <a:pt x="272051" y="6192"/>
                        <a:pt x="272051" y="4683"/>
                      </a:cubicBezTo>
                      <a:cubicBezTo>
                        <a:pt x="272051" y="3389"/>
                        <a:pt x="273344" y="2526"/>
                        <a:pt x="274852" y="3173"/>
                      </a:cubicBezTo>
                      <a:cubicBezTo>
                        <a:pt x="276145" y="3604"/>
                        <a:pt x="280453" y="2742"/>
                        <a:pt x="284331" y="1017"/>
                      </a:cubicBezTo>
                      <a:cubicBezTo>
                        <a:pt x="293810" y="-2865"/>
                        <a:pt x="296180" y="-2650"/>
                        <a:pt x="294672" y="2310"/>
                      </a:cubicBezTo>
                      <a:cubicBezTo>
                        <a:pt x="293594" y="5761"/>
                        <a:pt x="294241" y="6192"/>
                        <a:pt x="297903" y="5330"/>
                      </a:cubicBezTo>
                      <a:cubicBezTo>
                        <a:pt x="300488" y="4683"/>
                        <a:pt x="302212" y="2310"/>
                        <a:pt x="302212" y="-493"/>
                      </a:cubicBezTo>
                      <a:cubicBezTo>
                        <a:pt x="302427" y="-5022"/>
                        <a:pt x="302427" y="-5022"/>
                        <a:pt x="305443" y="-924"/>
                      </a:cubicBezTo>
                      <a:cubicBezTo>
                        <a:pt x="307167" y="1448"/>
                        <a:pt x="308675" y="2310"/>
                        <a:pt x="308675" y="801"/>
                      </a:cubicBezTo>
                      <a:cubicBezTo>
                        <a:pt x="308675" y="-493"/>
                        <a:pt x="312337" y="-2218"/>
                        <a:pt x="316861" y="-2865"/>
                      </a:cubicBezTo>
                      <a:cubicBezTo>
                        <a:pt x="321170" y="-3728"/>
                        <a:pt x="326986" y="-5022"/>
                        <a:pt x="329356" y="-6100"/>
                      </a:cubicBezTo>
                      <a:cubicBezTo>
                        <a:pt x="332372" y="-7178"/>
                        <a:pt x="337973" y="-6963"/>
                        <a:pt x="344436" y="-5022"/>
                      </a:cubicBezTo>
                      <a:cubicBezTo>
                        <a:pt x="350253" y="-3512"/>
                        <a:pt x="353699" y="-2003"/>
                        <a:pt x="351976" y="-2003"/>
                      </a:cubicBezTo>
                      <a:cubicBezTo>
                        <a:pt x="350253" y="-1787"/>
                        <a:pt x="349606" y="-1140"/>
                        <a:pt x="350253" y="-493"/>
                      </a:cubicBezTo>
                      <a:cubicBezTo>
                        <a:pt x="351114" y="370"/>
                        <a:pt x="352838" y="154"/>
                        <a:pt x="354346" y="-1140"/>
                      </a:cubicBezTo>
                      <a:cubicBezTo>
                        <a:pt x="358654" y="-4375"/>
                        <a:pt x="366194" y="-3944"/>
                        <a:pt x="369210" y="-493"/>
                      </a:cubicBezTo>
                      <a:cubicBezTo>
                        <a:pt x="371149" y="1879"/>
                        <a:pt x="372442" y="1879"/>
                        <a:pt x="374596" y="154"/>
                      </a:cubicBezTo>
                      <a:cubicBezTo>
                        <a:pt x="379551" y="-3944"/>
                        <a:pt x="409711" y="-4159"/>
                        <a:pt x="422853" y="-277"/>
                      </a:cubicBezTo>
                      <a:cubicBezTo>
                        <a:pt x="429315" y="1663"/>
                        <a:pt x="435994" y="2957"/>
                        <a:pt x="437502" y="2742"/>
                      </a:cubicBezTo>
                      <a:cubicBezTo>
                        <a:pt x="439225" y="2526"/>
                        <a:pt x="441595" y="3173"/>
                        <a:pt x="443103" y="4467"/>
                      </a:cubicBezTo>
                      <a:cubicBezTo>
                        <a:pt x="444396" y="5545"/>
                        <a:pt x="446981" y="5761"/>
                        <a:pt x="448489" y="4898"/>
                      </a:cubicBezTo>
                      <a:cubicBezTo>
                        <a:pt x="451289" y="3173"/>
                        <a:pt x="465077" y="5114"/>
                        <a:pt x="467447" y="7702"/>
                      </a:cubicBezTo>
                      <a:cubicBezTo>
                        <a:pt x="470893" y="11152"/>
                        <a:pt x="465292" y="11799"/>
                        <a:pt x="445473" y="10505"/>
                      </a:cubicBezTo>
                      <a:cubicBezTo>
                        <a:pt x="439656" y="10074"/>
                        <a:pt x="434055" y="10937"/>
                        <a:pt x="432978" y="12015"/>
                      </a:cubicBezTo>
                      <a:cubicBezTo>
                        <a:pt x="431901" y="13525"/>
                        <a:pt x="429746" y="12231"/>
                        <a:pt x="426946" y="8349"/>
                      </a:cubicBezTo>
                      <a:cubicBezTo>
                        <a:pt x="424576" y="5114"/>
                        <a:pt x="421560" y="3173"/>
                        <a:pt x="420267" y="3820"/>
                      </a:cubicBezTo>
                      <a:cubicBezTo>
                        <a:pt x="417467" y="5545"/>
                        <a:pt x="404972" y="7271"/>
                        <a:pt x="392046" y="7702"/>
                      </a:cubicBezTo>
                      <a:cubicBezTo>
                        <a:pt x="384937" y="7702"/>
                        <a:pt x="381059" y="6839"/>
                        <a:pt x="379767" y="4683"/>
                      </a:cubicBezTo>
                      <a:cubicBezTo>
                        <a:pt x="378259" y="2310"/>
                        <a:pt x="377612" y="2095"/>
                        <a:pt x="377612" y="4251"/>
                      </a:cubicBezTo>
                      <a:cubicBezTo>
                        <a:pt x="377612" y="6192"/>
                        <a:pt x="376104" y="6624"/>
                        <a:pt x="373519" y="5761"/>
                      </a:cubicBezTo>
                      <a:cubicBezTo>
                        <a:pt x="371149" y="5114"/>
                        <a:pt x="368780" y="5545"/>
                        <a:pt x="367918" y="6839"/>
                      </a:cubicBezTo>
                      <a:cubicBezTo>
                        <a:pt x="367272" y="7917"/>
                        <a:pt x="367702" y="8996"/>
                        <a:pt x="368995" y="8996"/>
                      </a:cubicBezTo>
                      <a:cubicBezTo>
                        <a:pt x="370288" y="8996"/>
                        <a:pt x="370718" y="10074"/>
                        <a:pt x="369857" y="11368"/>
                      </a:cubicBezTo>
                      <a:cubicBezTo>
                        <a:pt x="368780" y="13093"/>
                        <a:pt x="368133" y="13093"/>
                        <a:pt x="367056" y="11368"/>
                      </a:cubicBezTo>
                      <a:cubicBezTo>
                        <a:pt x="365333" y="8780"/>
                        <a:pt x="357362" y="9211"/>
                        <a:pt x="354777" y="11799"/>
                      </a:cubicBezTo>
                      <a:cubicBezTo>
                        <a:pt x="351976" y="14603"/>
                        <a:pt x="342928" y="13309"/>
                        <a:pt x="341635" y="9858"/>
                      </a:cubicBezTo>
                      <a:cubicBezTo>
                        <a:pt x="340989" y="8133"/>
                        <a:pt x="339266" y="7055"/>
                        <a:pt x="337542" y="7702"/>
                      </a:cubicBezTo>
                      <a:cubicBezTo>
                        <a:pt x="336034" y="8349"/>
                        <a:pt x="334526" y="7702"/>
                        <a:pt x="333880" y="6192"/>
                      </a:cubicBezTo>
                      <a:cubicBezTo>
                        <a:pt x="333449" y="4467"/>
                        <a:pt x="331941" y="4898"/>
                        <a:pt x="329356" y="7486"/>
                      </a:cubicBezTo>
                      <a:cubicBezTo>
                        <a:pt x="324616" y="12231"/>
                        <a:pt x="321170" y="11368"/>
                        <a:pt x="318369" y="5114"/>
                      </a:cubicBezTo>
                      <a:cubicBezTo>
                        <a:pt x="317292" y="2526"/>
                        <a:pt x="315138" y="370"/>
                        <a:pt x="313629" y="370"/>
                      </a:cubicBezTo>
                      <a:cubicBezTo>
                        <a:pt x="310183" y="370"/>
                        <a:pt x="309967" y="3820"/>
                        <a:pt x="313199" y="5761"/>
                      </a:cubicBezTo>
                      <a:cubicBezTo>
                        <a:pt x="316430" y="7917"/>
                        <a:pt x="307167" y="13956"/>
                        <a:pt x="303289" y="12446"/>
                      </a:cubicBezTo>
                      <a:cubicBezTo>
                        <a:pt x="298765" y="10721"/>
                        <a:pt x="293594" y="13093"/>
                        <a:pt x="293594" y="16759"/>
                      </a:cubicBezTo>
                      <a:cubicBezTo>
                        <a:pt x="293594" y="19994"/>
                        <a:pt x="293164" y="20210"/>
                        <a:pt x="278514" y="20641"/>
                      </a:cubicBezTo>
                      <a:cubicBezTo>
                        <a:pt x="271405" y="20857"/>
                        <a:pt x="268820" y="21719"/>
                        <a:pt x="268174" y="24523"/>
                      </a:cubicBezTo>
                      <a:cubicBezTo>
                        <a:pt x="267743" y="27326"/>
                        <a:pt x="268605" y="27973"/>
                        <a:pt x="271836" y="27326"/>
                      </a:cubicBezTo>
                      <a:cubicBezTo>
                        <a:pt x="277868" y="26248"/>
                        <a:pt x="289717" y="30346"/>
                        <a:pt x="288640" y="33365"/>
                      </a:cubicBezTo>
                      <a:cubicBezTo>
                        <a:pt x="288209" y="34659"/>
                        <a:pt x="281961" y="35306"/>
                        <a:pt x="272698" y="35090"/>
                      </a:cubicBezTo>
                      <a:cubicBezTo>
                        <a:pt x="262357" y="34659"/>
                        <a:pt x="255248" y="35737"/>
                        <a:pt x="250939" y="37894"/>
                      </a:cubicBezTo>
                      <a:cubicBezTo>
                        <a:pt x="247492" y="39619"/>
                        <a:pt x="244046" y="40481"/>
                        <a:pt x="243184" y="39834"/>
                      </a:cubicBezTo>
                      <a:cubicBezTo>
                        <a:pt x="242538" y="38972"/>
                        <a:pt x="240599" y="40266"/>
                        <a:pt x="238875" y="42422"/>
                      </a:cubicBezTo>
                      <a:cubicBezTo>
                        <a:pt x="236075" y="46304"/>
                        <a:pt x="235859" y="46089"/>
                        <a:pt x="232412" y="40697"/>
                      </a:cubicBezTo>
                      <a:cubicBezTo>
                        <a:pt x="229612" y="36600"/>
                        <a:pt x="227242" y="35306"/>
                        <a:pt x="222933" y="35953"/>
                      </a:cubicBezTo>
                      <a:cubicBezTo>
                        <a:pt x="219702" y="36168"/>
                        <a:pt x="213239" y="36600"/>
                        <a:pt x="208500" y="36815"/>
                      </a:cubicBezTo>
                      <a:cubicBezTo>
                        <a:pt x="201821" y="37031"/>
                        <a:pt x="199236" y="38109"/>
                        <a:pt x="197728" y="41775"/>
                      </a:cubicBezTo>
                      <a:cubicBezTo>
                        <a:pt x="196436" y="44363"/>
                        <a:pt x="193419" y="46735"/>
                        <a:pt x="190619" y="47167"/>
                      </a:cubicBezTo>
                      <a:cubicBezTo>
                        <a:pt x="187818" y="47598"/>
                        <a:pt x="182648" y="49323"/>
                        <a:pt x="178770" y="51264"/>
                      </a:cubicBezTo>
                      <a:cubicBezTo>
                        <a:pt x="174677" y="53636"/>
                        <a:pt x="171876" y="54068"/>
                        <a:pt x="171230" y="52558"/>
                      </a:cubicBezTo>
                      <a:cubicBezTo>
                        <a:pt x="170799" y="51049"/>
                        <a:pt x="168214" y="51049"/>
                        <a:pt x="163906" y="52343"/>
                      </a:cubicBezTo>
                      <a:cubicBezTo>
                        <a:pt x="160243" y="53205"/>
                        <a:pt x="156366" y="53636"/>
                        <a:pt x="155288" y="52989"/>
                      </a:cubicBezTo>
                      <a:cubicBezTo>
                        <a:pt x="154211" y="52127"/>
                        <a:pt x="153780" y="54715"/>
                        <a:pt x="154642" y="59028"/>
                      </a:cubicBezTo>
                      <a:cubicBezTo>
                        <a:pt x="155288" y="62910"/>
                        <a:pt x="156150" y="73477"/>
                        <a:pt x="156796" y="82319"/>
                      </a:cubicBezTo>
                      <a:cubicBezTo>
                        <a:pt x="157874" y="104315"/>
                        <a:pt x="159382" y="108629"/>
                        <a:pt x="164552" y="105825"/>
                      </a:cubicBezTo>
                      <a:cubicBezTo>
                        <a:pt x="169291" y="103453"/>
                        <a:pt x="177262" y="106688"/>
                        <a:pt x="177262" y="111001"/>
                      </a:cubicBezTo>
                      <a:cubicBezTo>
                        <a:pt x="177262" y="112726"/>
                        <a:pt x="176616" y="112726"/>
                        <a:pt x="175323" y="110569"/>
                      </a:cubicBezTo>
                      <a:cubicBezTo>
                        <a:pt x="174031" y="108629"/>
                        <a:pt x="172954" y="108413"/>
                        <a:pt x="172092" y="110138"/>
                      </a:cubicBezTo>
                      <a:cubicBezTo>
                        <a:pt x="171230" y="111432"/>
                        <a:pt x="171015" y="113373"/>
                        <a:pt x="171661" y="114451"/>
                      </a:cubicBezTo>
                      <a:cubicBezTo>
                        <a:pt x="172307" y="115530"/>
                        <a:pt x="171015" y="116823"/>
                        <a:pt x="168645" y="117470"/>
                      </a:cubicBezTo>
                      <a:cubicBezTo>
                        <a:pt x="164336" y="118549"/>
                        <a:pt x="163475" y="119843"/>
                        <a:pt x="161320" y="130410"/>
                      </a:cubicBezTo>
                      <a:cubicBezTo>
                        <a:pt x="159597" y="137526"/>
                        <a:pt x="155504" y="137742"/>
                        <a:pt x="148395" y="131272"/>
                      </a:cubicBezTo>
                      <a:cubicBezTo>
                        <a:pt x="142578" y="125881"/>
                        <a:pt x="143009" y="123293"/>
                        <a:pt x="149687" y="123293"/>
                      </a:cubicBezTo>
                      <a:cubicBezTo>
                        <a:pt x="151841" y="123293"/>
                        <a:pt x="153565" y="122215"/>
                        <a:pt x="153565" y="120921"/>
                      </a:cubicBezTo>
                      <a:cubicBezTo>
                        <a:pt x="153565" y="119411"/>
                        <a:pt x="151626" y="118980"/>
                        <a:pt x="148825" y="119843"/>
                      </a:cubicBezTo>
                      <a:cubicBezTo>
                        <a:pt x="146025" y="120490"/>
                        <a:pt x="143224" y="121137"/>
                        <a:pt x="142363" y="121137"/>
                      </a:cubicBezTo>
                      <a:cubicBezTo>
                        <a:pt x="141285" y="121137"/>
                        <a:pt x="140639" y="122215"/>
                        <a:pt x="140639" y="123509"/>
                      </a:cubicBezTo>
                      <a:cubicBezTo>
                        <a:pt x="140639" y="124803"/>
                        <a:pt x="139131" y="127175"/>
                        <a:pt x="137408" y="128900"/>
                      </a:cubicBezTo>
                      <a:cubicBezTo>
                        <a:pt x="135684" y="130841"/>
                        <a:pt x="134176" y="135154"/>
                        <a:pt x="134176" y="138605"/>
                      </a:cubicBezTo>
                      <a:cubicBezTo>
                        <a:pt x="134176" y="143780"/>
                        <a:pt x="133314" y="144859"/>
                        <a:pt x="129221" y="144859"/>
                      </a:cubicBezTo>
                      <a:cubicBezTo>
                        <a:pt x="126421" y="144859"/>
                        <a:pt x="122328" y="146153"/>
                        <a:pt x="120173" y="147878"/>
                      </a:cubicBezTo>
                      <a:cubicBezTo>
                        <a:pt x="116511" y="150466"/>
                        <a:pt x="116296" y="151328"/>
                        <a:pt x="119096" y="154563"/>
                      </a:cubicBezTo>
                      <a:cubicBezTo>
                        <a:pt x="123405" y="159739"/>
                        <a:pt x="124051" y="167503"/>
                        <a:pt x="120389" y="170522"/>
                      </a:cubicBezTo>
                      <a:cubicBezTo>
                        <a:pt x="118665" y="172031"/>
                        <a:pt x="117804" y="174835"/>
                        <a:pt x="118450" y="176560"/>
                      </a:cubicBezTo>
                      <a:cubicBezTo>
                        <a:pt x="119527" y="179148"/>
                        <a:pt x="118881" y="179795"/>
                        <a:pt x="116296" y="178717"/>
                      </a:cubicBezTo>
                      <a:cubicBezTo>
                        <a:pt x="113926" y="177854"/>
                        <a:pt x="112633" y="178501"/>
                        <a:pt x="112633" y="180442"/>
                      </a:cubicBezTo>
                      <a:cubicBezTo>
                        <a:pt x="112633" y="182167"/>
                        <a:pt x="110263" y="184108"/>
                        <a:pt x="107247" y="184971"/>
                      </a:cubicBezTo>
                      <a:cubicBezTo>
                        <a:pt x="104231" y="185618"/>
                        <a:pt x="101862" y="187558"/>
                        <a:pt x="101862" y="189284"/>
                      </a:cubicBezTo>
                      <a:cubicBezTo>
                        <a:pt x="101862" y="192087"/>
                        <a:pt x="100785" y="192734"/>
                        <a:pt x="93244" y="193166"/>
                      </a:cubicBezTo>
                      <a:cubicBezTo>
                        <a:pt x="91521" y="193381"/>
                        <a:pt x="90013" y="195322"/>
                        <a:pt x="90013" y="197694"/>
                      </a:cubicBezTo>
                      <a:cubicBezTo>
                        <a:pt x="90013" y="200282"/>
                        <a:pt x="88290" y="202223"/>
                        <a:pt x="85704" y="202654"/>
                      </a:cubicBezTo>
                      <a:cubicBezTo>
                        <a:pt x="83335" y="203086"/>
                        <a:pt x="80319" y="204380"/>
                        <a:pt x="79026" y="205458"/>
                      </a:cubicBezTo>
                      <a:cubicBezTo>
                        <a:pt x="77949" y="206321"/>
                        <a:pt x="74933" y="206752"/>
                        <a:pt x="72348" y="206105"/>
                      </a:cubicBezTo>
                      <a:cubicBezTo>
                        <a:pt x="69116" y="205242"/>
                        <a:pt x="67393" y="206105"/>
                        <a:pt x="66316" y="209340"/>
                      </a:cubicBezTo>
                      <a:cubicBezTo>
                        <a:pt x="65669" y="211928"/>
                        <a:pt x="63946" y="213868"/>
                        <a:pt x="62869" y="213868"/>
                      </a:cubicBezTo>
                      <a:cubicBezTo>
                        <a:pt x="61792" y="213868"/>
                        <a:pt x="60930" y="214947"/>
                        <a:pt x="60930" y="216241"/>
                      </a:cubicBezTo>
                      <a:cubicBezTo>
                        <a:pt x="60930" y="219044"/>
                        <a:pt x="57699" y="222279"/>
                        <a:pt x="48004" y="228964"/>
                      </a:cubicBezTo>
                      <a:cubicBezTo>
                        <a:pt x="43911" y="231768"/>
                        <a:pt x="39172" y="235434"/>
                        <a:pt x="37664" y="236944"/>
                      </a:cubicBezTo>
                      <a:cubicBezTo>
                        <a:pt x="36156" y="238453"/>
                        <a:pt x="33786" y="239747"/>
                        <a:pt x="32709" y="239747"/>
                      </a:cubicBezTo>
                      <a:cubicBezTo>
                        <a:pt x="31631" y="239747"/>
                        <a:pt x="30770" y="241257"/>
                        <a:pt x="30770" y="242982"/>
                      </a:cubicBezTo>
                      <a:cubicBezTo>
                        <a:pt x="30770" y="244923"/>
                        <a:pt x="29693" y="247511"/>
                        <a:pt x="28615" y="249020"/>
                      </a:cubicBezTo>
                      <a:cubicBezTo>
                        <a:pt x="27323" y="250530"/>
                        <a:pt x="24522" y="253980"/>
                        <a:pt x="22153" y="256784"/>
                      </a:cubicBezTo>
                      <a:cubicBezTo>
                        <a:pt x="18706" y="260881"/>
                        <a:pt x="15905" y="261744"/>
                        <a:pt x="7288" y="261744"/>
                      </a:cubicBezTo>
                      <a:cubicBezTo>
                        <a:pt x="-252" y="261744"/>
                        <a:pt x="-4992" y="263038"/>
                        <a:pt x="-8223" y="265841"/>
                      </a:cubicBezTo>
                      <a:cubicBezTo>
                        <a:pt x="-13393" y="270370"/>
                        <a:pt x="-17917" y="271017"/>
                        <a:pt x="-19856" y="267782"/>
                      </a:cubicBezTo>
                      <a:close/>
                      <a:moveTo>
                        <a:pt x="351761" y="3389"/>
                      </a:moveTo>
                      <a:cubicBezTo>
                        <a:pt x="351761" y="2957"/>
                        <a:pt x="350253" y="2526"/>
                        <a:pt x="348529" y="2526"/>
                      </a:cubicBezTo>
                      <a:cubicBezTo>
                        <a:pt x="346806" y="2526"/>
                        <a:pt x="345298" y="3389"/>
                        <a:pt x="345298" y="4683"/>
                      </a:cubicBezTo>
                      <a:cubicBezTo>
                        <a:pt x="345298" y="5761"/>
                        <a:pt x="346806" y="6192"/>
                        <a:pt x="348529" y="5545"/>
                      </a:cubicBezTo>
                      <a:cubicBezTo>
                        <a:pt x="350253" y="4683"/>
                        <a:pt x="351761" y="3820"/>
                        <a:pt x="351761" y="338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7" name="Freeform: Shape 156">
                  <a:extLst>
                    <a:ext uri="{FF2B5EF4-FFF2-40B4-BE49-F238E27FC236}">
                      <a16:creationId xmlns:a16="http://schemas.microsoft.com/office/drawing/2014/main" id="{0206A169-55CA-3A96-E169-057ECC2C820A}"/>
                    </a:ext>
                  </a:extLst>
                </p:cNvPr>
                <p:cNvSpPr>
                  <a:spLocks/>
                </p:cNvSpPr>
                <p:nvPr/>
              </p:nvSpPr>
              <p:spPr>
                <a:xfrm flipV="1">
                  <a:off x="4082610" y="4348813"/>
                  <a:ext cx="14463" cy="38694"/>
                </a:xfrm>
                <a:custGeom>
                  <a:avLst/>
                  <a:gdLst>
                    <a:gd name="connsiteX0" fmla="*/ -18298 w 14463"/>
                    <a:gd name="connsiteY0" fmla="*/ 25265 h 38694"/>
                    <a:gd name="connsiteX1" fmla="*/ -16144 w 14463"/>
                    <a:gd name="connsiteY1" fmla="*/ 17502 h 38694"/>
                    <a:gd name="connsiteX2" fmla="*/ -15282 w 14463"/>
                    <a:gd name="connsiteY2" fmla="*/ 13404 h 38694"/>
                    <a:gd name="connsiteX3" fmla="*/ -14205 w 14463"/>
                    <a:gd name="connsiteY3" fmla="*/ 8876 h 38694"/>
                    <a:gd name="connsiteX4" fmla="*/ -11835 w 14463"/>
                    <a:gd name="connsiteY4" fmla="*/ 4994 h 38694"/>
                    <a:gd name="connsiteX5" fmla="*/ -14205 w 14463"/>
                    <a:gd name="connsiteY5" fmla="*/ 5641 h 38694"/>
                    <a:gd name="connsiteX6" fmla="*/ -15282 w 14463"/>
                    <a:gd name="connsiteY6" fmla="*/ 4994 h 38694"/>
                    <a:gd name="connsiteX7" fmla="*/ -13989 w 14463"/>
                    <a:gd name="connsiteY7" fmla="*/ -3201 h 38694"/>
                    <a:gd name="connsiteX8" fmla="*/ -5372 w 14463"/>
                    <a:gd name="connsiteY8" fmla="*/ -3848 h 38694"/>
                    <a:gd name="connsiteX9" fmla="*/ -7095 w 14463"/>
                    <a:gd name="connsiteY9" fmla="*/ 681 h 38694"/>
                    <a:gd name="connsiteX10" fmla="*/ -10542 w 14463"/>
                    <a:gd name="connsiteY10" fmla="*/ 3916 h 38694"/>
                    <a:gd name="connsiteX11" fmla="*/ -14420 w 14463"/>
                    <a:gd name="connsiteY11" fmla="*/ 19443 h 38694"/>
                    <a:gd name="connsiteX12" fmla="*/ -15713 w 14463"/>
                    <a:gd name="connsiteY12" fmla="*/ 24834 h 38694"/>
                    <a:gd name="connsiteX13" fmla="*/ -16574 w 14463"/>
                    <a:gd name="connsiteY13" fmla="*/ 31519 h 38694"/>
                    <a:gd name="connsiteX14" fmla="*/ -18298 w 14463"/>
                    <a:gd name="connsiteY14" fmla="*/ 25265 h 38694"/>
                    <a:gd name="connsiteX15" fmla="*/ -7526 w 14463"/>
                    <a:gd name="connsiteY15" fmla="*/ -2985 h 38694"/>
                    <a:gd name="connsiteX16" fmla="*/ -9681 w 14463"/>
                    <a:gd name="connsiteY16" fmla="*/ -5142 h 38694"/>
                    <a:gd name="connsiteX17" fmla="*/ -11835 w 14463"/>
                    <a:gd name="connsiteY17" fmla="*/ -2985 h 38694"/>
                    <a:gd name="connsiteX18" fmla="*/ -9681 w 14463"/>
                    <a:gd name="connsiteY18" fmla="*/ -829 h 38694"/>
                    <a:gd name="connsiteX19" fmla="*/ -7526 w 14463"/>
                    <a:gd name="connsiteY19" fmla="*/ -2985 h 3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63" h="38694">
                      <a:moveTo>
                        <a:pt x="-18298" y="25265"/>
                      </a:moveTo>
                      <a:cubicBezTo>
                        <a:pt x="-18298" y="21599"/>
                        <a:pt x="-17436" y="18364"/>
                        <a:pt x="-16144" y="17502"/>
                      </a:cubicBezTo>
                      <a:cubicBezTo>
                        <a:pt x="-15066" y="16855"/>
                        <a:pt x="-14636" y="14914"/>
                        <a:pt x="-15282" y="13404"/>
                      </a:cubicBezTo>
                      <a:cubicBezTo>
                        <a:pt x="-15928" y="11679"/>
                        <a:pt x="-15497" y="9738"/>
                        <a:pt x="-14205" y="8876"/>
                      </a:cubicBezTo>
                      <a:cubicBezTo>
                        <a:pt x="-12912" y="8229"/>
                        <a:pt x="-11835" y="6288"/>
                        <a:pt x="-11835" y="4994"/>
                      </a:cubicBezTo>
                      <a:cubicBezTo>
                        <a:pt x="-11835" y="3484"/>
                        <a:pt x="-12697" y="3700"/>
                        <a:pt x="-14205" y="5641"/>
                      </a:cubicBezTo>
                      <a:cubicBezTo>
                        <a:pt x="-16144" y="8229"/>
                        <a:pt x="-16359" y="8229"/>
                        <a:pt x="-15282" y="4994"/>
                      </a:cubicBezTo>
                      <a:cubicBezTo>
                        <a:pt x="-14636" y="2837"/>
                        <a:pt x="-13989" y="-829"/>
                        <a:pt x="-13989" y="-3201"/>
                      </a:cubicBezTo>
                      <a:cubicBezTo>
                        <a:pt x="-13989" y="-8161"/>
                        <a:pt x="-9034" y="-8592"/>
                        <a:pt x="-5372" y="-3848"/>
                      </a:cubicBezTo>
                      <a:cubicBezTo>
                        <a:pt x="-3002" y="-1045"/>
                        <a:pt x="-3218" y="-398"/>
                        <a:pt x="-7095" y="681"/>
                      </a:cubicBezTo>
                      <a:cubicBezTo>
                        <a:pt x="-9681" y="1328"/>
                        <a:pt x="-11189" y="2837"/>
                        <a:pt x="-10542" y="3916"/>
                      </a:cubicBezTo>
                      <a:cubicBezTo>
                        <a:pt x="-8388" y="7366"/>
                        <a:pt x="-11835" y="20952"/>
                        <a:pt x="-14420" y="19443"/>
                      </a:cubicBezTo>
                      <a:cubicBezTo>
                        <a:pt x="-15928" y="18364"/>
                        <a:pt x="-16359" y="20305"/>
                        <a:pt x="-15713" y="24834"/>
                      </a:cubicBezTo>
                      <a:cubicBezTo>
                        <a:pt x="-15282" y="28500"/>
                        <a:pt x="-15497" y="31519"/>
                        <a:pt x="-16574" y="31519"/>
                      </a:cubicBezTo>
                      <a:cubicBezTo>
                        <a:pt x="-17436" y="31519"/>
                        <a:pt x="-18298" y="28716"/>
                        <a:pt x="-18298" y="25265"/>
                      </a:cubicBezTo>
                      <a:close/>
                      <a:moveTo>
                        <a:pt x="-7526" y="-2985"/>
                      </a:moveTo>
                      <a:cubicBezTo>
                        <a:pt x="-7526" y="-4064"/>
                        <a:pt x="-8388" y="-5142"/>
                        <a:pt x="-9681" y="-5142"/>
                      </a:cubicBezTo>
                      <a:cubicBezTo>
                        <a:pt x="-10758" y="-5142"/>
                        <a:pt x="-11835" y="-4064"/>
                        <a:pt x="-11835" y="-2985"/>
                      </a:cubicBezTo>
                      <a:cubicBezTo>
                        <a:pt x="-11835" y="-1691"/>
                        <a:pt x="-10758" y="-829"/>
                        <a:pt x="-9681" y="-829"/>
                      </a:cubicBezTo>
                      <a:cubicBezTo>
                        <a:pt x="-8388" y="-829"/>
                        <a:pt x="-7526" y="-1691"/>
                        <a:pt x="-7526" y="-2985"/>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8" name="Freeform: Shape 157">
                  <a:extLst>
                    <a:ext uri="{FF2B5EF4-FFF2-40B4-BE49-F238E27FC236}">
                      <a16:creationId xmlns:a16="http://schemas.microsoft.com/office/drawing/2014/main" id="{2F652D4C-1F1D-963B-9F41-F27455663613}"/>
                    </a:ext>
                  </a:extLst>
                </p:cNvPr>
                <p:cNvSpPr>
                  <a:spLocks/>
                </p:cNvSpPr>
                <p:nvPr/>
              </p:nvSpPr>
              <p:spPr>
                <a:xfrm flipV="1">
                  <a:off x="4979172" y="4385810"/>
                  <a:ext cx="30925" cy="59733"/>
                </a:xfrm>
                <a:custGeom>
                  <a:avLst/>
                  <a:gdLst>
                    <a:gd name="connsiteX0" fmla="*/ -12028 w 30925"/>
                    <a:gd name="connsiteY0" fmla="*/ 47511 h 59733"/>
                    <a:gd name="connsiteX1" fmla="*/ -15260 w 30925"/>
                    <a:gd name="connsiteY1" fmla="*/ 33493 h 59733"/>
                    <a:gd name="connsiteX2" fmla="*/ -17414 w 30925"/>
                    <a:gd name="connsiteY2" fmla="*/ 25082 h 59733"/>
                    <a:gd name="connsiteX3" fmla="*/ -16337 w 30925"/>
                    <a:gd name="connsiteY3" fmla="*/ 22710 h 59733"/>
                    <a:gd name="connsiteX4" fmla="*/ -15475 w 30925"/>
                    <a:gd name="connsiteY4" fmla="*/ 19475 h 59733"/>
                    <a:gd name="connsiteX5" fmla="*/ -16768 w 30925"/>
                    <a:gd name="connsiteY5" fmla="*/ 13868 h 59733"/>
                    <a:gd name="connsiteX6" fmla="*/ -13967 w 30925"/>
                    <a:gd name="connsiteY6" fmla="*/ 13437 h 59733"/>
                    <a:gd name="connsiteX7" fmla="*/ -12244 w 30925"/>
                    <a:gd name="connsiteY7" fmla="*/ 11280 h 59733"/>
                    <a:gd name="connsiteX8" fmla="*/ -16337 w 30925"/>
                    <a:gd name="connsiteY8" fmla="*/ 6320 h 59733"/>
                    <a:gd name="connsiteX9" fmla="*/ -21723 w 30925"/>
                    <a:gd name="connsiteY9" fmla="*/ -581 h 59733"/>
                    <a:gd name="connsiteX10" fmla="*/ -7720 w 30925"/>
                    <a:gd name="connsiteY10" fmla="*/ -3168 h 59733"/>
                    <a:gd name="connsiteX11" fmla="*/ -5350 w 30925"/>
                    <a:gd name="connsiteY11" fmla="*/ -3600 h 59733"/>
                    <a:gd name="connsiteX12" fmla="*/ -3627 w 30925"/>
                    <a:gd name="connsiteY12" fmla="*/ 3086 h 59733"/>
                    <a:gd name="connsiteX13" fmla="*/ 1113 w 30925"/>
                    <a:gd name="connsiteY13" fmla="*/ 16025 h 59733"/>
                    <a:gd name="connsiteX14" fmla="*/ 4344 w 30925"/>
                    <a:gd name="connsiteY14" fmla="*/ 20985 h 59733"/>
                    <a:gd name="connsiteX15" fmla="*/ 3267 w 30925"/>
                    <a:gd name="connsiteY15" fmla="*/ 28964 h 59733"/>
                    <a:gd name="connsiteX16" fmla="*/ 5637 w 30925"/>
                    <a:gd name="connsiteY16" fmla="*/ 42335 h 59733"/>
                    <a:gd name="connsiteX17" fmla="*/ -826 w 30925"/>
                    <a:gd name="connsiteY17" fmla="*/ 38884 h 59733"/>
                    <a:gd name="connsiteX18" fmla="*/ -5565 w 30925"/>
                    <a:gd name="connsiteY18" fmla="*/ 44276 h 59733"/>
                    <a:gd name="connsiteX19" fmla="*/ -12028 w 30925"/>
                    <a:gd name="connsiteY19" fmla="*/ 47511 h 5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925" h="59733">
                      <a:moveTo>
                        <a:pt x="-12028" y="47511"/>
                      </a:moveTo>
                      <a:cubicBezTo>
                        <a:pt x="-13752" y="44491"/>
                        <a:pt x="-15044" y="38237"/>
                        <a:pt x="-15260" y="33493"/>
                      </a:cubicBezTo>
                      <a:cubicBezTo>
                        <a:pt x="-15260" y="28964"/>
                        <a:pt x="-16122" y="25082"/>
                        <a:pt x="-17414" y="25082"/>
                      </a:cubicBezTo>
                      <a:cubicBezTo>
                        <a:pt x="-18491" y="25082"/>
                        <a:pt x="-18060" y="24004"/>
                        <a:pt x="-16337" y="22710"/>
                      </a:cubicBezTo>
                      <a:cubicBezTo>
                        <a:pt x="-14183" y="21201"/>
                        <a:pt x="-13967" y="20122"/>
                        <a:pt x="-15475" y="19475"/>
                      </a:cubicBezTo>
                      <a:cubicBezTo>
                        <a:pt x="-16983" y="18828"/>
                        <a:pt x="-17414" y="16241"/>
                        <a:pt x="-16768" y="13868"/>
                      </a:cubicBezTo>
                      <a:cubicBezTo>
                        <a:pt x="-15691" y="9340"/>
                        <a:pt x="-15475" y="9340"/>
                        <a:pt x="-13967" y="13437"/>
                      </a:cubicBezTo>
                      <a:cubicBezTo>
                        <a:pt x="-12675" y="16888"/>
                        <a:pt x="-12244" y="16456"/>
                        <a:pt x="-12244" y="11280"/>
                      </a:cubicBezTo>
                      <a:cubicBezTo>
                        <a:pt x="-12028" y="6105"/>
                        <a:pt x="-12675" y="5458"/>
                        <a:pt x="-16337" y="6320"/>
                      </a:cubicBezTo>
                      <a:cubicBezTo>
                        <a:pt x="-21507" y="7614"/>
                        <a:pt x="-23662" y="5026"/>
                        <a:pt x="-21723" y="-581"/>
                      </a:cubicBezTo>
                      <a:cubicBezTo>
                        <a:pt x="-20215" y="-5972"/>
                        <a:pt x="-7720" y="-8129"/>
                        <a:pt x="-7720" y="-3168"/>
                      </a:cubicBezTo>
                      <a:cubicBezTo>
                        <a:pt x="-7504" y="-365"/>
                        <a:pt x="-7289" y="-365"/>
                        <a:pt x="-5350" y="-3600"/>
                      </a:cubicBezTo>
                      <a:cubicBezTo>
                        <a:pt x="-1041" y="-10932"/>
                        <a:pt x="251" y="-5109"/>
                        <a:pt x="-3627" y="3086"/>
                      </a:cubicBezTo>
                      <a:cubicBezTo>
                        <a:pt x="-9228" y="14300"/>
                        <a:pt x="-7504" y="19044"/>
                        <a:pt x="1113" y="16025"/>
                      </a:cubicBezTo>
                      <a:cubicBezTo>
                        <a:pt x="9730" y="13006"/>
                        <a:pt x="10807" y="14731"/>
                        <a:pt x="4344" y="20985"/>
                      </a:cubicBezTo>
                      <a:cubicBezTo>
                        <a:pt x="-826" y="25945"/>
                        <a:pt x="-826" y="26161"/>
                        <a:pt x="3267" y="28964"/>
                      </a:cubicBezTo>
                      <a:cubicBezTo>
                        <a:pt x="7145" y="31768"/>
                        <a:pt x="9084" y="42335"/>
                        <a:pt x="5637" y="42335"/>
                      </a:cubicBezTo>
                      <a:cubicBezTo>
                        <a:pt x="4775" y="42335"/>
                        <a:pt x="1759" y="40825"/>
                        <a:pt x="-826" y="38884"/>
                      </a:cubicBezTo>
                      <a:cubicBezTo>
                        <a:pt x="-5565" y="35650"/>
                        <a:pt x="-5565" y="35865"/>
                        <a:pt x="-5565" y="44276"/>
                      </a:cubicBezTo>
                      <a:cubicBezTo>
                        <a:pt x="-5565" y="54412"/>
                        <a:pt x="-7935" y="55490"/>
                        <a:pt x="-12028" y="47511"/>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59" name="Freeform: Shape 158">
                  <a:extLst>
                    <a:ext uri="{FF2B5EF4-FFF2-40B4-BE49-F238E27FC236}">
                      <a16:creationId xmlns:a16="http://schemas.microsoft.com/office/drawing/2014/main" id="{6279A6B8-DE5D-CD68-8410-B62845766D02}"/>
                    </a:ext>
                  </a:extLst>
                </p:cNvPr>
                <p:cNvSpPr>
                  <a:spLocks/>
                </p:cNvSpPr>
                <p:nvPr/>
              </p:nvSpPr>
              <p:spPr>
                <a:xfrm flipV="1">
                  <a:off x="4841528" y="4394436"/>
                  <a:ext cx="108193" cy="139383"/>
                </a:xfrm>
                <a:custGeom>
                  <a:avLst/>
                  <a:gdLst>
                    <a:gd name="connsiteX0" fmla="*/ 73503 w 108193"/>
                    <a:gd name="connsiteY0" fmla="*/ 124370 h 139383"/>
                    <a:gd name="connsiteX1" fmla="*/ 61655 w 108193"/>
                    <a:gd name="connsiteY1" fmla="*/ 116606 h 139383"/>
                    <a:gd name="connsiteX2" fmla="*/ 41620 w 108193"/>
                    <a:gd name="connsiteY2" fmla="*/ 119194 h 139383"/>
                    <a:gd name="connsiteX3" fmla="*/ 24816 w 108193"/>
                    <a:gd name="connsiteY3" fmla="*/ 122213 h 139383"/>
                    <a:gd name="connsiteX4" fmla="*/ 14691 w 108193"/>
                    <a:gd name="connsiteY4" fmla="*/ 124585 h 139383"/>
                    <a:gd name="connsiteX5" fmla="*/ 11244 w 108193"/>
                    <a:gd name="connsiteY5" fmla="*/ 119410 h 139383"/>
                    <a:gd name="connsiteX6" fmla="*/ 7582 w 108193"/>
                    <a:gd name="connsiteY6" fmla="*/ 116822 h 139383"/>
                    <a:gd name="connsiteX7" fmla="*/ -3190 w 108193"/>
                    <a:gd name="connsiteY7" fmla="*/ 104529 h 139383"/>
                    <a:gd name="connsiteX8" fmla="*/ -4913 w 108193"/>
                    <a:gd name="connsiteY8" fmla="*/ 100648 h 139383"/>
                    <a:gd name="connsiteX9" fmla="*/ -5775 w 108193"/>
                    <a:gd name="connsiteY9" fmla="*/ 94394 h 139383"/>
                    <a:gd name="connsiteX10" fmla="*/ -8360 w 108193"/>
                    <a:gd name="connsiteY10" fmla="*/ 82964 h 139383"/>
                    <a:gd name="connsiteX11" fmla="*/ -11807 w 108193"/>
                    <a:gd name="connsiteY11" fmla="*/ 71319 h 139383"/>
                    <a:gd name="connsiteX12" fmla="*/ -20640 w 108193"/>
                    <a:gd name="connsiteY12" fmla="*/ 51047 h 139383"/>
                    <a:gd name="connsiteX13" fmla="*/ -21717 w 108193"/>
                    <a:gd name="connsiteY13" fmla="*/ 45224 h 139383"/>
                    <a:gd name="connsiteX14" fmla="*/ -20640 w 108193"/>
                    <a:gd name="connsiteY14" fmla="*/ 35735 h 139383"/>
                    <a:gd name="connsiteX15" fmla="*/ -15469 w 108193"/>
                    <a:gd name="connsiteY15" fmla="*/ 33148 h 139383"/>
                    <a:gd name="connsiteX16" fmla="*/ -10084 w 108193"/>
                    <a:gd name="connsiteY16" fmla="*/ 26031 h 139383"/>
                    <a:gd name="connsiteX17" fmla="*/ -12023 w 108193"/>
                    <a:gd name="connsiteY17" fmla="*/ 7269 h 139383"/>
                    <a:gd name="connsiteX18" fmla="*/ -2974 w 108193"/>
                    <a:gd name="connsiteY18" fmla="*/ -5886 h 139383"/>
                    <a:gd name="connsiteX19" fmla="*/ 4781 w 108193"/>
                    <a:gd name="connsiteY19" fmla="*/ 3171 h 139383"/>
                    <a:gd name="connsiteX20" fmla="*/ 10382 w 108193"/>
                    <a:gd name="connsiteY20" fmla="*/ 48028 h 139383"/>
                    <a:gd name="connsiteX21" fmla="*/ 14475 w 108193"/>
                    <a:gd name="connsiteY21" fmla="*/ 39833 h 139383"/>
                    <a:gd name="connsiteX22" fmla="*/ 18138 w 108193"/>
                    <a:gd name="connsiteY22" fmla="*/ 27540 h 139383"/>
                    <a:gd name="connsiteX23" fmla="*/ 22662 w 108193"/>
                    <a:gd name="connsiteY23" fmla="*/ 17620 h 139383"/>
                    <a:gd name="connsiteX24" fmla="*/ 27832 w 108193"/>
                    <a:gd name="connsiteY24" fmla="*/ 7916 h 139383"/>
                    <a:gd name="connsiteX25" fmla="*/ 34080 w 108193"/>
                    <a:gd name="connsiteY25" fmla="*/ 12229 h 139383"/>
                    <a:gd name="connsiteX26" fmla="*/ 40112 w 108193"/>
                    <a:gd name="connsiteY26" fmla="*/ 16542 h 139383"/>
                    <a:gd name="connsiteX27" fmla="*/ 39465 w 108193"/>
                    <a:gd name="connsiteY27" fmla="*/ 12876 h 139383"/>
                    <a:gd name="connsiteX28" fmla="*/ 37957 w 108193"/>
                    <a:gd name="connsiteY28" fmla="*/ -4161 h 139383"/>
                    <a:gd name="connsiteX29" fmla="*/ 46359 w 108193"/>
                    <a:gd name="connsiteY29" fmla="*/ -3945 h 139383"/>
                    <a:gd name="connsiteX30" fmla="*/ 49590 w 108193"/>
                    <a:gd name="connsiteY30" fmla="*/ 3818 h 139383"/>
                    <a:gd name="connsiteX31" fmla="*/ 50021 w 108193"/>
                    <a:gd name="connsiteY31" fmla="*/ 8563 h 139383"/>
                    <a:gd name="connsiteX32" fmla="*/ 51745 w 108193"/>
                    <a:gd name="connsiteY32" fmla="*/ 18052 h 139383"/>
                    <a:gd name="connsiteX33" fmla="*/ 47652 w 108193"/>
                    <a:gd name="connsiteY33" fmla="*/ 25600 h 139383"/>
                    <a:gd name="connsiteX34" fmla="*/ 39250 w 108193"/>
                    <a:gd name="connsiteY34" fmla="*/ 36167 h 139383"/>
                    <a:gd name="connsiteX35" fmla="*/ 33649 w 108193"/>
                    <a:gd name="connsiteY35" fmla="*/ 51263 h 139383"/>
                    <a:gd name="connsiteX36" fmla="*/ 29340 w 108193"/>
                    <a:gd name="connsiteY36" fmla="*/ 65280 h 139383"/>
                    <a:gd name="connsiteX37" fmla="*/ 34726 w 108193"/>
                    <a:gd name="connsiteY37" fmla="*/ 68299 h 139383"/>
                    <a:gd name="connsiteX38" fmla="*/ 42481 w 108193"/>
                    <a:gd name="connsiteY38" fmla="*/ 74985 h 139383"/>
                    <a:gd name="connsiteX39" fmla="*/ 52176 w 108193"/>
                    <a:gd name="connsiteY39" fmla="*/ 80160 h 139383"/>
                    <a:gd name="connsiteX40" fmla="*/ 57131 w 108193"/>
                    <a:gd name="connsiteY40" fmla="*/ 83395 h 139383"/>
                    <a:gd name="connsiteX41" fmla="*/ 45066 w 108193"/>
                    <a:gd name="connsiteY41" fmla="*/ 87708 h 139383"/>
                    <a:gd name="connsiteX42" fmla="*/ 32141 w 108193"/>
                    <a:gd name="connsiteY42" fmla="*/ 84689 h 139383"/>
                    <a:gd name="connsiteX43" fmla="*/ 20292 w 108193"/>
                    <a:gd name="connsiteY43" fmla="*/ 79298 h 139383"/>
                    <a:gd name="connsiteX44" fmla="*/ 9736 w 108193"/>
                    <a:gd name="connsiteY44" fmla="*/ 79082 h 139383"/>
                    <a:gd name="connsiteX45" fmla="*/ 5212 w 108193"/>
                    <a:gd name="connsiteY45" fmla="*/ 85767 h 139383"/>
                    <a:gd name="connsiteX46" fmla="*/ 1980 w 108193"/>
                    <a:gd name="connsiteY46" fmla="*/ 96982 h 139383"/>
                    <a:gd name="connsiteX47" fmla="*/ 33433 w 108193"/>
                    <a:gd name="connsiteY47" fmla="*/ 106686 h 139383"/>
                    <a:gd name="connsiteX48" fmla="*/ 76519 w 108193"/>
                    <a:gd name="connsiteY48" fmla="*/ 109490 h 139383"/>
                    <a:gd name="connsiteX49" fmla="*/ 81905 w 108193"/>
                    <a:gd name="connsiteY49" fmla="*/ 118763 h 139383"/>
                    <a:gd name="connsiteX50" fmla="*/ 85998 w 108193"/>
                    <a:gd name="connsiteY50" fmla="*/ 129545 h 139383"/>
                    <a:gd name="connsiteX51" fmla="*/ 73503 w 108193"/>
                    <a:gd name="connsiteY51" fmla="*/ 124370 h 13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193" h="139383">
                      <a:moveTo>
                        <a:pt x="73503" y="124370"/>
                      </a:moveTo>
                      <a:cubicBezTo>
                        <a:pt x="68548" y="119194"/>
                        <a:pt x="63809" y="115959"/>
                        <a:pt x="61655" y="116606"/>
                      </a:cubicBezTo>
                      <a:cubicBezTo>
                        <a:pt x="59716" y="117253"/>
                        <a:pt x="50668" y="118331"/>
                        <a:pt x="41620" y="119194"/>
                      </a:cubicBezTo>
                      <a:cubicBezTo>
                        <a:pt x="32356" y="119841"/>
                        <a:pt x="24816" y="121351"/>
                        <a:pt x="24816" y="122213"/>
                      </a:cubicBezTo>
                      <a:cubicBezTo>
                        <a:pt x="24816" y="124370"/>
                        <a:pt x="17061" y="126311"/>
                        <a:pt x="14691" y="124585"/>
                      </a:cubicBezTo>
                      <a:cubicBezTo>
                        <a:pt x="13614" y="123938"/>
                        <a:pt x="12106" y="121566"/>
                        <a:pt x="11244" y="119410"/>
                      </a:cubicBezTo>
                      <a:cubicBezTo>
                        <a:pt x="10382" y="117253"/>
                        <a:pt x="8659" y="116175"/>
                        <a:pt x="7582" y="116822"/>
                      </a:cubicBezTo>
                      <a:cubicBezTo>
                        <a:pt x="4566" y="118763"/>
                        <a:pt x="-3190" y="109921"/>
                        <a:pt x="-3190" y="104529"/>
                      </a:cubicBezTo>
                      <a:cubicBezTo>
                        <a:pt x="-3190" y="102373"/>
                        <a:pt x="-4052" y="100648"/>
                        <a:pt x="-4913" y="100648"/>
                      </a:cubicBezTo>
                      <a:cubicBezTo>
                        <a:pt x="-5990" y="100648"/>
                        <a:pt x="-6421" y="97844"/>
                        <a:pt x="-5775" y="94394"/>
                      </a:cubicBezTo>
                      <a:cubicBezTo>
                        <a:pt x="-5344" y="90728"/>
                        <a:pt x="-6421" y="85983"/>
                        <a:pt x="-8360" y="82964"/>
                      </a:cubicBezTo>
                      <a:cubicBezTo>
                        <a:pt x="-10299" y="80376"/>
                        <a:pt x="-11807" y="74985"/>
                        <a:pt x="-11807" y="71319"/>
                      </a:cubicBezTo>
                      <a:cubicBezTo>
                        <a:pt x="-11807" y="63986"/>
                        <a:pt x="-17408" y="51047"/>
                        <a:pt x="-20640" y="51047"/>
                      </a:cubicBezTo>
                      <a:cubicBezTo>
                        <a:pt x="-21717" y="51047"/>
                        <a:pt x="-22363" y="48459"/>
                        <a:pt x="-21717" y="45224"/>
                      </a:cubicBezTo>
                      <a:cubicBezTo>
                        <a:pt x="-21286" y="41774"/>
                        <a:pt x="-20640" y="37676"/>
                        <a:pt x="-20640" y="35735"/>
                      </a:cubicBezTo>
                      <a:cubicBezTo>
                        <a:pt x="-20424" y="33363"/>
                        <a:pt x="-18916" y="32501"/>
                        <a:pt x="-15469" y="33148"/>
                      </a:cubicBezTo>
                      <a:cubicBezTo>
                        <a:pt x="-11161" y="34010"/>
                        <a:pt x="-10515" y="33148"/>
                        <a:pt x="-10084" y="26031"/>
                      </a:cubicBezTo>
                      <a:cubicBezTo>
                        <a:pt x="-9653" y="21502"/>
                        <a:pt x="-10515" y="13092"/>
                        <a:pt x="-12023" y="7269"/>
                      </a:cubicBezTo>
                      <a:cubicBezTo>
                        <a:pt x="-15039" y="-5239"/>
                        <a:pt x="-13315" y="-7611"/>
                        <a:pt x="-2974" y="-5886"/>
                      </a:cubicBezTo>
                      <a:cubicBezTo>
                        <a:pt x="3919" y="-4592"/>
                        <a:pt x="4566" y="-3945"/>
                        <a:pt x="4781" y="3171"/>
                      </a:cubicBezTo>
                      <a:cubicBezTo>
                        <a:pt x="5212" y="37029"/>
                        <a:pt x="6504" y="46734"/>
                        <a:pt x="10382" y="48028"/>
                      </a:cubicBezTo>
                      <a:cubicBezTo>
                        <a:pt x="16199" y="49969"/>
                        <a:pt x="17491" y="47381"/>
                        <a:pt x="14475" y="39833"/>
                      </a:cubicBezTo>
                      <a:cubicBezTo>
                        <a:pt x="12106" y="33579"/>
                        <a:pt x="12537" y="32501"/>
                        <a:pt x="18138" y="27540"/>
                      </a:cubicBezTo>
                      <a:cubicBezTo>
                        <a:pt x="22662" y="23227"/>
                        <a:pt x="23739" y="20855"/>
                        <a:pt x="22662" y="17620"/>
                      </a:cubicBezTo>
                      <a:cubicBezTo>
                        <a:pt x="20938" y="13092"/>
                        <a:pt x="23739" y="7916"/>
                        <a:pt x="27832" y="7916"/>
                      </a:cubicBezTo>
                      <a:cubicBezTo>
                        <a:pt x="29125" y="7916"/>
                        <a:pt x="31925" y="9857"/>
                        <a:pt x="34080" y="12229"/>
                      </a:cubicBezTo>
                      <a:cubicBezTo>
                        <a:pt x="36018" y="14601"/>
                        <a:pt x="38819" y="16542"/>
                        <a:pt x="40112" y="16542"/>
                      </a:cubicBezTo>
                      <a:cubicBezTo>
                        <a:pt x="41835" y="16542"/>
                        <a:pt x="41620" y="15248"/>
                        <a:pt x="39465" y="12876"/>
                      </a:cubicBezTo>
                      <a:cubicBezTo>
                        <a:pt x="34080" y="6622"/>
                        <a:pt x="33433" y="-63"/>
                        <a:pt x="37957" y="-4161"/>
                      </a:cubicBezTo>
                      <a:cubicBezTo>
                        <a:pt x="41835" y="-7611"/>
                        <a:pt x="42266" y="-7611"/>
                        <a:pt x="46359" y="-3945"/>
                      </a:cubicBezTo>
                      <a:cubicBezTo>
                        <a:pt x="48944" y="-1573"/>
                        <a:pt x="50237" y="1446"/>
                        <a:pt x="49590" y="3818"/>
                      </a:cubicBezTo>
                      <a:cubicBezTo>
                        <a:pt x="48944" y="5759"/>
                        <a:pt x="49160" y="8131"/>
                        <a:pt x="50021" y="8563"/>
                      </a:cubicBezTo>
                      <a:cubicBezTo>
                        <a:pt x="50883" y="9210"/>
                        <a:pt x="51745" y="13307"/>
                        <a:pt x="51745" y="18052"/>
                      </a:cubicBezTo>
                      <a:cubicBezTo>
                        <a:pt x="51529" y="24737"/>
                        <a:pt x="50883" y="26031"/>
                        <a:pt x="47652" y="25600"/>
                      </a:cubicBezTo>
                      <a:cubicBezTo>
                        <a:pt x="42912" y="24737"/>
                        <a:pt x="37957" y="30991"/>
                        <a:pt x="39250" y="36167"/>
                      </a:cubicBezTo>
                      <a:cubicBezTo>
                        <a:pt x="39896" y="38323"/>
                        <a:pt x="37311" y="45009"/>
                        <a:pt x="33649" y="51263"/>
                      </a:cubicBezTo>
                      <a:cubicBezTo>
                        <a:pt x="28263" y="59889"/>
                        <a:pt x="27401" y="62908"/>
                        <a:pt x="29340" y="65280"/>
                      </a:cubicBezTo>
                      <a:cubicBezTo>
                        <a:pt x="30633" y="67005"/>
                        <a:pt x="33218" y="68299"/>
                        <a:pt x="34726" y="68299"/>
                      </a:cubicBezTo>
                      <a:cubicBezTo>
                        <a:pt x="36234" y="68299"/>
                        <a:pt x="39896" y="71319"/>
                        <a:pt x="42481" y="74985"/>
                      </a:cubicBezTo>
                      <a:cubicBezTo>
                        <a:pt x="46144" y="79945"/>
                        <a:pt x="48513" y="81239"/>
                        <a:pt x="52176" y="80160"/>
                      </a:cubicBezTo>
                      <a:cubicBezTo>
                        <a:pt x="56053" y="79298"/>
                        <a:pt x="57131" y="79945"/>
                        <a:pt x="57131" y="83395"/>
                      </a:cubicBezTo>
                      <a:cubicBezTo>
                        <a:pt x="57131" y="89218"/>
                        <a:pt x="51745" y="91159"/>
                        <a:pt x="45066" y="87708"/>
                      </a:cubicBezTo>
                      <a:cubicBezTo>
                        <a:pt x="42266" y="86199"/>
                        <a:pt x="36449" y="84689"/>
                        <a:pt x="32141" y="84689"/>
                      </a:cubicBezTo>
                      <a:cubicBezTo>
                        <a:pt x="26755" y="84474"/>
                        <a:pt x="23093" y="82748"/>
                        <a:pt x="20292" y="79298"/>
                      </a:cubicBezTo>
                      <a:cubicBezTo>
                        <a:pt x="16414" y="74553"/>
                        <a:pt x="9736" y="74338"/>
                        <a:pt x="9736" y="79082"/>
                      </a:cubicBezTo>
                      <a:cubicBezTo>
                        <a:pt x="9736" y="80160"/>
                        <a:pt x="7797" y="83180"/>
                        <a:pt x="5212" y="85767"/>
                      </a:cubicBezTo>
                      <a:cubicBezTo>
                        <a:pt x="1765" y="89218"/>
                        <a:pt x="903" y="91806"/>
                        <a:pt x="1980" y="96982"/>
                      </a:cubicBezTo>
                      <a:cubicBezTo>
                        <a:pt x="4135" y="107980"/>
                        <a:pt x="6074" y="108627"/>
                        <a:pt x="33433" y="106686"/>
                      </a:cubicBezTo>
                      <a:cubicBezTo>
                        <a:pt x="70056" y="104314"/>
                        <a:pt x="76519" y="104529"/>
                        <a:pt x="76519" y="109490"/>
                      </a:cubicBezTo>
                      <a:cubicBezTo>
                        <a:pt x="76519" y="110783"/>
                        <a:pt x="78889" y="114881"/>
                        <a:pt x="81905" y="118763"/>
                      </a:cubicBezTo>
                      <a:cubicBezTo>
                        <a:pt x="85136" y="123076"/>
                        <a:pt x="86860" y="127389"/>
                        <a:pt x="85998" y="129545"/>
                      </a:cubicBezTo>
                      <a:cubicBezTo>
                        <a:pt x="84059" y="134506"/>
                        <a:pt x="82982" y="134074"/>
                        <a:pt x="73503" y="124370"/>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60" name="Freeform: Shape 159">
                  <a:extLst>
                    <a:ext uri="{FF2B5EF4-FFF2-40B4-BE49-F238E27FC236}">
                      <a16:creationId xmlns:a16="http://schemas.microsoft.com/office/drawing/2014/main" id="{19D28A52-393C-3348-2367-9BE7AA15DEE7}"/>
                    </a:ext>
                  </a:extLst>
                </p:cNvPr>
                <p:cNvSpPr>
                  <a:spLocks/>
                </p:cNvSpPr>
                <p:nvPr/>
              </p:nvSpPr>
              <p:spPr>
                <a:xfrm flipV="1">
                  <a:off x="4985375" y="4479432"/>
                  <a:ext cx="55899" cy="20076"/>
                </a:xfrm>
                <a:custGeom>
                  <a:avLst/>
                  <a:gdLst>
                    <a:gd name="connsiteX0" fmla="*/ -4313 w 55899"/>
                    <a:gd name="connsiteY0" fmla="*/ 12974 h 20076"/>
                    <a:gd name="connsiteX1" fmla="*/ -12284 w 55899"/>
                    <a:gd name="connsiteY1" fmla="*/ 9739 h 20076"/>
                    <a:gd name="connsiteX2" fmla="*/ -14007 w 55899"/>
                    <a:gd name="connsiteY2" fmla="*/ 9739 h 20076"/>
                    <a:gd name="connsiteX3" fmla="*/ -18316 w 55899"/>
                    <a:gd name="connsiteY3" fmla="*/ 8876 h 20076"/>
                    <a:gd name="connsiteX4" fmla="*/ -19393 w 55899"/>
                    <a:gd name="connsiteY4" fmla="*/ 2622 h 20076"/>
                    <a:gd name="connsiteX5" fmla="*/ -16162 w 55899"/>
                    <a:gd name="connsiteY5" fmla="*/ -1259 h 20076"/>
                    <a:gd name="connsiteX6" fmla="*/ -8622 w 55899"/>
                    <a:gd name="connsiteY6" fmla="*/ -4063 h 20076"/>
                    <a:gd name="connsiteX7" fmla="*/ -1081 w 55899"/>
                    <a:gd name="connsiteY7" fmla="*/ 1113 h 20076"/>
                    <a:gd name="connsiteX8" fmla="*/ 3227 w 55899"/>
                    <a:gd name="connsiteY8" fmla="*/ 1760 h 20076"/>
                    <a:gd name="connsiteX9" fmla="*/ 11629 w 55899"/>
                    <a:gd name="connsiteY9" fmla="*/ 681 h 20076"/>
                    <a:gd name="connsiteX10" fmla="*/ 23047 w 55899"/>
                    <a:gd name="connsiteY10" fmla="*/ -2553 h 20076"/>
                    <a:gd name="connsiteX11" fmla="*/ 33387 w 55899"/>
                    <a:gd name="connsiteY11" fmla="*/ -1906 h 20076"/>
                    <a:gd name="connsiteX12" fmla="*/ -4313 w 55899"/>
                    <a:gd name="connsiteY12" fmla="*/ 12974 h 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99" h="20076">
                      <a:moveTo>
                        <a:pt x="-4313" y="12974"/>
                      </a:moveTo>
                      <a:cubicBezTo>
                        <a:pt x="-7760" y="12543"/>
                        <a:pt x="-11422" y="11033"/>
                        <a:pt x="-12284" y="9739"/>
                      </a:cubicBezTo>
                      <a:cubicBezTo>
                        <a:pt x="-13576" y="7798"/>
                        <a:pt x="-14007" y="7798"/>
                        <a:pt x="-14007" y="9739"/>
                      </a:cubicBezTo>
                      <a:cubicBezTo>
                        <a:pt x="-14007" y="11680"/>
                        <a:pt x="-15515" y="11249"/>
                        <a:pt x="-18316" y="8876"/>
                      </a:cubicBezTo>
                      <a:cubicBezTo>
                        <a:pt x="-23486" y="4563"/>
                        <a:pt x="-23917" y="681"/>
                        <a:pt x="-19393" y="2622"/>
                      </a:cubicBezTo>
                      <a:cubicBezTo>
                        <a:pt x="-17023" y="3485"/>
                        <a:pt x="-16162" y="2407"/>
                        <a:pt x="-16162" y="-1259"/>
                      </a:cubicBezTo>
                      <a:cubicBezTo>
                        <a:pt x="-16162" y="-6220"/>
                        <a:pt x="-15731" y="-6435"/>
                        <a:pt x="-8622" y="-4063"/>
                      </a:cubicBezTo>
                      <a:cubicBezTo>
                        <a:pt x="-4528" y="-2769"/>
                        <a:pt x="-1081" y="-397"/>
                        <a:pt x="-1081" y="1113"/>
                      </a:cubicBezTo>
                      <a:cubicBezTo>
                        <a:pt x="-1081" y="3485"/>
                        <a:pt x="-220" y="3485"/>
                        <a:pt x="3227" y="1760"/>
                      </a:cubicBezTo>
                      <a:cubicBezTo>
                        <a:pt x="5812" y="466"/>
                        <a:pt x="9475" y="35"/>
                        <a:pt x="11629" y="681"/>
                      </a:cubicBezTo>
                      <a:cubicBezTo>
                        <a:pt x="13999" y="1328"/>
                        <a:pt x="18954" y="35"/>
                        <a:pt x="23047" y="-2553"/>
                      </a:cubicBezTo>
                      <a:cubicBezTo>
                        <a:pt x="32095" y="-8160"/>
                        <a:pt x="33387" y="-7945"/>
                        <a:pt x="33387" y="-1906"/>
                      </a:cubicBezTo>
                      <a:cubicBezTo>
                        <a:pt x="33387" y="9092"/>
                        <a:pt x="17230" y="15346"/>
                        <a:pt x="-4313" y="1297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61" name="Freeform: Shape 160">
                  <a:extLst>
                    <a:ext uri="{FF2B5EF4-FFF2-40B4-BE49-F238E27FC236}">
                      <a16:creationId xmlns:a16="http://schemas.microsoft.com/office/drawing/2014/main" id="{16977C29-6643-7EEE-BE42-34897650C54B}"/>
                    </a:ext>
                  </a:extLst>
                </p:cNvPr>
                <p:cNvSpPr>
                  <a:spLocks/>
                </p:cNvSpPr>
                <p:nvPr/>
              </p:nvSpPr>
              <p:spPr>
                <a:xfrm flipV="1">
                  <a:off x="4908640" y="4581761"/>
                  <a:ext cx="69195" cy="40521"/>
                </a:xfrm>
                <a:custGeom>
                  <a:avLst/>
                  <a:gdLst>
                    <a:gd name="connsiteX0" fmla="*/ 39134 w 69195"/>
                    <a:gd name="connsiteY0" fmla="*/ 33627 h 40521"/>
                    <a:gd name="connsiteX1" fmla="*/ 25347 w 69195"/>
                    <a:gd name="connsiteY1" fmla="*/ 31255 h 40521"/>
                    <a:gd name="connsiteX2" fmla="*/ 9190 w 69195"/>
                    <a:gd name="connsiteY2" fmla="*/ 25863 h 40521"/>
                    <a:gd name="connsiteX3" fmla="*/ -4167 w 69195"/>
                    <a:gd name="connsiteY3" fmla="*/ 17237 h 40521"/>
                    <a:gd name="connsiteX4" fmla="*/ -15800 w 69195"/>
                    <a:gd name="connsiteY4" fmla="*/ 7964 h 40521"/>
                    <a:gd name="connsiteX5" fmla="*/ -20324 w 69195"/>
                    <a:gd name="connsiteY5" fmla="*/ -447 h 40521"/>
                    <a:gd name="connsiteX6" fmla="*/ -20971 w 69195"/>
                    <a:gd name="connsiteY6" fmla="*/ -5407 h 40521"/>
                    <a:gd name="connsiteX7" fmla="*/ 5527 w 69195"/>
                    <a:gd name="connsiteY7" fmla="*/ 6239 h 40521"/>
                    <a:gd name="connsiteX8" fmla="*/ 22546 w 69195"/>
                    <a:gd name="connsiteY8" fmla="*/ 17237 h 40521"/>
                    <a:gd name="connsiteX9" fmla="*/ 46890 w 69195"/>
                    <a:gd name="connsiteY9" fmla="*/ 32333 h 40521"/>
                    <a:gd name="connsiteX10" fmla="*/ 39134 w 69195"/>
                    <a:gd name="connsiteY10" fmla="*/ 33627 h 4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95" h="40521">
                      <a:moveTo>
                        <a:pt x="39134" y="33627"/>
                      </a:moveTo>
                      <a:cubicBezTo>
                        <a:pt x="38704" y="33196"/>
                        <a:pt x="32456" y="32117"/>
                        <a:pt x="25347" y="31255"/>
                      </a:cubicBezTo>
                      <a:cubicBezTo>
                        <a:pt x="16299" y="30392"/>
                        <a:pt x="11344" y="28667"/>
                        <a:pt x="9190" y="25863"/>
                      </a:cubicBezTo>
                      <a:cubicBezTo>
                        <a:pt x="7466" y="23491"/>
                        <a:pt x="1434" y="19825"/>
                        <a:pt x="-4167" y="17237"/>
                      </a:cubicBezTo>
                      <a:cubicBezTo>
                        <a:pt x="-10415" y="14434"/>
                        <a:pt x="-14723" y="10983"/>
                        <a:pt x="-15800" y="7964"/>
                      </a:cubicBezTo>
                      <a:cubicBezTo>
                        <a:pt x="-16447" y="5376"/>
                        <a:pt x="-18601" y="1710"/>
                        <a:pt x="-20324" y="-447"/>
                      </a:cubicBezTo>
                      <a:cubicBezTo>
                        <a:pt x="-22694" y="-3035"/>
                        <a:pt x="-22694" y="-4328"/>
                        <a:pt x="-20971" y="-5407"/>
                      </a:cubicBezTo>
                      <a:cubicBezTo>
                        <a:pt x="-16447" y="-8210"/>
                        <a:pt x="-2228" y="-1741"/>
                        <a:pt x="5527" y="6239"/>
                      </a:cubicBezTo>
                      <a:cubicBezTo>
                        <a:pt x="9836" y="10767"/>
                        <a:pt x="17161" y="15512"/>
                        <a:pt x="22546" y="17237"/>
                      </a:cubicBezTo>
                      <a:cubicBezTo>
                        <a:pt x="34610" y="21119"/>
                        <a:pt x="48398" y="29745"/>
                        <a:pt x="46890" y="32333"/>
                      </a:cubicBezTo>
                      <a:cubicBezTo>
                        <a:pt x="45597" y="34490"/>
                        <a:pt x="40858" y="35137"/>
                        <a:pt x="39134" y="33627"/>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nvGrpSpPr>
              <p:cNvPr id="42" name="Graphic 296">
                <a:extLst>
                  <a:ext uri="{FF2B5EF4-FFF2-40B4-BE49-F238E27FC236}">
                    <a16:creationId xmlns:a16="http://schemas.microsoft.com/office/drawing/2014/main" id="{060F33A2-3188-7188-3C84-5376DC12F8B9}"/>
                  </a:ext>
                </a:extLst>
              </p:cNvPr>
              <p:cNvGrpSpPr>
                <a:grpSpLocks/>
              </p:cNvGrpSpPr>
              <p:nvPr/>
            </p:nvGrpSpPr>
            <p:grpSpPr>
              <a:xfrm>
                <a:off x="4685973" y="4433324"/>
                <a:ext cx="680054" cy="807206"/>
                <a:chOff x="4685973" y="4433323"/>
                <a:chExt cx="680054" cy="807206"/>
              </a:xfrm>
              <a:grpFill/>
            </p:grpSpPr>
            <p:sp>
              <p:nvSpPr>
                <p:cNvPr id="126" name="Freeform: Shape 125">
                  <a:extLst>
                    <a:ext uri="{FF2B5EF4-FFF2-40B4-BE49-F238E27FC236}">
                      <a16:creationId xmlns:a16="http://schemas.microsoft.com/office/drawing/2014/main" id="{516EFDAE-B7F6-4EBC-A800-D106CDC2162D}"/>
                    </a:ext>
                  </a:extLst>
                </p:cNvPr>
                <p:cNvSpPr>
                  <a:spLocks/>
                </p:cNvSpPr>
                <p:nvPr/>
              </p:nvSpPr>
              <p:spPr>
                <a:xfrm flipV="1">
                  <a:off x="5034811" y="4433323"/>
                  <a:ext cx="331216" cy="193636"/>
                </a:xfrm>
                <a:custGeom>
                  <a:avLst/>
                  <a:gdLst>
                    <a:gd name="connsiteX0" fmla="*/ 332 w 331216"/>
                    <a:gd name="connsiteY0" fmla="*/ 183317 h 193636"/>
                    <a:gd name="connsiteX1" fmla="*/ -9793 w 331216"/>
                    <a:gd name="connsiteY1" fmla="*/ 177063 h 193636"/>
                    <a:gd name="connsiteX2" fmla="*/ -13671 w 331216"/>
                    <a:gd name="connsiteY2" fmla="*/ 176847 h 193636"/>
                    <a:gd name="connsiteX3" fmla="*/ -23366 w 331216"/>
                    <a:gd name="connsiteY3" fmla="*/ 177710 h 193636"/>
                    <a:gd name="connsiteX4" fmla="*/ -10440 w 331216"/>
                    <a:gd name="connsiteY4" fmla="*/ 163908 h 193636"/>
                    <a:gd name="connsiteX5" fmla="*/ 332 w 331216"/>
                    <a:gd name="connsiteY5" fmla="*/ 158516 h 193636"/>
                    <a:gd name="connsiteX6" fmla="*/ 20367 w 331216"/>
                    <a:gd name="connsiteY6" fmla="*/ 150106 h 193636"/>
                    <a:gd name="connsiteX7" fmla="*/ 31569 w 331216"/>
                    <a:gd name="connsiteY7" fmla="*/ 148812 h 193636"/>
                    <a:gd name="connsiteX8" fmla="*/ 25106 w 331216"/>
                    <a:gd name="connsiteY8" fmla="*/ 147518 h 193636"/>
                    <a:gd name="connsiteX9" fmla="*/ 17566 w 331216"/>
                    <a:gd name="connsiteY9" fmla="*/ 145577 h 193636"/>
                    <a:gd name="connsiteX10" fmla="*/ 11103 w 331216"/>
                    <a:gd name="connsiteY10" fmla="*/ 143420 h 193636"/>
                    <a:gd name="connsiteX11" fmla="*/ 332 w 331216"/>
                    <a:gd name="connsiteY11" fmla="*/ 139970 h 193636"/>
                    <a:gd name="connsiteX12" fmla="*/ 5718 w 331216"/>
                    <a:gd name="connsiteY12" fmla="*/ 135872 h 193636"/>
                    <a:gd name="connsiteX13" fmla="*/ 11103 w 331216"/>
                    <a:gd name="connsiteY13" fmla="*/ 130481 h 193636"/>
                    <a:gd name="connsiteX14" fmla="*/ 13473 w 331216"/>
                    <a:gd name="connsiteY14" fmla="*/ 127246 h 193636"/>
                    <a:gd name="connsiteX15" fmla="*/ 14335 w 331216"/>
                    <a:gd name="connsiteY15" fmla="*/ 125090 h 193636"/>
                    <a:gd name="connsiteX16" fmla="*/ 17782 w 331216"/>
                    <a:gd name="connsiteY16" fmla="*/ 115601 h 193636"/>
                    <a:gd name="connsiteX17" fmla="*/ 23167 w 331216"/>
                    <a:gd name="connsiteY17" fmla="*/ 114091 h 193636"/>
                    <a:gd name="connsiteX18" fmla="*/ 27691 w 331216"/>
                    <a:gd name="connsiteY18" fmla="*/ 113013 h 193636"/>
                    <a:gd name="connsiteX19" fmla="*/ 26830 w 331216"/>
                    <a:gd name="connsiteY19" fmla="*/ 116032 h 193636"/>
                    <a:gd name="connsiteX20" fmla="*/ 26183 w 331216"/>
                    <a:gd name="connsiteY20" fmla="*/ 120561 h 193636"/>
                    <a:gd name="connsiteX21" fmla="*/ 35878 w 331216"/>
                    <a:gd name="connsiteY21" fmla="*/ 119914 h 193636"/>
                    <a:gd name="connsiteX22" fmla="*/ 47726 w 331216"/>
                    <a:gd name="connsiteY22" fmla="*/ 112797 h 193636"/>
                    <a:gd name="connsiteX23" fmla="*/ 58067 w 331216"/>
                    <a:gd name="connsiteY23" fmla="*/ 108700 h 193636"/>
                    <a:gd name="connsiteX24" fmla="*/ 98137 w 331216"/>
                    <a:gd name="connsiteY24" fmla="*/ 89506 h 193636"/>
                    <a:gd name="connsiteX25" fmla="*/ 100722 w 331216"/>
                    <a:gd name="connsiteY25" fmla="*/ 83037 h 193636"/>
                    <a:gd name="connsiteX26" fmla="*/ 103738 w 331216"/>
                    <a:gd name="connsiteY26" fmla="*/ 75058 h 193636"/>
                    <a:gd name="connsiteX27" fmla="*/ 105462 w 331216"/>
                    <a:gd name="connsiteY27" fmla="*/ 71176 h 193636"/>
                    <a:gd name="connsiteX28" fmla="*/ 107185 w 331216"/>
                    <a:gd name="connsiteY28" fmla="*/ 63628 h 193636"/>
                    <a:gd name="connsiteX29" fmla="*/ 103523 w 331216"/>
                    <a:gd name="connsiteY29" fmla="*/ 56080 h 193636"/>
                    <a:gd name="connsiteX30" fmla="*/ 88658 w 331216"/>
                    <a:gd name="connsiteY30" fmla="*/ 37102 h 193636"/>
                    <a:gd name="connsiteX31" fmla="*/ 110417 w 331216"/>
                    <a:gd name="connsiteY31" fmla="*/ 37318 h 193636"/>
                    <a:gd name="connsiteX32" fmla="*/ 119034 w 331216"/>
                    <a:gd name="connsiteY32" fmla="*/ 39906 h 193636"/>
                    <a:gd name="connsiteX33" fmla="*/ 134545 w 331216"/>
                    <a:gd name="connsiteY33" fmla="*/ 30417 h 193636"/>
                    <a:gd name="connsiteX34" fmla="*/ 154364 w 331216"/>
                    <a:gd name="connsiteY34" fmla="*/ 19850 h 193636"/>
                    <a:gd name="connsiteX35" fmla="*/ 167721 w 331216"/>
                    <a:gd name="connsiteY35" fmla="*/ 18771 h 193636"/>
                    <a:gd name="connsiteX36" fmla="*/ 172891 w 331216"/>
                    <a:gd name="connsiteY36" fmla="*/ 19418 h 193636"/>
                    <a:gd name="connsiteX37" fmla="*/ 175907 w 331216"/>
                    <a:gd name="connsiteY37" fmla="*/ 17262 h 193636"/>
                    <a:gd name="connsiteX38" fmla="*/ 173753 w 331216"/>
                    <a:gd name="connsiteY38" fmla="*/ 10792 h 193636"/>
                    <a:gd name="connsiteX39" fmla="*/ 174399 w 331216"/>
                    <a:gd name="connsiteY39" fmla="*/ 8636 h 193636"/>
                    <a:gd name="connsiteX40" fmla="*/ 179139 w 331216"/>
                    <a:gd name="connsiteY40" fmla="*/ 19634 h 193636"/>
                    <a:gd name="connsiteX41" fmla="*/ 181293 w 331216"/>
                    <a:gd name="connsiteY41" fmla="*/ 23732 h 193636"/>
                    <a:gd name="connsiteX42" fmla="*/ 183447 w 331216"/>
                    <a:gd name="connsiteY42" fmla="*/ 27182 h 193636"/>
                    <a:gd name="connsiteX43" fmla="*/ 185386 w 331216"/>
                    <a:gd name="connsiteY43" fmla="*/ 29339 h 193636"/>
                    <a:gd name="connsiteX44" fmla="*/ 187325 w 331216"/>
                    <a:gd name="connsiteY44" fmla="*/ 33220 h 193636"/>
                    <a:gd name="connsiteX45" fmla="*/ 208006 w 331216"/>
                    <a:gd name="connsiteY45" fmla="*/ 47885 h 193636"/>
                    <a:gd name="connsiteX46" fmla="*/ 217485 w 331216"/>
                    <a:gd name="connsiteY46" fmla="*/ 44219 h 193636"/>
                    <a:gd name="connsiteX47" fmla="*/ 227611 w 331216"/>
                    <a:gd name="connsiteY47" fmla="*/ 37102 h 193636"/>
                    <a:gd name="connsiteX48" fmla="*/ 231273 w 331216"/>
                    <a:gd name="connsiteY48" fmla="*/ 32358 h 193636"/>
                    <a:gd name="connsiteX49" fmla="*/ 232996 w 331216"/>
                    <a:gd name="connsiteY49" fmla="*/ 28260 h 193636"/>
                    <a:gd name="connsiteX50" fmla="*/ 236228 w 331216"/>
                    <a:gd name="connsiteY50" fmla="*/ 21575 h 193636"/>
                    <a:gd name="connsiteX51" fmla="*/ 238167 w 331216"/>
                    <a:gd name="connsiteY51" fmla="*/ 17046 h 193636"/>
                    <a:gd name="connsiteX52" fmla="*/ 240321 w 331216"/>
                    <a:gd name="connsiteY52" fmla="*/ 15105 h 193636"/>
                    <a:gd name="connsiteX53" fmla="*/ 245060 w 331216"/>
                    <a:gd name="connsiteY53" fmla="*/ 9930 h 193636"/>
                    <a:gd name="connsiteX54" fmla="*/ 256263 w 331216"/>
                    <a:gd name="connsiteY54" fmla="*/ 1950 h 193636"/>
                    <a:gd name="connsiteX55" fmla="*/ 272851 w 331216"/>
                    <a:gd name="connsiteY55" fmla="*/ -422 h 193636"/>
                    <a:gd name="connsiteX56" fmla="*/ 284053 w 331216"/>
                    <a:gd name="connsiteY56" fmla="*/ -3441 h 193636"/>
                    <a:gd name="connsiteX57" fmla="*/ 307320 w 331216"/>
                    <a:gd name="connsiteY57" fmla="*/ -4304 h 193636"/>
                    <a:gd name="connsiteX58" fmla="*/ 306889 w 331216"/>
                    <a:gd name="connsiteY58" fmla="*/ -2363 h 193636"/>
                    <a:gd name="connsiteX59" fmla="*/ 301934 w 331216"/>
                    <a:gd name="connsiteY59" fmla="*/ -2363 h 193636"/>
                    <a:gd name="connsiteX60" fmla="*/ 301503 w 331216"/>
                    <a:gd name="connsiteY60" fmla="*/ -422 h 193636"/>
                    <a:gd name="connsiteX61" fmla="*/ 295471 w 331216"/>
                    <a:gd name="connsiteY61" fmla="*/ 4323 h 193636"/>
                    <a:gd name="connsiteX62" fmla="*/ 289008 w 331216"/>
                    <a:gd name="connsiteY62" fmla="*/ 10792 h 193636"/>
                    <a:gd name="connsiteX63" fmla="*/ 285346 w 331216"/>
                    <a:gd name="connsiteY63" fmla="*/ 15537 h 193636"/>
                    <a:gd name="connsiteX64" fmla="*/ 279960 w 331216"/>
                    <a:gd name="connsiteY64" fmla="*/ 21359 h 193636"/>
                    <a:gd name="connsiteX65" fmla="*/ 274359 w 331216"/>
                    <a:gd name="connsiteY65" fmla="*/ 25241 h 193636"/>
                    <a:gd name="connsiteX66" fmla="*/ 265095 w 331216"/>
                    <a:gd name="connsiteY66" fmla="*/ 33005 h 193636"/>
                    <a:gd name="connsiteX67" fmla="*/ 254108 w 331216"/>
                    <a:gd name="connsiteY67" fmla="*/ 49826 h 193636"/>
                    <a:gd name="connsiteX68" fmla="*/ 245922 w 331216"/>
                    <a:gd name="connsiteY68" fmla="*/ 62118 h 193636"/>
                    <a:gd name="connsiteX69" fmla="*/ 253462 w 331216"/>
                    <a:gd name="connsiteY69" fmla="*/ 66863 h 193636"/>
                    <a:gd name="connsiteX70" fmla="*/ 261002 w 331216"/>
                    <a:gd name="connsiteY70" fmla="*/ 70744 h 193636"/>
                    <a:gd name="connsiteX71" fmla="*/ 248938 w 331216"/>
                    <a:gd name="connsiteY71" fmla="*/ 83252 h 193636"/>
                    <a:gd name="connsiteX72" fmla="*/ 242044 w 331216"/>
                    <a:gd name="connsiteY72" fmla="*/ 86919 h 193636"/>
                    <a:gd name="connsiteX73" fmla="*/ 232781 w 331216"/>
                    <a:gd name="connsiteY73" fmla="*/ 91447 h 193636"/>
                    <a:gd name="connsiteX74" fmla="*/ 228257 w 331216"/>
                    <a:gd name="connsiteY74" fmla="*/ 98133 h 193636"/>
                    <a:gd name="connsiteX75" fmla="*/ 231057 w 331216"/>
                    <a:gd name="connsiteY75" fmla="*/ 103524 h 193636"/>
                    <a:gd name="connsiteX76" fmla="*/ 232996 w 331216"/>
                    <a:gd name="connsiteY76" fmla="*/ 106975 h 193636"/>
                    <a:gd name="connsiteX77" fmla="*/ 229765 w 331216"/>
                    <a:gd name="connsiteY77" fmla="*/ 107837 h 193636"/>
                    <a:gd name="connsiteX78" fmla="*/ 222225 w 331216"/>
                    <a:gd name="connsiteY78" fmla="*/ 109562 h 193636"/>
                    <a:gd name="connsiteX79" fmla="*/ 217916 w 331216"/>
                    <a:gd name="connsiteY79" fmla="*/ 116463 h 193636"/>
                    <a:gd name="connsiteX80" fmla="*/ 215977 w 331216"/>
                    <a:gd name="connsiteY80" fmla="*/ 117542 h 193636"/>
                    <a:gd name="connsiteX81" fmla="*/ 210807 w 331216"/>
                    <a:gd name="connsiteY81" fmla="*/ 119698 h 193636"/>
                    <a:gd name="connsiteX82" fmla="*/ 203267 w 331216"/>
                    <a:gd name="connsiteY82" fmla="*/ 122933 h 193636"/>
                    <a:gd name="connsiteX83" fmla="*/ 196373 w 331216"/>
                    <a:gd name="connsiteY83" fmla="*/ 126168 h 193636"/>
                    <a:gd name="connsiteX84" fmla="*/ 181724 w 331216"/>
                    <a:gd name="connsiteY84" fmla="*/ 132638 h 193636"/>
                    <a:gd name="connsiteX85" fmla="*/ 160827 w 331216"/>
                    <a:gd name="connsiteY85" fmla="*/ 141048 h 193636"/>
                    <a:gd name="connsiteX86" fmla="*/ 149625 w 331216"/>
                    <a:gd name="connsiteY86" fmla="*/ 145146 h 193636"/>
                    <a:gd name="connsiteX87" fmla="*/ 146824 w 331216"/>
                    <a:gd name="connsiteY87" fmla="*/ 146224 h 193636"/>
                    <a:gd name="connsiteX88" fmla="*/ 137992 w 331216"/>
                    <a:gd name="connsiteY88" fmla="*/ 149674 h 193636"/>
                    <a:gd name="connsiteX89" fmla="*/ 114510 w 331216"/>
                    <a:gd name="connsiteY89" fmla="*/ 158948 h 193636"/>
                    <a:gd name="connsiteX90" fmla="*/ 93398 w 331216"/>
                    <a:gd name="connsiteY90" fmla="*/ 163692 h 193636"/>
                    <a:gd name="connsiteX91" fmla="*/ 85858 w 331216"/>
                    <a:gd name="connsiteY91" fmla="*/ 157007 h 193636"/>
                    <a:gd name="connsiteX92" fmla="*/ 79179 w 331216"/>
                    <a:gd name="connsiteY92" fmla="*/ 153125 h 193636"/>
                    <a:gd name="connsiteX93" fmla="*/ 73578 w 331216"/>
                    <a:gd name="connsiteY93" fmla="*/ 151400 h 193636"/>
                    <a:gd name="connsiteX94" fmla="*/ 69916 w 331216"/>
                    <a:gd name="connsiteY94" fmla="*/ 144930 h 193636"/>
                    <a:gd name="connsiteX95" fmla="*/ 62806 w 331216"/>
                    <a:gd name="connsiteY95" fmla="*/ 136088 h 193636"/>
                    <a:gd name="connsiteX96" fmla="*/ 55051 w 331216"/>
                    <a:gd name="connsiteY96" fmla="*/ 131559 h 193636"/>
                    <a:gd name="connsiteX97" fmla="*/ 47726 w 331216"/>
                    <a:gd name="connsiteY97" fmla="*/ 141911 h 193636"/>
                    <a:gd name="connsiteX98" fmla="*/ 44064 w 331216"/>
                    <a:gd name="connsiteY98" fmla="*/ 149243 h 193636"/>
                    <a:gd name="connsiteX99" fmla="*/ 39109 w 331216"/>
                    <a:gd name="connsiteY99" fmla="*/ 153772 h 193636"/>
                    <a:gd name="connsiteX100" fmla="*/ 41479 w 331216"/>
                    <a:gd name="connsiteY100" fmla="*/ 155281 h 193636"/>
                    <a:gd name="connsiteX101" fmla="*/ 42341 w 331216"/>
                    <a:gd name="connsiteY101" fmla="*/ 156360 h 193636"/>
                    <a:gd name="connsiteX102" fmla="*/ 40186 w 331216"/>
                    <a:gd name="connsiteY102" fmla="*/ 168868 h 193636"/>
                    <a:gd name="connsiteX103" fmla="*/ 33723 w 331216"/>
                    <a:gd name="connsiteY103" fmla="*/ 180297 h 193636"/>
                    <a:gd name="connsiteX104" fmla="*/ 23167 w 331216"/>
                    <a:gd name="connsiteY104" fmla="*/ 183532 h 193636"/>
                    <a:gd name="connsiteX105" fmla="*/ 332 w 331216"/>
                    <a:gd name="connsiteY105" fmla="*/ 183317 h 1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1216" h="193636">
                      <a:moveTo>
                        <a:pt x="332" y="183317"/>
                      </a:moveTo>
                      <a:cubicBezTo>
                        <a:pt x="-3761" y="180944"/>
                        <a:pt x="-8285" y="178141"/>
                        <a:pt x="-9793" y="177063"/>
                      </a:cubicBezTo>
                      <a:cubicBezTo>
                        <a:pt x="-11517" y="175553"/>
                        <a:pt x="-12809" y="175553"/>
                        <a:pt x="-13671" y="176847"/>
                      </a:cubicBezTo>
                      <a:cubicBezTo>
                        <a:pt x="-15179" y="179219"/>
                        <a:pt x="-23366" y="179866"/>
                        <a:pt x="-23366" y="177710"/>
                      </a:cubicBezTo>
                      <a:cubicBezTo>
                        <a:pt x="-23366" y="174043"/>
                        <a:pt x="-13887" y="163908"/>
                        <a:pt x="-10440" y="163908"/>
                      </a:cubicBezTo>
                      <a:cubicBezTo>
                        <a:pt x="-4408" y="163908"/>
                        <a:pt x="332" y="161535"/>
                        <a:pt x="332" y="158516"/>
                      </a:cubicBezTo>
                      <a:cubicBezTo>
                        <a:pt x="332" y="152262"/>
                        <a:pt x="7656" y="149243"/>
                        <a:pt x="20367" y="150106"/>
                      </a:cubicBezTo>
                      <a:cubicBezTo>
                        <a:pt x="29415" y="150753"/>
                        <a:pt x="32646" y="150537"/>
                        <a:pt x="31569" y="148812"/>
                      </a:cubicBezTo>
                      <a:cubicBezTo>
                        <a:pt x="30707" y="147302"/>
                        <a:pt x="27907" y="146871"/>
                        <a:pt x="25106" y="147518"/>
                      </a:cubicBezTo>
                      <a:cubicBezTo>
                        <a:pt x="22090" y="148380"/>
                        <a:pt x="19074" y="147518"/>
                        <a:pt x="17566" y="145577"/>
                      </a:cubicBezTo>
                      <a:cubicBezTo>
                        <a:pt x="16058" y="143636"/>
                        <a:pt x="13042" y="142773"/>
                        <a:pt x="11103" y="143420"/>
                      </a:cubicBezTo>
                      <a:cubicBezTo>
                        <a:pt x="6795" y="144714"/>
                        <a:pt x="332" y="142773"/>
                        <a:pt x="332" y="139970"/>
                      </a:cubicBezTo>
                      <a:cubicBezTo>
                        <a:pt x="332" y="138892"/>
                        <a:pt x="2701" y="136951"/>
                        <a:pt x="5718" y="135872"/>
                      </a:cubicBezTo>
                      <a:cubicBezTo>
                        <a:pt x="8734" y="134794"/>
                        <a:pt x="11103" y="132422"/>
                        <a:pt x="11103" y="130481"/>
                      </a:cubicBezTo>
                      <a:cubicBezTo>
                        <a:pt x="11103" y="128756"/>
                        <a:pt x="12180" y="127246"/>
                        <a:pt x="13473" y="127246"/>
                      </a:cubicBezTo>
                      <a:cubicBezTo>
                        <a:pt x="14550" y="127246"/>
                        <a:pt x="14981" y="126168"/>
                        <a:pt x="14335" y="125090"/>
                      </a:cubicBezTo>
                      <a:cubicBezTo>
                        <a:pt x="12396" y="121855"/>
                        <a:pt x="15412" y="114091"/>
                        <a:pt x="17782" y="115601"/>
                      </a:cubicBezTo>
                      <a:cubicBezTo>
                        <a:pt x="19074" y="116248"/>
                        <a:pt x="21444" y="115601"/>
                        <a:pt x="23167" y="114091"/>
                      </a:cubicBezTo>
                      <a:cubicBezTo>
                        <a:pt x="24891" y="112797"/>
                        <a:pt x="27045" y="112150"/>
                        <a:pt x="27691" y="113013"/>
                      </a:cubicBezTo>
                      <a:cubicBezTo>
                        <a:pt x="28553" y="113876"/>
                        <a:pt x="28122" y="115169"/>
                        <a:pt x="26830" y="116032"/>
                      </a:cubicBezTo>
                      <a:cubicBezTo>
                        <a:pt x="25322" y="117110"/>
                        <a:pt x="24891" y="118836"/>
                        <a:pt x="26183" y="120561"/>
                      </a:cubicBezTo>
                      <a:cubicBezTo>
                        <a:pt x="27691" y="123149"/>
                        <a:pt x="29199" y="122933"/>
                        <a:pt x="35878" y="119914"/>
                      </a:cubicBezTo>
                      <a:cubicBezTo>
                        <a:pt x="40186" y="117757"/>
                        <a:pt x="45572" y="114523"/>
                        <a:pt x="47726" y="112797"/>
                      </a:cubicBezTo>
                      <a:cubicBezTo>
                        <a:pt x="49881" y="110856"/>
                        <a:pt x="54620" y="108915"/>
                        <a:pt x="58067" y="108700"/>
                      </a:cubicBezTo>
                      <a:cubicBezTo>
                        <a:pt x="66469" y="107622"/>
                        <a:pt x="98352" y="92310"/>
                        <a:pt x="98137" y="89506"/>
                      </a:cubicBezTo>
                      <a:cubicBezTo>
                        <a:pt x="97922" y="88428"/>
                        <a:pt x="99214" y="85409"/>
                        <a:pt x="100722" y="83037"/>
                      </a:cubicBezTo>
                      <a:cubicBezTo>
                        <a:pt x="102446" y="80665"/>
                        <a:pt x="103738" y="77214"/>
                        <a:pt x="103738" y="75058"/>
                      </a:cubicBezTo>
                      <a:cubicBezTo>
                        <a:pt x="103738" y="72901"/>
                        <a:pt x="104385" y="71176"/>
                        <a:pt x="105462" y="71176"/>
                      </a:cubicBezTo>
                      <a:cubicBezTo>
                        <a:pt x="106323" y="71176"/>
                        <a:pt x="106970" y="67725"/>
                        <a:pt x="107185" y="63628"/>
                      </a:cubicBezTo>
                      <a:cubicBezTo>
                        <a:pt x="107185" y="57805"/>
                        <a:pt x="106539" y="56080"/>
                        <a:pt x="103523" y="56080"/>
                      </a:cubicBezTo>
                      <a:cubicBezTo>
                        <a:pt x="99430" y="56080"/>
                        <a:pt x="88658" y="42278"/>
                        <a:pt x="88658" y="37102"/>
                      </a:cubicBezTo>
                      <a:cubicBezTo>
                        <a:pt x="88658" y="34083"/>
                        <a:pt x="108047" y="34083"/>
                        <a:pt x="110417" y="37318"/>
                      </a:cubicBezTo>
                      <a:cubicBezTo>
                        <a:pt x="111063" y="38180"/>
                        <a:pt x="114941" y="39474"/>
                        <a:pt x="119034" y="39906"/>
                      </a:cubicBezTo>
                      <a:cubicBezTo>
                        <a:pt x="125928" y="40768"/>
                        <a:pt x="127220" y="40121"/>
                        <a:pt x="134545" y="30417"/>
                      </a:cubicBezTo>
                      <a:cubicBezTo>
                        <a:pt x="142516" y="20065"/>
                        <a:pt x="142731" y="19850"/>
                        <a:pt x="154364" y="19850"/>
                      </a:cubicBezTo>
                      <a:cubicBezTo>
                        <a:pt x="161043" y="20065"/>
                        <a:pt x="166859" y="19418"/>
                        <a:pt x="167721" y="18771"/>
                      </a:cubicBezTo>
                      <a:cubicBezTo>
                        <a:pt x="168367" y="17909"/>
                        <a:pt x="170737" y="18340"/>
                        <a:pt x="172891" y="19418"/>
                      </a:cubicBezTo>
                      <a:cubicBezTo>
                        <a:pt x="176123" y="21144"/>
                        <a:pt x="176554" y="20928"/>
                        <a:pt x="175907" y="17262"/>
                      </a:cubicBezTo>
                      <a:cubicBezTo>
                        <a:pt x="175476" y="14890"/>
                        <a:pt x="174399" y="11871"/>
                        <a:pt x="173753" y="10792"/>
                      </a:cubicBezTo>
                      <a:cubicBezTo>
                        <a:pt x="173107" y="9498"/>
                        <a:pt x="173322" y="8636"/>
                        <a:pt x="174399" y="8636"/>
                      </a:cubicBezTo>
                      <a:cubicBezTo>
                        <a:pt x="176984" y="8636"/>
                        <a:pt x="179139" y="13811"/>
                        <a:pt x="179139" y="19634"/>
                      </a:cubicBezTo>
                      <a:cubicBezTo>
                        <a:pt x="179139" y="21791"/>
                        <a:pt x="180216" y="23732"/>
                        <a:pt x="181293" y="23732"/>
                      </a:cubicBezTo>
                      <a:cubicBezTo>
                        <a:pt x="182586" y="23732"/>
                        <a:pt x="183447" y="25241"/>
                        <a:pt x="183447" y="27182"/>
                      </a:cubicBezTo>
                      <a:cubicBezTo>
                        <a:pt x="183447" y="28907"/>
                        <a:pt x="184309" y="29986"/>
                        <a:pt x="185386" y="29339"/>
                      </a:cubicBezTo>
                      <a:cubicBezTo>
                        <a:pt x="186463" y="28692"/>
                        <a:pt x="187325" y="30417"/>
                        <a:pt x="187325" y="33220"/>
                      </a:cubicBezTo>
                      <a:cubicBezTo>
                        <a:pt x="187325" y="41847"/>
                        <a:pt x="203051" y="53061"/>
                        <a:pt x="208006" y="47885"/>
                      </a:cubicBezTo>
                      <a:cubicBezTo>
                        <a:pt x="208868" y="47022"/>
                        <a:pt x="213177" y="45297"/>
                        <a:pt x="217485" y="44219"/>
                      </a:cubicBezTo>
                      <a:cubicBezTo>
                        <a:pt x="222225" y="42925"/>
                        <a:pt x="226318" y="40121"/>
                        <a:pt x="227611" y="37102"/>
                      </a:cubicBezTo>
                      <a:cubicBezTo>
                        <a:pt x="228688" y="34514"/>
                        <a:pt x="230411" y="32358"/>
                        <a:pt x="231273" y="32358"/>
                      </a:cubicBezTo>
                      <a:cubicBezTo>
                        <a:pt x="232350" y="32358"/>
                        <a:pt x="232996" y="30633"/>
                        <a:pt x="232996" y="28260"/>
                      </a:cubicBezTo>
                      <a:cubicBezTo>
                        <a:pt x="232996" y="26104"/>
                        <a:pt x="234504" y="23085"/>
                        <a:pt x="236228" y="21575"/>
                      </a:cubicBezTo>
                      <a:cubicBezTo>
                        <a:pt x="237951" y="20065"/>
                        <a:pt x="238813" y="18125"/>
                        <a:pt x="238167" y="17046"/>
                      </a:cubicBezTo>
                      <a:cubicBezTo>
                        <a:pt x="237520" y="15968"/>
                        <a:pt x="238597" y="15105"/>
                        <a:pt x="240321" y="15105"/>
                      </a:cubicBezTo>
                      <a:cubicBezTo>
                        <a:pt x="242260" y="15105"/>
                        <a:pt x="244199" y="12733"/>
                        <a:pt x="245060" y="9930"/>
                      </a:cubicBezTo>
                      <a:cubicBezTo>
                        <a:pt x="245922" y="6048"/>
                        <a:pt x="248723" y="4107"/>
                        <a:pt x="256263" y="1950"/>
                      </a:cubicBezTo>
                      <a:cubicBezTo>
                        <a:pt x="261864" y="441"/>
                        <a:pt x="269404" y="-638"/>
                        <a:pt x="272851" y="-422"/>
                      </a:cubicBezTo>
                      <a:cubicBezTo>
                        <a:pt x="276513" y="-422"/>
                        <a:pt x="281468" y="-1716"/>
                        <a:pt x="284053" y="-3441"/>
                      </a:cubicBezTo>
                      <a:cubicBezTo>
                        <a:pt x="289654" y="-6892"/>
                        <a:pt x="305381" y="-7538"/>
                        <a:pt x="307320" y="-4304"/>
                      </a:cubicBezTo>
                      <a:cubicBezTo>
                        <a:pt x="308181" y="-3010"/>
                        <a:pt x="307966" y="-2147"/>
                        <a:pt x="306889" y="-2363"/>
                      </a:cubicBezTo>
                      <a:cubicBezTo>
                        <a:pt x="306027" y="-2578"/>
                        <a:pt x="303657" y="-2578"/>
                        <a:pt x="301934" y="-2363"/>
                      </a:cubicBezTo>
                      <a:cubicBezTo>
                        <a:pt x="299349" y="-2147"/>
                        <a:pt x="299349" y="-1716"/>
                        <a:pt x="301503" y="-422"/>
                      </a:cubicBezTo>
                      <a:cubicBezTo>
                        <a:pt x="303442" y="872"/>
                        <a:pt x="301503" y="2382"/>
                        <a:pt x="295471" y="4323"/>
                      </a:cubicBezTo>
                      <a:cubicBezTo>
                        <a:pt x="287716" y="6910"/>
                        <a:pt x="283622" y="10792"/>
                        <a:pt x="289008" y="10792"/>
                      </a:cubicBezTo>
                      <a:cubicBezTo>
                        <a:pt x="293963" y="10792"/>
                        <a:pt x="290732" y="14890"/>
                        <a:pt x="285346" y="15537"/>
                      </a:cubicBezTo>
                      <a:cubicBezTo>
                        <a:pt x="280391" y="15968"/>
                        <a:pt x="279529" y="17046"/>
                        <a:pt x="279960" y="21359"/>
                      </a:cubicBezTo>
                      <a:cubicBezTo>
                        <a:pt x="280606" y="26104"/>
                        <a:pt x="280175" y="26319"/>
                        <a:pt x="274359" y="25241"/>
                      </a:cubicBezTo>
                      <a:cubicBezTo>
                        <a:pt x="268542" y="23947"/>
                        <a:pt x="267896" y="24594"/>
                        <a:pt x="265095" y="33005"/>
                      </a:cubicBezTo>
                      <a:cubicBezTo>
                        <a:pt x="263372" y="37965"/>
                        <a:pt x="258417" y="45513"/>
                        <a:pt x="254108" y="49826"/>
                      </a:cubicBezTo>
                      <a:cubicBezTo>
                        <a:pt x="249584" y="54139"/>
                        <a:pt x="245922" y="59746"/>
                        <a:pt x="245922" y="62118"/>
                      </a:cubicBezTo>
                      <a:cubicBezTo>
                        <a:pt x="245922" y="66000"/>
                        <a:pt x="247215" y="66863"/>
                        <a:pt x="253462" y="66863"/>
                      </a:cubicBezTo>
                      <a:cubicBezTo>
                        <a:pt x="259279" y="66863"/>
                        <a:pt x="261002" y="67725"/>
                        <a:pt x="261002" y="70744"/>
                      </a:cubicBezTo>
                      <a:cubicBezTo>
                        <a:pt x="261002" y="75273"/>
                        <a:pt x="253893" y="82605"/>
                        <a:pt x="248938" y="83252"/>
                      </a:cubicBezTo>
                      <a:cubicBezTo>
                        <a:pt x="246999" y="83468"/>
                        <a:pt x="243983" y="85193"/>
                        <a:pt x="242044" y="86919"/>
                      </a:cubicBezTo>
                      <a:cubicBezTo>
                        <a:pt x="239890" y="88644"/>
                        <a:pt x="235797" y="90585"/>
                        <a:pt x="232781" y="91447"/>
                      </a:cubicBezTo>
                      <a:cubicBezTo>
                        <a:pt x="228041" y="92526"/>
                        <a:pt x="227395" y="93604"/>
                        <a:pt x="228257" y="98133"/>
                      </a:cubicBezTo>
                      <a:cubicBezTo>
                        <a:pt x="228688" y="101152"/>
                        <a:pt x="229980" y="103524"/>
                        <a:pt x="231057" y="103524"/>
                      </a:cubicBezTo>
                      <a:cubicBezTo>
                        <a:pt x="232135" y="103524"/>
                        <a:pt x="232996" y="105034"/>
                        <a:pt x="232996" y="106975"/>
                      </a:cubicBezTo>
                      <a:cubicBezTo>
                        <a:pt x="232996" y="109994"/>
                        <a:pt x="232350" y="109994"/>
                        <a:pt x="229765" y="107837"/>
                      </a:cubicBezTo>
                      <a:cubicBezTo>
                        <a:pt x="226964" y="105465"/>
                        <a:pt x="225672" y="105896"/>
                        <a:pt x="222225" y="109562"/>
                      </a:cubicBezTo>
                      <a:cubicBezTo>
                        <a:pt x="219855" y="112150"/>
                        <a:pt x="217916" y="115169"/>
                        <a:pt x="217916" y="116463"/>
                      </a:cubicBezTo>
                      <a:cubicBezTo>
                        <a:pt x="217916" y="117757"/>
                        <a:pt x="217054" y="118404"/>
                        <a:pt x="215977" y="117542"/>
                      </a:cubicBezTo>
                      <a:cubicBezTo>
                        <a:pt x="214900" y="116895"/>
                        <a:pt x="212530" y="117973"/>
                        <a:pt x="210807" y="119698"/>
                      </a:cubicBezTo>
                      <a:cubicBezTo>
                        <a:pt x="208868" y="121423"/>
                        <a:pt x="205637" y="122933"/>
                        <a:pt x="203267" y="122933"/>
                      </a:cubicBezTo>
                      <a:cubicBezTo>
                        <a:pt x="200897" y="122933"/>
                        <a:pt x="197881" y="124443"/>
                        <a:pt x="196373" y="126168"/>
                      </a:cubicBezTo>
                      <a:cubicBezTo>
                        <a:pt x="195081" y="127893"/>
                        <a:pt x="188402" y="130697"/>
                        <a:pt x="181724" y="132638"/>
                      </a:cubicBezTo>
                      <a:cubicBezTo>
                        <a:pt x="174830" y="134578"/>
                        <a:pt x="165567" y="138460"/>
                        <a:pt x="160827" y="141048"/>
                      </a:cubicBezTo>
                      <a:cubicBezTo>
                        <a:pt x="156088" y="143852"/>
                        <a:pt x="150917" y="145577"/>
                        <a:pt x="149625" y="145146"/>
                      </a:cubicBezTo>
                      <a:cubicBezTo>
                        <a:pt x="148117" y="144499"/>
                        <a:pt x="146824" y="145146"/>
                        <a:pt x="146824" y="146224"/>
                      </a:cubicBezTo>
                      <a:cubicBezTo>
                        <a:pt x="146824" y="147302"/>
                        <a:pt x="142731" y="148812"/>
                        <a:pt x="137992" y="149674"/>
                      </a:cubicBezTo>
                      <a:cubicBezTo>
                        <a:pt x="133037" y="150537"/>
                        <a:pt x="122481" y="154634"/>
                        <a:pt x="114510" y="158948"/>
                      </a:cubicBezTo>
                      <a:cubicBezTo>
                        <a:pt x="100938" y="166064"/>
                        <a:pt x="99430" y="166495"/>
                        <a:pt x="93398" y="163692"/>
                      </a:cubicBezTo>
                      <a:cubicBezTo>
                        <a:pt x="89735" y="162182"/>
                        <a:pt x="86288" y="159163"/>
                        <a:pt x="85858" y="157007"/>
                      </a:cubicBezTo>
                      <a:cubicBezTo>
                        <a:pt x="85211" y="154634"/>
                        <a:pt x="82626" y="153125"/>
                        <a:pt x="79179" y="153125"/>
                      </a:cubicBezTo>
                      <a:cubicBezTo>
                        <a:pt x="76163" y="153125"/>
                        <a:pt x="73578" y="152262"/>
                        <a:pt x="73578" y="151400"/>
                      </a:cubicBezTo>
                      <a:cubicBezTo>
                        <a:pt x="73578" y="150321"/>
                        <a:pt x="71855" y="147518"/>
                        <a:pt x="69916" y="144930"/>
                      </a:cubicBezTo>
                      <a:cubicBezTo>
                        <a:pt x="67761" y="142558"/>
                        <a:pt x="64530" y="138460"/>
                        <a:pt x="62806" y="136088"/>
                      </a:cubicBezTo>
                      <a:cubicBezTo>
                        <a:pt x="61083" y="133500"/>
                        <a:pt x="57636" y="131559"/>
                        <a:pt x="55051" y="131559"/>
                      </a:cubicBezTo>
                      <a:cubicBezTo>
                        <a:pt x="51389" y="131559"/>
                        <a:pt x="49881" y="133500"/>
                        <a:pt x="47726" y="141911"/>
                      </a:cubicBezTo>
                      <a:cubicBezTo>
                        <a:pt x="46218" y="147518"/>
                        <a:pt x="44495" y="150753"/>
                        <a:pt x="44064" y="149243"/>
                      </a:cubicBezTo>
                      <a:cubicBezTo>
                        <a:pt x="42556" y="145361"/>
                        <a:pt x="39109" y="148380"/>
                        <a:pt x="39109" y="153772"/>
                      </a:cubicBezTo>
                      <a:cubicBezTo>
                        <a:pt x="39109" y="157654"/>
                        <a:pt x="39540" y="158085"/>
                        <a:pt x="41479" y="155281"/>
                      </a:cubicBezTo>
                      <a:cubicBezTo>
                        <a:pt x="43418" y="152694"/>
                        <a:pt x="43633" y="152909"/>
                        <a:pt x="42341" y="156360"/>
                      </a:cubicBezTo>
                      <a:cubicBezTo>
                        <a:pt x="41479" y="158732"/>
                        <a:pt x="40617" y="164339"/>
                        <a:pt x="40186" y="168868"/>
                      </a:cubicBezTo>
                      <a:cubicBezTo>
                        <a:pt x="39109" y="178788"/>
                        <a:pt x="37386" y="181807"/>
                        <a:pt x="33723" y="180297"/>
                      </a:cubicBezTo>
                      <a:cubicBezTo>
                        <a:pt x="32215" y="179866"/>
                        <a:pt x="27476" y="181160"/>
                        <a:pt x="23167" y="183532"/>
                      </a:cubicBezTo>
                      <a:cubicBezTo>
                        <a:pt x="13688" y="188492"/>
                        <a:pt x="10026" y="188492"/>
                        <a:pt x="332" y="183317"/>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7" name="Freeform: Shape 126">
                  <a:extLst>
                    <a:ext uri="{FF2B5EF4-FFF2-40B4-BE49-F238E27FC236}">
                      <a16:creationId xmlns:a16="http://schemas.microsoft.com/office/drawing/2014/main" id="{D69B9344-1E7A-882F-3214-E5478F1B7AEE}"/>
                    </a:ext>
                  </a:extLst>
                </p:cNvPr>
                <p:cNvSpPr>
                  <a:spLocks/>
                </p:cNvSpPr>
                <p:nvPr/>
              </p:nvSpPr>
              <p:spPr>
                <a:xfrm flipV="1">
                  <a:off x="4685973" y="4627083"/>
                  <a:ext cx="663166" cy="531851"/>
                </a:xfrm>
                <a:custGeom>
                  <a:avLst/>
                  <a:gdLst>
                    <a:gd name="connsiteX0" fmla="*/ 509853 w 663166"/>
                    <a:gd name="connsiteY0" fmla="*/ 524638 h 531851"/>
                    <a:gd name="connsiteX1" fmla="*/ 506191 w 663166"/>
                    <a:gd name="connsiteY1" fmla="*/ 516443 h 531851"/>
                    <a:gd name="connsiteX2" fmla="*/ 500159 w 663166"/>
                    <a:gd name="connsiteY2" fmla="*/ 503935 h 531851"/>
                    <a:gd name="connsiteX3" fmla="*/ 495204 w 663166"/>
                    <a:gd name="connsiteY3" fmla="*/ 487977 h 531851"/>
                    <a:gd name="connsiteX4" fmla="*/ 492188 w 663166"/>
                    <a:gd name="connsiteY4" fmla="*/ 476547 h 531851"/>
                    <a:gd name="connsiteX5" fmla="*/ 488956 w 663166"/>
                    <a:gd name="connsiteY5" fmla="*/ 460157 h 531851"/>
                    <a:gd name="connsiteX6" fmla="*/ 474738 w 663166"/>
                    <a:gd name="connsiteY6" fmla="*/ 413791 h 531851"/>
                    <a:gd name="connsiteX7" fmla="*/ 470645 w 663166"/>
                    <a:gd name="connsiteY7" fmla="*/ 407106 h 531851"/>
                    <a:gd name="connsiteX8" fmla="*/ 458581 w 663166"/>
                    <a:gd name="connsiteY8" fmla="*/ 397833 h 531851"/>
                    <a:gd name="connsiteX9" fmla="*/ 444793 w 663166"/>
                    <a:gd name="connsiteY9" fmla="*/ 406459 h 531851"/>
                    <a:gd name="connsiteX10" fmla="*/ 432298 w 663166"/>
                    <a:gd name="connsiteY10" fmla="*/ 415085 h 531851"/>
                    <a:gd name="connsiteX11" fmla="*/ 425405 w 663166"/>
                    <a:gd name="connsiteY11" fmla="*/ 420476 h 531851"/>
                    <a:gd name="connsiteX12" fmla="*/ 419803 w 663166"/>
                    <a:gd name="connsiteY12" fmla="*/ 425868 h 531851"/>
                    <a:gd name="connsiteX13" fmla="*/ 415495 w 663166"/>
                    <a:gd name="connsiteY13" fmla="*/ 431259 h 531851"/>
                    <a:gd name="connsiteX14" fmla="*/ 410325 w 663166"/>
                    <a:gd name="connsiteY14" fmla="*/ 433416 h 531851"/>
                    <a:gd name="connsiteX15" fmla="*/ 399768 w 663166"/>
                    <a:gd name="connsiteY15" fmla="*/ 440101 h 531851"/>
                    <a:gd name="connsiteX16" fmla="*/ 389212 w 663166"/>
                    <a:gd name="connsiteY16" fmla="*/ 450237 h 531851"/>
                    <a:gd name="connsiteX17" fmla="*/ 393521 w 663166"/>
                    <a:gd name="connsiteY17" fmla="*/ 454766 h 531851"/>
                    <a:gd name="connsiteX18" fmla="*/ 399768 w 663166"/>
                    <a:gd name="connsiteY18" fmla="*/ 464254 h 531851"/>
                    <a:gd name="connsiteX19" fmla="*/ 404077 w 663166"/>
                    <a:gd name="connsiteY19" fmla="*/ 467921 h 531851"/>
                    <a:gd name="connsiteX20" fmla="*/ 405154 w 663166"/>
                    <a:gd name="connsiteY20" fmla="*/ 463607 h 531851"/>
                    <a:gd name="connsiteX21" fmla="*/ 415064 w 663166"/>
                    <a:gd name="connsiteY21" fmla="*/ 459510 h 531851"/>
                    <a:gd name="connsiteX22" fmla="*/ 413771 w 663166"/>
                    <a:gd name="connsiteY22" fmla="*/ 472881 h 531851"/>
                    <a:gd name="connsiteX23" fmla="*/ 409247 w 663166"/>
                    <a:gd name="connsiteY23" fmla="*/ 471155 h 531851"/>
                    <a:gd name="connsiteX24" fmla="*/ 406016 w 663166"/>
                    <a:gd name="connsiteY24" fmla="*/ 474175 h 531851"/>
                    <a:gd name="connsiteX25" fmla="*/ 408386 w 663166"/>
                    <a:gd name="connsiteY25" fmla="*/ 479350 h 531851"/>
                    <a:gd name="connsiteX26" fmla="*/ 416141 w 663166"/>
                    <a:gd name="connsiteY26" fmla="*/ 488408 h 531851"/>
                    <a:gd name="connsiteX27" fmla="*/ 418295 w 663166"/>
                    <a:gd name="connsiteY27" fmla="*/ 500269 h 531851"/>
                    <a:gd name="connsiteX28" fmla="*/ 416141 w 663166"/>
                    <a:gd name="connsiteY28" fmla="*/ 505229 h 531851"/>
                    <a:gd name="connsiteX29" fmla="*/ 414849 w 663166"/>
                    <a:gd name="connsiteY29" fmla="*/ 507817 h 531851"/>
                    <a:gd name="connsiteX30" fmla="*/ 412479 w 663166"/>
                    <a:gd name="connsiteY30" fmla="*/ 505876 h 531851"/>
                    <a:gd name="connsiteX31" fmla="*/ 407955 w 663166"/>
                    <a:gd name="connsiteY31" fmla="*/ 502857 h 531851"/>
                    <a:gd name="connsiteX32" fmla="*/ 404723 w 663166"/>
                    <a:gd name="connsiteY32" fmla="*/ 504798 h 531851"/>
                    <a:gd name="connsiteX33" fmla="*/ 397399 w 663166"/>
                    <a:gd name="connsiteY33" fmla="*/ 503072 h 531851"/>
                    <a:gd name="connsiteX34" fmla="*/ 388351 w 663166"/>
                    <a:gd name="connsiteY34" fmla="*/ 500916 h 531851"/>
                    <a:gd name="connsiteX35" fmla="*/ 381026 w 663166"/>
                    <a:gd name="connsiteY35" fmla="*/ 503504 h 531851"/>
                    <a:gd name="connsiteX36" fmla="*/ 373271 w 663166"/>
                    <a:gd name="connsiteY36" fmla="*/ 506307 h 531851"/>
                    <a:gd name="connsiteX37" fmla="*/ 367669 w 663166"/>
                    <a:gd name="connsiteY37" fmla="*/ 508248 h 531851"/>
                    <a:gd name="connsiteX38" fmla="*/ 365084 w 663166"/>
                    <a:gd name="connsiteY38" fmla="*/ 511483 h 531851"/>
                    <a:gd name="connsiteX39" fmla="*/ 362930 w 663166"/>
                    <a:gd name="connsiteY39" fmla="*/ 512130 h 531851"/>
                    <a:gd name="connsiteX40" fmla="*/ 358406 w 663166"/>
                    <a:gd name="connsiteY40" fmla="*/ 512777 h 531851"/>
                    <a:gd name="connsiteX41" fmla="*/ 354097 w 663166"/>
                    <a:gd name="connsiteY41" fmla="*/ 515365 h 531851"/>
                    <a:gd name="connsiteX42" fmla="*/ 352158 w 663166"/>
                    <a:gd name="connsiteY42" fmla="*/ 518384 h 531851"/>
                    <a:gd name="connsiteX43" fmla="*/ 346773 w 663166"/>
                    <a:gd name="connsiteY43" fmla="*/ 520756 h 531851"/>
                    <a:gd name="connsiteX44" fmla="*/ 341387 w 663166"/>
                    <a:gd name="connsiteY44" fmla="*/ 520109 h 531851"/>
                    <a:gd name="connsiteX45" fmla="*/ 338802 w 663166"/>
                    <a:gd name="connsiteY45" fmla="*/ 519031 h 531851"/>
                    <a:gd name="connsiteX46" fmla="*/ 344403 w 663166"/>
                    <a:gd name="connsiteY46" fmla="*/ 511267 h 531851"/>
                    <a:gd name="connsiteX47" fmla="*/ 347419 w 663166"/>
                    <a:gd name="connsiteY47" fmla="*/ 501994 h 531851"/>
                    <a:gd name="connsiteX48" fmla="*/ 333416 w 663166"/>
                    <a:gd name="connsiteY48" fmla="*/ 499838 h 531851"/>
                    <a:gd name="connsiteX49" fmla="*/ 321998 w 663166"/>
                    <a:gd name="connsiteY49" fmla="*/ 498975 h 531851"/>
                    <a:gd name="connsiteX50" fmla="*/ 319413 w 663166"/>
                    <a:gd name="connsiteY50" fmla="*/ 497034 h 531851"/>
                    <a:gd name="connsiteX51" fmla="*/ 306056 w 663166"/>
                    <a:gd name="connsiteY51" fmla="*/ 480860 h 531851"/>
                    <a:gd name="connsiteX52" fmla="*/ 302825 w 663166"/>
                    <a:gd name="connsiteY52" fmla="*/ 475469 h 531851"/>
                    <a:gd name="connsiteX53" fmla="*/ 298301 w 663166"/>
                    <a:gd name="connsiteY53" fmla="*/ 470724 h 531851"/>
                    <a:gd name="connsiteX54" fmla="*/ 293561 w 663166"/>
                    <a:gd name="connsiteY54" fmla="*/ 463176 h 531851"/>
                    <a:gd name="connsiteX55" fmla="*/ 291623 w 663166"/>
                    <a:gd name="connsiteY55" fmla="*/ 456275 h 531851"/>
                    <a:gd name="connsiteX56" fmla="*/ 284082 w 663166"/>
                    <a:gd name="connsiteY56" fmla="*/ 450884 h 531851"/>
                    <a:gd name="connsiteX57" fmla="*/ 273311 w 663166"/>
                    <a:gd name="connsiteY57" fmla="*/ 449374 h 531851"/>
                    <a:gd name="connsiteX58" fmla="*/ 271588 w 663166"/>
                    <a:gd name="connsiteY58" fmla="*/ 450452 h 531851"/>
                    <a:gd name="connsiteX59" fmla="*/ 269433 w 663166"/>
                    <a:gd name="connsiteY59" fmla="*/ 455197 h 531851"/>
                    <a:gd name="connsiteX60" fmla="*/ 265986 w 663166"/>
                    <a:gd name="connsiteY60" fmla="*/ 459294 h 531851"/>
                    <a:gd name="connsiteX61" fmla="*/ 259308 w 663166"/>
                    <a:gd name="connsiteY61" fmla="*/ 467058 h 531851"/>
                    <a:gd name="connsiteX62" fmla="*/ 249829 w 663166"/>
                    <a:gd name="connsiteY62" fmla="*/ 468352 h 531851"/>
                    <a:gd name="connsiteX63" fmla="*/ 246382 w 663166"/>
                    <a:gd name="connsiteY63" fmla="*/ 465764 h 531851"/>
                    <a:gd name="connsiteX64" fmla="*/ 231518 w 663166"/>
                    <a:gd name="connsiteY64" fmla="*/ 466842 h 531851"/>
                    <a:gd name="connsiteX65" fmla="*/ 233672 w 663166"/>
                    <a:gd name="connsiteY65" fmla="*/ 464686 h 531851"/>
                    <a:gd name="connsiteX66" fmla="*/ 235826 w 663166"/>
                    <a:gd name="connsiteY66" fmla="*/ 459941 h 531851"/>
                    <a:gd name="connsiteX67" fmla="*/ 232595 w 663166"/>
                    <a:gd name="connsiteY67" fmla="*/ 459079 h 531851"/>
                    <a:gd name="connsiteX68" fmla="*/ 229363 w 663166"/>
                    <a:gd name="connsiteY68" fmla="*/ 459510 h 531851"/>
                    <a:gd name="connsiteX69" fmla="*/ 225055 w 663166"/>
                    <a:gd name="connsiteY69" fmla="*/ 457138 h 531851"/>
                    <a:gd name="connsiteX70" fmla="*/ 220746 w 663166"/>
                    <a:gd name="connsiteY70" fmla="*/ 452609 h 531851"/>
                    <a:gd name="connsiteX71" fmla="*/ 219453 w 663166"/>
                    <a:gd name="connsiteY71" fmla="*/ 447865 h 531851"/>
                    <a:gd name="connsiteX72" fmla="*/ 206528 w 663166"/>
                    <a:gd name="connsiteY72" fmla="*/ 432769 h 531851"/>
                    <a:gd name="connsiteX73" fmla="*/ 205881 w 663166"/>
                    <a:gd name="connsiteY73" fmla="*/ 425005 h 531851"/>
                    <a:gd name="connsiteX74" fmla="*/ 197910 w 663166"/>
                    <a:gd name="connsiteY74" fmla="*/ 424789 h 531851"/>
                    <a:gd name="connsiteX75" fmla="*/ 191448 w 663166"/>
                    <a:gd name="connsiteY75" fmla="*/ 423927 h 531851"/>
                    <a:gd name="connsiteX76" fmla="*/ 190586 w 663166"/>
                    <a:gd name="connsiteY76" fmla="*/ 420476 h 531851"/>
                    <a:gd name="connsiteX77" fmla="*/ 190586 w 663166"/>
                    <a:gd name="connsiteY77" fmla="*/ 414869 h 531851"/>
                    <a:gd name="connsiteX78" fmla="*/ 190801 w 663166"/>
                    <a:gd name="connsiteY78" fmla="*/ 410772 h 531851"/>
                    <a:gd name="connsiteX79" fmla="*/ 187785 w 663166"/>
                    <a:gd name="connsiteY79" fmla="*/ 407106 h 531851"/>
                    <a:gd name="connsiteX80" fmla="*/ 185200 w 663166"/>
                    <a:gd name="connsiteY80" fmla="*/ 412497 h 531851"/>
                    <a:gd name="connsiteX81" fmla="*/ 182184 w 663166"/>
                    <a:gd name="connsiteY81" fmla="*/ 421555 h 531851"/>
                    <a:gd name="connsiteX82" fmla="*/ 172705 w 663166"/>
                    <a:gd name="connsiteY82" fmla="*/ 413360 h 531851"/>
                    <a:gd name="connsiteX83" fmla="*/ 164734 w 663166"/>
                    <a:gd name="connsiteY83" fmla="*/ 397617 h 531851"/>
                    <a:gd name="connsiteX84" fmla="*/ 157840 w 663166"/>
                    <a:gd name="connsiteY84" fmla="*/ 382305 h 531851"/>
                    <a:gd name="connsiteX85" fmla="*/ 146853 w 663166"/>
                    <a:gd name="connsiteY85" fmla="*/ 368935 h 531851"/>
                    <a:gd name="connsiteX86" fmla="*/ 119063 w 663166"/>
                    <a:gd name="connsiteY86" fmla="*/ 355780 h 531851"/>
                    <a:gd name="connsiteX87" fmla="*/ 104845 w 663166"/>
                    <a:gd name="connsiteY87" fmla="*/ 351898 h 531851"/>
                    <a:gd name="connsiteX88" fmla="*/ 95366 w 663166"/>
                    <a:gd name="connsiteY88" fmla="*/ 348232 h 531851"/>
                    <a:gd name="connsiteX89" fmla="*/ 87179 w 663166"/>
                    <a:gd name="connsiteY89" fmla="*/ 344997 h 531851"/>
                    <a:gd name="connsiteX90" fmla="*/ 76192 w 663166"/>
                    <a:gd name="connsiteY90" fmla="*/ 342625 h 531851"/>
                    <a:gd name="connsiteX91" fmla="*/ 66498 w 663166"/>
                    <a:gd name="connsiteY91" fmla="*/ 341546 h 531851"/>
                    <a:gd name="connsiteX92" fmla="*/ 62189 w 663166"/>
                    <a:gd name="connsiteY92" fmla="*/ 339606 h 531851"/>
                    <a:gd name="connsiteX93" fmla="*/ 52064 w 663166"/>
                    <a:gd name="connsiteY93" fmla="*/ 333352 h 531851"/>
                    <a:gd name="connsiteX94" fmla="*/ 37415 w 663166"/>
                    <a:gd name="connsiteY94" fmla="*/ 323431 h 531851"/>
                    <a:gd name="connsiteX95" fmla="*/ 26643 w 663166"/>
                    <a:gd name="connsiteY95" fmla="*/ 313943 h 531851"/>
                    <a:gd name="connsiteX96" fmla="*/ 24058 w 663166"/>
                    <a:gd name="connsiteY96" fmla="*/ 308336 h 531851"/>
                    <a:gd name="connsiteX97" fmla="*/ 22766 w 663166"/>
                    <a:gd name="connsiteY97" fmla="*/ 314805 h 531851"/>
                    <a:gd name="connsiteX98" fmla="*/ 19319 w 663166"/>
                    <a:gd name="connsiteY98" fmla="*/ 318040 h 531851"/>
                    <a:gd name="connsiteX99" fmla="*/ 11779 w 663166"/>
                    <a:gd name="connsiteY99" fmla="*/ 298200 h 531851"/>
                    <a:gd name="connsiteX100" fmla="*/ 6393 w 663166"/>
                    <a:gd name="connsiteY100" fmla="*/ 283966 h 531851"/>
                    <a:gd name="connsiteX101" fmla="*/ 4885 w 663166"/>
                    <a:gd name="connsiteY101" fmla="*/ 256147 h 531851"/>
                    <a:gd name="connsiteX102" fmla="*/ 3162 w 663166"/>
                    <a:gd name="connsiteY102" fmla="*/ 243855 h 531851"/>
                    <a:gd name="connsiteX103" fmla="*/ -716 w 663166"/>
                    <a:gd name="connsiteY103" fmla="*/ 252265 h 531851"/>
                    <a:gd name="connsiteX104" fmla="*/ -2870 w 663166"/>
                    <a:gd name="connsiteY104" fmla="*/ 246874 h 531851"/>
                    <a:gd name="connsiteX105" fmla="*/ -5025 w 663166"/>
                    <a:gd name="connsiteY105" fmla="*/ 241482 h 531851"/>
                    <a:gd name="connsiteX106" fmla="*/ -7394 w 663166"/>
                    <a:gd name="connsiteY106" fmla="*/ 246874 h 531851"/>
                    <a:gd name="connsiteX107" fmla="*/ -8687 w 663166"/>
                    <a:gd name="connsiteY107" fmla="*/ 242776 h 531851"/>
                    <a:gd name="connsiteX108" fmla="*/ -4163 w 663166"/>
                    <a:gd name="connsiteY108" fmla="*/ 227033 h 531851"/>
                    <a:gd name="connsiteX109" fmla="*/ -70 w 663166"/>
                    <a:gd name="connsiteY109" fmla="*/ 209350 h 531851"/>
                    <a:gd name="connsiteX110" fmla="*/ 2084 w 663166"/>
                    <a:gd name="connsiteY110" fmla="*/ 191882 h 531851"/>
                    <a:gd name="connsiteX111" fmla="*/ 3377 w 663166"/>
                    <a:gd name="connsiteY111" fmla="*/ 178942 h 531851"/>
                    <a:gd name="connsiteX112" fmla="*/ 2731 w 663166"/>
                    <a:gd name="connsiteY112" fmla="*/ 146810 h 531851"/>
                    <a:gd name="connsiteX113" fmla="*/ -501 w 663166"/>
                    <a:gd name="connsiteY113" fmla="*/ 120284 h 531851"/>
                    <a:gd name="connsiteX114" fmla="*/ -3301 w 663166"/>
                    <a:gd name="connsiteY114" fmla="*/ 114461 h 531851"/>
                    <a:gd name="connsiteX115" fmla="*/ -14288 w 663166"/>
                    <a:gd name="connsiteY115" fmla="*/ 100228 h 531851"/>
                    <a:gd name="connsiteX116" fmla="*/ -20536 w 663166"/>
                    <a:gd name="connsiteY116" fmla="*/ 94621 h 531851"/>
                    <a:gd name="connsiteX117" fmla="*/ -18597 w 663166"/>
                    <a:gd name="connsiteY117" fmla="*/ 85132 h 531851"/>
                    <a:gd name="connsiteX118" fmla="*/ -13211 w 663166"/>
                    <a:gd name="connsiteY118" fmla="*/ 81250 h 531851"/>
                    <a:gd name="connsiteX119" fmla="*/ 7901 w 663166"/>
                    <a:gd name="connsiteY119" fmla="*/ 71330 h 531851"/>
                    <a:gd name="connsiteX120" fmla="*/ 29013 w 663166"/>
                    <a:gd name="connsiteY120" fmla="*/ 76506 h 531851"/>
                    <a:gd name="connsiteX121" fmla="*/ 42154 w 663166"/>
                    <a:gd name="connsiteY121" fmla="*/ 81897 h 531851"/>
                    <a:gd name="connsiteX122" fmla="*/ 49910 w 663166"/>
                    <a:gd name="connsiteY122" fmla="*/ 86642 h 531851"/>
                    <a:gd name="connsiteX123" fmla="*/ 96227 w 663166"/>
                    <a:gd name="connsiteY123" fmla="*/ 92896 h 531851"/>
                    <a:gd name="connsiteX124" fmla="*/ 114754 w 663166"/>
                    <a:gd name="connsiteY124" fmla="*/ 91817 h 531851"/>
                    <a:gd name="connsiteX125" fmla="*/ 124233 w 663166"/>
                    <a:gd name="connsiteY125" fmla="*/ 101522 h 531851"/>
                    <a:gd name="connsiteX126" fmla="*/ 137159 w 663166"/>
                    <a:gd name="connsiteY126" fmla="*/ 111011 h 531851"/>
                    <a:gd name="connsiteX127" fmla="*/ 141899 w 663166"/>
                    <a:gd name="connsiteY127" fmla="*/ 112952 h 531851"/>
                    <a:gd name="connsiteX128" fmla="*/ 149008 w 663166"/>
                    <a:gd name="connsiteY128" fmla="*/ 116402 h 531851"/>
                    <a:gd name="connsiteX129" fmla="*/ 158702 w 663166"/>
                    <a:gd name="connsiteY129" fmla="*/ 121147 h 531851"/>
                    <a:gd name="connsiteX130" fmla="*/ 169474 w 663166"/>
                    <a:gd name="connsiteY130" fmla="*/ 123088 h 531851"/>
                    <a:gd name="connsiteX131" fmla="*/ 211052 w 663166"/>
                    <a:gd name="connsiteY131" fmla="*/ 132576 h 531851"/>
                    <a:gd name="connsiteX132" fmla="*/ 233241 w 663166"/>
                    <a:gd name="connsiteY132" fmla="*/ 136027 h 531851"/>
                    <a:gd name="connsiteX133" fmla="*/ 258446 w 663166"/>
                    <a:gd name="connsiteY133" fmla="*/ 132576 h 531851"/>
                    <a:gd name="connsiteX134" fmla="*/ 266417 w 663166"/>
                    <a:gd name="connsiteY134" fmla="*/ 128695 h 531851"/>
                    <a:gd name="connsiteX135" fmla="*/ 277189 w 663166"/>
                    <a:gd name="connsiteY135" fmla="*/ 124597 h 531851"/>
                    <a:gd name="connsiteX136" fmla="*/ 287960 w 663166"/>
                    <a:gd name="connsiteY136" fmla="*/ 119637 h 531851"/>
                    <a:gd name="connsiteX137" fmla="*/ 287960 w 663166"/>
                    <a:gd name="connsiteY137" fmla="*/ 117049 h 531851"/>
                    <a:gd name="connsiteX138" fmla="*/ 288391 w 663166"/>
                    <a:gd name="connsiteY138" fmla="*/ 106698 h 531851"/>
                    <a:gd name="connsiteX139" fmla="*/ 291192 w 663166"/>
                    <a:gd name="connsiteY139" fmla="*/ 84270 h 531851"/>
                    <a:gd name="connsiteX140" fmla="*/ 294639 w 663166"/>
                    <a:gd name="connsiteY140" fmla="*/ 75859 h 531851"/>
                    <a:gd name="connsiteX141" fmla="*/ 302179 w 663166"/>
                    <a:gd name="connsiteY141" fmla="*/ 74565 h 531851"/>
                    <a:gd name="connsiteX142" fmla="*/ 321352 w 663166"/>
                    <a:gd name="connsiteY142" fmla="*/ 93758 h 531851"/>
                    <a:gd name="connsiteX143" fmla="*/ 334278 w 663166"/>
                    <a:gd name="connsiteY143" fmla="*/ 103463 h 531851"/>
                    <a:gd name="connsiteX144" fmla="*/ 345480 w 663166"/>
                    <a:gd name="connsiteY144" fmla="*/ 111873 h 531851"/>
                    <a:gd name="connsiteX145" fmla="*/ 344187 w 663166"/>
                    <a:gd name="connsiteY145" fmla="*/ 109501 h 531851"/>
                    <a:gd name="connsiteX146" fmla="*/ 341387 w 663166"/>
                    <a:gd name="connsiteY146" fmla="*/ 104541 h 531851"/>
                    <a:gd name="connsiteX147" fmla="*/ 335786 w 663166"/>
                    <a:gd name="connsiteY147" fmla="*/ 96993 h 531851"/>
                    <a:gd name="connsiteX148" fmla="*/ 327168 w 663166"/>
                    <a:gd name="connsiteY148" fmla="*/ 85995 h 531851"/>
                    <a:gd name="connsiteX149" fmla="*/ 319198 w 663166"/>
                    <a:gd name="connsiteY149" fmla="*/ 76722 h 531851"/>
                    <a:gd name="connsiteX150" fmla="*/ 311227 w 663166"/>
                    <a:gd name="connsiteY150" fmla="*/ 70899 h 531851"/>
                    <a:gd name="connsiteX151" fmla="*/ 313381 w 663166"/>
                    <a:gd name="connsiteY151" fmla="*/ 68527 h 531851"/>
                    <a:gd name="connsiteX152" fmla="*/ 322644 w 663166"/>
                    <a:gd name="connsiteY152" fmla="*/ 70036 h 531851"/>
                    <a:gd name="connsiteX153" fmla="*/ 330831 w 663166"/>
                    <a:gd name="connsiteY153" fmla="*/ 77584 h 531851"/>
                    <a:gd name="connsiteX154" fmla="*/ 337294 w 663166"/>
                    <a:gd name="connsiteY154" fmla="*/ 85132 h 531851"/>
                    <a:gd name="connsiteX155" fmla="*/ 332770 w 663166"/>
                    <a:gd name="connsiteY155" fmla="*/ 68311 h 531851"/>
                    <a:gd name="connsiteX156" fmla="*/ 334924 w 663166"/>
                    <a:gd name="connsiteY156" fmla="*/ 60547 h 531851"/>
                    <a:gd name="connsiteX157" fmla="*/ 343541 w 663166"/>
                    <a:gd name="connsiteY157" fmla="*/ 54725 h 531851"/>
                    <a:gd name="connsiteX158" fmla="*/ 342249 w 663166"/>
                    <a:gd name="connsiteY158" fmla="*/ 40060 h 531851"/>
                    <a:gd name="connsiteX159" fmla="*/ 340310 w 663166"/>
                    <a:gd name="connsiteY159" fmla="*/ 24964 h 531851"/>
                    <a:gd name="connsiteX160" fmla="*/ 347634 w 663166"/>
                    <a:gd name="connsiteY160" fmla="*/ 15907 h 531851"/>
                    <a:gd name="connsiteX161" fmla="*/ 352158 w 663166"/>
                    <a:gd name="connsiteY161" fmla="*/ 12241 h 531851"/>
                    <a:gd name="connsiteX162" fmla="*/ 360991 w 663166"/>
                    <a:gd name="connsiteY162" fmla="*/ 10300 h 531851"/>
                    <a:gd name="connsiteX163" fmla="*/ 371332 w 663166"/>
                    <a:gd name="connsiteY163" fmla="*/ 8143 h 531851"/>
                    <a:gd name="connsiteX164" fmla="*/ 377364 w 663166"/>
                    <a:gd name="connsiteY164" fmla="*/ 3399 h 531851"/>
                    <a:gd name="connsiteX165" fmla="*/ 392444 w 663166"/>
                    <a:gd name="connsiteY165" fmla="*/ 6202 h 531851"/>
                    <a:gd name="connsiteX166" fmla="*/ 403862 w 663166"/>
                    <a:gd name="connsiteY166" fmla="*/ 10084 h 531851"/>
                    <a:gd name="connsiteX167" fmla="*/ 413125 w 663166"/>
                    <a:gd name="connsiteY167" fmla="*/ 4477 h 531851"/>
                    <a:gd name="connsiteX168" fmla="*/ 421096 w 663166"/>
                    <a:gd name="connsiteY168" fmla="*/ -2855 h 531851"/>
                    <a:gd name="connsiteX169" fmla="*/ 425620 w 663166"/>
                    <a:gd name="connsiteY169" fmla="*/ -1993 h 531851"/>
                    <a:gd name="connsiteX170" fmla="*/ 472153 w 663166"/>
                    <a:gd name="connsiteY170" fmla="*/ 20436 h 531851"/>
                    <a:gd name="connsiteX171" fmla="*/ 498651 w 663166"/>
                    <a:gd name="connsiteY171" fmla="*/ 34884 h 531851"/>
                    <a:gd name="connsiteX172" fmla="*/ 504037 w 663166"/>
                    <a:gd name="connsiteY172" fmla="*/ 43295 h 531851"/>
                    <a:gd name="connsiteX173" fmla="*/ 509422 w 663166"/>
                    <a:gd name="connsiteY173" fmla="*/ 51706 h 531851"/>
                    <a:gd name="connsiteX174" fmla="*/ 519117 w 663166"/>
                    <a:gd name="connsiteY174" fmla="*/ 63135 h 531851"/>
                    <a:gd name="connsiteX175" fmla="*/ 538936 w 663166"/>
                    <a:gd name="connsiteY175" fmla="*/ 84701 h 531851"/>
                    <a:gd name="connsiteX176" fmla="*/ 572543 w 663166"/>
                    <a:gd name="connsiteY176" fmla="*/ 116402 h 531851"/>
                    <a:gd name="connsiteX177" fmla="*/ 580514 w 663166"/>
                    <a:gd name="connsiteY177" fmla="*/ 123088 h 531851"/>
                    <a:gd name="connsiteX178" fmla="*/ 586546 w 663166"/>
                    <a:gd name="connsiteY178" fmla="*/ 131929 h 531851"/>
                    <a:gd name="connsiteX179" fmla="*/ 599903 w 663166"/>
                    <a:gd name="connsiteY179" fmla="*/ 150260 h 531851"/>
                    <a:gd name="connsiteX180" fmla="*/ 604858 w 663166"/>
                    <a:gd name="connsiteY180" fmla="*/ 160396 h 531851"/>
                    <a:gd name="connsiteX181" fmla="*/ 624893 w 663166"/>
                    <a:gd name="connsiteY181" fmla="*/ 198136 h 531851"/>
                    <a:gd name="connsiteX182" fmla="*/ 629202 w 663166"/>
                    <a:gd name="connsiteY182" fmla="*/ 213231 h 531851"/>
                    <a:gd name="connsiteX183" fmla="*/ 628124 w 663166"/>
                    <a:gd name="connsiteY183" fmla="*/ 218623 h 531851"/>
                    <a:gd name="connsiteX184" fmla="*/ 625970 w 663166"/>
                    <a:gd name="connsiteY184" fmla="*/ 215604 h 531851"/>
                    <a:gd name="connsiteX185" fmla="*/ 631571 w 663166"/>
                    <a:gd name="connsiteY185" fmla="*/ 238248 h 531851"/>
                    <a:gd name="connsiteX186" fmla="*/ 632433 w 663166"/>
                    <a:gd name="connsiteY186" fmla="*/ 243208 h 531851"/>
                    <a:gd name="connsiteX187" fmla="*/ 636526 w 663166"/>
                    <a:gd name="connsiteY187" fmla="*/ 252265 h 531851"/>
                    <a:gd name="connsiteX188" fmla="*/ 640619 w 663166"/>
                    <a:gd name="connsiteY188" fmla="*/ 263264 h 531851"/>
                    <a:gd name="connsiteX189" fmla="*/ 639327 w 663166"/>
                    <a:gd name="connsiteY189" fmla="*/ 264126 h 531851"/>
                    <a:gd name="connsiteX190" fmla="*/ 627909 w 663166"/>
                    <a:gd name="connsiteY190" fmla="*/ 262185 h 531851"/>
                    <a:gd name="connsiteX191" fmla="*/ 625970 w 663166"/>
                    <a:gd name="connsiteY191" fmla="*/ 266283 h 531851"/>
                    <a:gd name="connsiteX192" fmla="*/ 622954 w 663166"/>
                    <a:gd name="connsiteY192" fmla="*/ 272752 h 531851"/>
                    <a:gd name="connsiteX193" fmla="*/ 618430 w 663166"/>
                    <a:gd name="connsiteY193" fmla="*/ 279222 h 531851"/>
                    <a:gd name="connsiteX194" fmla="*/ 614552 w 663166"/>
                    <a:gd name="connsiteY194" fmla="*/ 284182 h 531851"/>
                    <a:gd name="connsiteX195" fmla="*/ 611105 w 663166"/>
                    <a:gd name="connsiteY195" fmla="*/ 288280 h 531851"/>
                    <a:gd name="connsiteX196" fmla="*/ 609813 w 663166"/>
                    <a:gd name="connsiteY196" fmla="*/ 299925 h 531851"/>
                    <a:gd name="connsiteX197" fmla="*/ 606797 w 663166"/>
                    <a:gd name="connsiteY197" fmla="*/ 311139 h 531851"/>
                    <a:gd name="connsiteX198" fmla="*/ 601196 w 663166"/>
                    <a:gd name="connsiteY198" fmla="*/ 313080 h 531851"/>
                    <a:gd name="connsiteX199" fmla="*/ 596456 w 663166"/>
                    <a:gd name="connsiteY199" fmla="*/ 313511 h 531851"/>
                    <a:gd name="connsiteX200" fmla="*/ 593656 w 663166"/>
                    <a:gd name="connsiteY200" fmla="*/ 319550 h 531851"/>
                    <a:gd name="connsiteX201" fmla="*/ 590640 w 663166"/>
                    <a:gd name="connsiteY201" fmla="*/ 333999 h 531851"/>
                    <a:gd name="connsiteX202" fmla="*/ 590209 w 663166"/>
                    <a:gd name="connsiteY202" fmla="*/ 341762 h 531851"/>
                    <a:gd name="connsiteX203" fmla="*/ 592578 w 663166"/>
                    <a:gd name="connsiteY203" fmla="*/ 346722 h 531851"/>
                    <a:gd name="connsiteX204" fmla="*/ 589132 w 663166"/>
                    <a:gd name="connsiteY204" fmla="*/ 350820 h 531851"/>
                    <a:gd name="connsiteX205" fmla="*/ 570605 w 663166"/>
                    <a:gd name="connsiteY205" fmla="*/ 363759 h 531851"/>
                    <a:gd name="connsiteX206" fmla="*/ 566296 w 663166"/>
                    <a:gd name="connsiteY206" fmla="*/ 366131 h 531851"/>
                    <a:gd name="connsiteX207" fmla="*/ 563280 w 663166"/>
                    <a:gd name="connsiteY207" fmla="*/ 367641 h 531851"/>
                    <a:gd name="connsiteX208" fmla="*/ 561341 w 663166"/>
                    <a:gd name="connsiteY208" fmla="*/ 368935 h 531851"/>
                    <a:gd name="connsiteX209" fmla="*/ 555094 w 663166"/>
                    <a:gd name="connsiteY209" fmla="*/ 379502 h 531851"/>
                    <a:gd name="connsiteX210" fmla="*/ 554232 w 663166"/>
                    <a:gd name="connsiteY210" fmla="*/ 386187 h 531851"/>
                    <a:gd name="connsiteX211" fmla="*/ 553801 w 663166"/>
                    <a:gd name="connsiteY211" fmla="*/ 389638 h 531851"/>
                    <a:gd name="connsiteX212" fmla="*/ 551431 w 663166"/>
                    <a:gd name="connsiteY212" fmla="*/ 415085 h 531851"/>
                    <a:gd name="connsiteX213" fmla="*/ 551000 w 663166"/>
                    <a:gd name="connsiteY213" fmla="*/ 446571 h 531851"/>
                    <a:gd name="connsiteX214" fmla="*/ 546692 w 663166"/>
                    <a:gd name="connsiteY214" fmla="*/ 452825 h 531851"/>
                    <a:gd name="connsiteX215" fmla="*/ 544537 w 663166"/>
                    <a:gd name="connsiteY215" fmla="*/ 459294 h 531851"/>
                    <a:gd name="connsiteX216" fmla="*/ 545615 w 663166"/>
                    <a:gd name="connsiteY216" fmla="*/ 464254 h 531851"/>
                    <a:gd name="connsiteX217" fmla="*/ 539798 w 663166"/>
                    <a:gd name="connsiteY217" fmla="*/ 466627 h 531851"/>
                    <a:gd name="connsiteX218" fmla="*/ 540660 w 663166"/>
                    <a:gd name="connsiteY218" fmla="*/ 464686 h 531851"/>
                    <a:gd name="connsiteX219" fmla="*/ 540660 w 663166"/>
                    <a:gd name="connsiteY219" fmla="*/ 462529 h 531851"/>
                    <a:gd name="connsiteX220" fmla="*/ 534843 w 663166"/>
                    <a:gd name="connsiteY220" fmla="*/ 462314 h 531851"/>
                    <a:gd name="connsiteX221" fmla="*/ 533120 w 663166"/>
                    <a:gd name="connsiteY221" fmla="*/ 460373 h 531851"/>
                    <a:gd name="connsiteX222" fmla="*/ 529673 w 663166"/>
                    <a:gd name="connsiteY222" fmla="*/ 458216 h 531851"/>
                    <a:gd name="connsiteX223" fmla="*/ 527088 w 663166"/>
                    <a:gd name="connsiteY223" fmla="*/ 468999 h 531851"/>
                    <a:gd name="connsiteX224" fmla="*/ 530535 w 663166"/>
                    <a:gd name="connsiteY224" fmla="*/ 478703 h 531851"/>
                    <a:gd name="connsiteX225" fmla="*/ 533120 w 663166"/>
                    <a:gd name="connsiteY225" fmla="*/ 485820 h 531851"/>
                    <a:gd name="connsiteX226" fmla="*/ 533120 w 663166"/>
                    <a:gd name="connsiteY226" fmla="*/ 494878 h 531851"/>
                    <a:gd name="connsiteX227" fmla="*/ 532904 w 663166"/>
                    <a:gd name="connsiteY227" fmla="*/ 503504 h 531851"/>
                    <a:gd name="connsiteX228" fmla="*/ 530750 w 663166"/>
                    <a:gd name="connsiteY228" fmla="*/ 488624 h 531851"/>
                    <a:gd name="connsiteX229" fmla="*/ 529242 w 663166"/>
                    <a:gd name="connsiteY229" fmla="*/ 482801 h 531851"/>
                    <a:gd name="connsiteX230" fmla="*/ 527734 w 663166"/>
                    <a:gd name="connsiteY230" fmla="*/ 487977 h 531851"/>
                    <a:gd name="connsiteX231" fmla="*/ 526226 w 663166"/>
                    <a:gd name="connsiteY231" fmla="*/ 494015 h 531851"/>
                    <a:gd name="connsiteX232" fmla="*/ 527734 w 663166"/>
                    <a:gd name="connsiteY232" fmla="*/ 504151 h 531851"/>
                    <a:gd name="connsiteX233" fmla="*/ 526226 w 663166"/>
                    <a:gd name="connsiteY233" fmla="*/ 504798 h 531851"/>
                    <a:gd name="connsiteX234" fmla="*/ 519332 w 663166"/>
                    <a:gd name="connsiteY234" fmla="*/ 512777 h 531851"/>
                    <a:gd name="connsiteX235" fmla="*/ 519117 w 663166"/>
                    <a:gd name="connsiteY235" fmla="*/ 520541 h 531851"/>
                    <a:gd name="connsiteX236" fmla="*/ 509853 w 663166"/>
                    <a:gd name="connsiteY236" fmla="*/ 524638 h 531851"/>
                    <a:gd name="connsiteX237" fmla="*/ 1007 w 663166"/>
                    <a:gd name="connsiteY237" fmla="*/ 235013 h 531851"/>
                    <a:gd name="connsiteX238" fmla="*/ 146 w 663166"/>
                    <a:gd name="connsiteY238" fmla="*/ 231778 h 531851"/>
                    <a:gd name="connsiteX239" fmla="*/ -2009 w 663166"/>
                    <a:gd name="connsiteY239" fmla="*/ 235013 h 531851"/>
                    <a:gd name="connsiteX240" fmla="*/ -1147 w 663166"/>
                    <a:gd name="connsiteY240" fmla="*/ 238248 h 531851"/>
                    <a:gd name="connsiteX241" fmla="*/ 1007 w 663166"/>
                    <a:gd name="connsiteY241" fmla="*/ 235013 h 531851"/>
                    <a:gd name="connsiteX242" fmla="*/ 410325 w 663166"/>
                    <a:gd name="connsiteY242" fmla="*/ 15044 h 531851"/>
                    <a:gd name="connsiteX243" fmla="*/ 406662 w 663166"/>
                    <a:gd name="connsiteY243" fmla="*/ 12672 h 531851"/>
                    <a:gd name="connsiteX244" fmla="*/ 410755 w 663166"/>
                    <a:gd name="connsiteY244" fmla="*/ 18279 h 531851"/>
                    <a:gd name="connsiteX245" fmla="*/ 410325 w 663166"/>
                    <a:gd name="connsiteY245" fmla="*/ 15044 h 5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663166" h="531851">
                      <a:moveTo>
                        <a:pt x="509853" y="524638"/>
                      </a:moveTo>
                      <a:cubicBezTo>
                        <a:pt x="508776" y="523128"/>
                        <a:pt x="507053" y="519462"/>
                        <a:pt x="506191" y="516443"/>
                      </a:cubicBezTo>
                      <a:cubicBezTo>
                        <a:pt x="505329" y="513424"/>
                        <a:pt x="502744" y="507817"/>
                        <a:pt x="500159" y="503935"/>
                      </a:cubicBezTo>
                      <a:cubicBezTo>
                        <a:pt x="497789" y="499838"/>
                        <a:pt x="495635" y="492721"/>
                        <a:pt x="495204" y="487977"/>
                      </a:cubicBezTo>
                      <a:cubicBezTo>
                        <a:pt x="494773" y="483232"/>
                        <a:pt x="493481" y="478056"/>
                        <a:pt x="492188" y="476547"/>
                      </a:cubicBezTo>
                      <a:cubicBezTo>
                        <a:pt x="491111" y="475037"/>
                        <a:pt x="489603" y="467705"/>
                        <a:pt x="488956" y="460157"/>
                      </a:cubicBezTo>
                      <a:cubicBezTo>
                        <a:pt x="487664" y="443767"/>
                        <a:pt x="480339" y="420045"/>
                        <a:pt x="474738" y="413791"/>
                      </a:cubicBezTo>
                      <a:cubicBezTo>
                        <a:pt x="472368" y="411419"/>
                        <a:pt x="470645" y="408400"/>
                        <a:pt x="470645" y="407106"/>
                      </a:cubicBezTo>
                      <a:cubicBezTo>
                        <a:pt x="470645" y="402793"/>
                        <a:pt x="463967" y="397833"/>
                        <a:pt x="458581" y="397833"/>
                      </a:cubicBezTo>
                      <a:cubicBezTo>
                        <a:pt x="455134" y="397833"/>
                        <a:pt x="450179" y="401067"/>
                        <a:pt x="444793" y="406459"/>
                      </a:cubicBezTo>
                      <a:cubicBezTo>
                        <a:pt x="440054" y="411203"/>
                        <a:pt x="434453" y="415085"/>
                        <a:pt x="432298" y="415085"/>
                      </a:cubicBezTo>
                      <a:cubicBezTo>
                        <a:pt x="430144" y="415085"/>
                        <a:pt x="426913" y="417457"/>
                        <a:pt x="425405" y="420476"/>
                      </a:cubicBezTo>
                      <a:cubicBezTo>
                        <a:pt x="423897" y="423496"/>
                        <a:pt x="421311" y="425868"/>
                        <a:pt x="419803" y="425868"/>
                      </a:cubicBezTo>
                      <a:cubicBezTo>
                        <a:pt x="418080" y="425868"/>
                        <a:pt x="416357" y="428240"/>
                        <a:pt x="415495" y="431259"/>
                      </a:cubicBezTo>
                      <a:cubicBezTo>
                        <a:pt x="413987" y="437082"/>
                        <a:pt x="410325" y="438591"/>
                        <a:pt x="410325" y="433416"/>
                      </a:cubicBezTo>
                      <a:cubicBezTo>
                        <a:pt x="410325" y="431259"/>
                        <a:pt x="406447" y="433847"/>
                        <a:pt x="399768" y="440101"/>
                      </a:cubicBezTo>
                      <a:lnTo>
                        <a:pt x="389212" y="450237"/>
                      </a:lnTo>
                      <a:lnTo>
                        <a:pt x="393521" y="454766"/>
                      </a:lnTo>
                      <a:cubicBezTo>
                        <a:pt x="395891" y="457353"/>
                        <a:pt x="398691" y="461451"/>
                        <a:pt x="399768" y="464254"/>
                      </a:cubicBezTo>
                      <a:cubicBezTo>
                        <a:pt x="400846" y="467058"/>
                        <a:pt x="402784" y="468568"/>
                        <a:pt x="404077" y="467921"/>
                      </a:cubicBezTo>
                      <a:cubicBezTo>
                        <a:pt x="405370" y="467058"/>
                        <a:pt x="405800" y="465117"/>
                        <a:pt x="405154" y="463607"/>
                      </a:cubicBezTo>
                      <a:cubicBezTo>
                        <a:pt x="404077" y="460804"/>
                        <a:pt x="411833" y="457569"/>
                        <a:pt x="415064" y="459510"/>
                      </a:cubicBezTo>
                      <a:cubicBezTo>
                        <a:pt x="416787" y="460588"/>
                        <a:pt x="415926" y="470724"/>
                        <a:pt x="413771" y="472881"/>
                      </a:cubicBezTo>
                      <a:cubicBezTo>
                        <a:pt x="413125" y="473528"/>
                        <a:pt x="411186" y="472665"/>
                        <a:pt x="409247" y="471155"/>
                      </a:cubicBezTo>
                      <a:cubicBezTo>
                        <a:pt x="406447" y="468783"/>
                        <a:pt x="406016" y="469215"/>
                        <a:pt x="406016" y="474175"/>
                      </a:cubicBezTo>
                      <a:cubicBezTo>
                        <a:pt x="406016" y="477194"/>
                        <a:pt x="407093" y="479566"/>
                        <a:pt x="408386" y="479350"/>
                      </a:cubicBezTo>
                      <a:cubicBezTo>
                        <a:pt x="409678" y="478919"/>
                        <a:pt x="413125" y="483016"/>
                        <a:pt x="416141" y="488408"/>
                      </a:cubicBezTo>
                      <a:cubicBezTo>
                        <a:pt x="420450" y="496387"/>
                        <a:pt x="420665" y="498328"/>
                        <a:pt x="418295" y="500269"/>
                      </a:cubicBezTo>
                      <a:cubicBezTo>
                        <a:pt x="416572" y="501347"/>
                        <a:pt x="415710" y="503719"/>
                        <a:pt x="416141" y="505229"/>
                      </a:cubicBezTo>
                      <a:cubicBezTo>
                        <a:pt x="416787" y="506523"/>
                        <a:pt x="416141" y="507817"/>
                        <a:pt x="414849" y="507817"/>
                      </a:cubicBezTo>
                      <a:cubicBezTo>
                        <a:pt x="413556" y="507817"/>
                        <a:pt x="412479" y="506954"/>
                        <a:pt x="412479" y="505876"/>
                      </a:cubicBezTo>
                      <a:cubicBezTo>
                        <a:pt x="412479" y="504798"/>
                        <a:pt x="410540" y="503504"/>
                        <a:pt x="407955" y="502857"/>
                      </a:cubicBezTo>
                      <a:cubicBezTo>
                        <a:pt x="404723" y="501994"/>
                        <a:pt x="403862" y="502425"/>
                        <a:pt x="404723" y="504798"/>
                      </a:cubicBezTo>
                      <a:cubicBezTo>
                        <a:pt x="406231" y="508895"/>
                        <a:pt x="404723" y="508679"/>
                        <a:pt x="397399" y="503072"/>
                      </a:cubicBezTo>
                      <a:cubicBezTo>
                        <a:pt x="392444" y="499406"/>
                        <a:pt x="390290" y="498975"/>
                        <a:pt x="388351" y="500916"/>
                      </a:cubicBezTo>
                      <a:cubicBezTo>
                        <a:pt x="386843" y="502425"/>
                        <a:pt x="383611" y="503504"/>
                        <a:pt x="381026" y="503504"/>
                      </a:cubicBezTo>
                      <a:cubicBezTo>
                        <a:pt x="378225" y="503504"/>
                        <a:pt x="374779" y="504798"/>
                        <a:pt x="373271" y="506307"/>
                      </a:cubicBezTo>
                      <a:cubicBezTo>
                        <a:pt x="371763" y="508032"/>
                        <a:pt x="369177" y="508895"/>
                        <a:pt x="367669" y="508248"/>
                      </a:cubicBezTo>
                      <a:cubicBezTo>
                        <a:pt x="366377" y="507817"/>
                        <a:pt x="365084" y="509326"/>
                        <a:pt x="365084" y="511483"/>
                      </a:cubicBezTo>
                      <a:cubicBezTo>
                        <a:pt x="365084" y="514718"/>
                        <a:pt x="364653" y="514933"/>
                        <a:pt x="362930" y="512130"/>
                      </a:cubicBezTo>
                      <a:cubicBezTo>
                        <a:pt x="360991" y="509326"/>
                        <a:pt x="360345" y="509326"/>
                        <a:pt x="358406" y="512777"/>
                      </a:cubicBezTo>
                      <a:cubicBezTo>
                        <a:pt x="357113" y="514718"/>
                        <a:pt x="355390" y="516012"/>
                        <a:pt x="354097" y="515365"/>
                      </a:cubicBezTo>
                      <a:cubicBezTo>
                        <a:pt x="353020" y="514502"/>
                        <a:pt x="352158" y="516012"/>
                        <a:pt x="352158" y="518384"/>
                      </a:cubicBezTo>
                      <a:cubicBezTo>
                        <a:pt x="352158" y="522266"/>
                        <a:pt x="351512" y="522481"/>
                        <a:pt x="346773" y="520756"/>
                      </a:cubicBezTo>
                      <a:cubicBezTo>
                        <a:pt x="343757" y="519678"/>
                        <a:pt x="341387" y="519462"/>
                        <a:pt x="341387" y="520109"/>
                      </a:cubicBezTo>
                      <a:cubicBezTo>
                        <a:pt x="341387" y="520972"/>
                        <a:pt x="340310" y="520541"/>
                        <a:pt x="338802" y="519031"/>
                      </a:cubicBezTo>
                      <a:cubicBezTo>
                        <a:pt x="335786" y="516012"/>
                        <a:pt x="340310" y="509758"/>
                        <a:pt x="344403" y="511267"/>
                      </a:cubicBezTo>
                      <a:cubicBezTo>
                        <a:pt x="348496" y="512777"/>
                        <a:pt x="350650" y="505876"/>
                        <a:pt x="347419" y="501994"/>
                      </a:cubicBezTo>
                      <a:cubicBezTo>
                        <a:pt x="345480" y="499406"/>
                        <a:pt x="341818" y="498975"/>
                        <a:pt x="333416" y="499838"/>
                      </a:cubicBezTo>
                      <a:cubicBezTo>
                        <a:pt x="326953" y="500485"/>
                        <a:pt x="321998" y="500053"/>
                        <a:pt x="321998" y="498975"/>
                      </a:cubicBezTo>
                      <a:cubicBezTo>
                        <a:pt x="321998" y="497897"/>
                        <a:pt x="320921" y="497034"/>
                        <a:pt x="319413" y="497034"/>
                      </a:cubicBezTo>
                      <a:cubicBezTo>
                        <a:pt x="315535" y="497034"/>
                        <a:pt x="304979" y="484095"/>
                        <a:pt x="306056" y="480860"/>
                      </a:cubicBezTo>
                      <a:cubicBezTo>
                        <a:pt x="306703" y="479135"/>
                        <a:pt x="305195" y="476978"/>
                        <a:pt x="302825" y="475469"/>
                      </a:cubicBezTo>
                      <a:cubicBezTo>
                        <a:pt x="300240" y="474175"/>
                        <a:pt x="298301" y="472018"/>
                        <a:pt x="298301" y="470724"/>
                      </a:cubicBezTo>
                      <a:cubicBezTo>
                        <a:pt x="298301" y="469215"/>
                        <a:pt x="296147" y="465980"/>
                        <a:pt x="293561" y="463176"/>
                      </a:cubicBezTo>
                      <a:cubicBezTo>
                        <a:pt x="289684" y="459079"/>
                        <a:pt x="289253" y="457569"/>
                        <a:pt x="291623" y="456275"/>
                      </a:cubicBezTo>
                      <a:cubicBezTo>
                        <a:pt x="296577" y="453040"/>
                        <a:pt x="292053" y="449806"/>
                        <a:pt x="284082" y="450884"/>
                      </a:cubicBezTo>
                      <a:cubicBezTo>
                        <a:pt x="279774" y="451315"/>
                        <a:pt x="274819" y="450668"/>
                        <a:pt x="273311" y="449374"/>
                      </a:cubicBezTo>
                      <a:cubicBezTo>
                        <a:pt x="270726" y="447218"/>
                        <a:pt x="270510" y="447433"/>
                        <a:pt x="271588" y="450452"/>
                      </a:cubicBezTo>
                      <a:cubicBezTo>
                        <a:pt x="272449" y="452609"/>
                        <a:pt x="271588" y="454334"/>
                        <a:pt x="269433" y="455197"/>
                      </a:cubicBezTo>
                      <a:cubicBezTo>
                        <a:pt x="267494" y="455844"/>
                        <a:pt x="265986" y="457785"/>
                        <a:pt x="265986" y="459294"/>
                      </a:cubicBezTo>
                      <a:cubicBezTo>
                        <a:pt x="265986" y="461020"/>
                        <a:pt x="262970" y="464470"/>
                        <a:pt x="259308" y="467058"/>
                      </a:cubicBezTo>
                      <a:cubicBezTo>
                        <a:pt x="253061" y="471371"/>
                        <a:pt x="252199" y="471587"/>
                        <a:pt x="249829" y="468352"/>
                      </a:cubicBezTo>
                      <a:cubicBezTo>
                        <a:pt x="248321" y="466411"/>
                        <a:pt x="246813" y="465117"/>
                        <a:pt x="246382" y="465764"/>
                      </a:cubicBezTo>
                      <a:cubicBezTo>
                        <a:pt x="244012" y="467921"/>
                        <a:pt x="231518" y="468999"/>
                        <a:pt x="231518" y="466842"/>
                      </a:cubicBezTo>
                      <a:cubicBezTo>
                        <a:pt x="231518" y="465764"/>
                        <a:pt x="232595" y="464686"/>
                        <a:pt x="233672" y="464686"/>
                      </a:cubicBezTo>
                      <a:cubicBezTo>
                        <a:pt x="234964" y="464686"/>
                        <a:pt x="235826" y="462529"/>
                        <a:pt x="235826" y="459941"/>
                      </a:cubicBezTo>
                      <a:cubicBezTo>
                        <a:pt x="235611" y="455197"/>
                        <a:pt x="235611" y="454981"/>
                        <a:pt x="232595" y="459079"/>
                      </a:cubicBezTo>
                      <a:cubicBezTo>
                        <a:pt x="229579" y="462961"/>
                        <a:pt x="229363" y="462961"/>
                        <a:pt x="229363" y="459510"/>
                      </a:cubicBezTo>
                      <a:cubicBezTo>
                        <a:pt x="229363" y="456707"/>
                        <a:pt x="228286" y="456060"/>
                        <a:pt x="225055" y="457138"/>
                      </a:cubicBezTo>
                      <a:cubicBezTo>
                        <a:pt x="221392" y="458216"/>
                        <a:pt x="220746" y="457569"/>
                        <a:pt x="220746" y="452609"/>
                      </a:cubicBezTo>
                      <a:cubicBezTo>
                        <a:pt x="220746" y="449374"/>
                        <a:pt x="220100" y="447218"/>
                        <a:pt x="219453" y="447865"/>
                      </a:cubicBezTo>
                      <a:cubicBezTo>
                        <a:pt x="217084" y="450237"/>
                        <a:pt x="206958" y="438376"/>
                        <a:pt x="206528" y="432769"/>
                      </a:cubicBezTo>
                      <a:cubicBezTo>
                        <a:pt x="206312" y="429534"/>
                        <a:pt x="205881" y="426083"/>
                        <a:pt x="205881" y="425005"/>
                      </a:cubicBezTo>
                      <a:cubicBezTo>
                        <a:pt x="205666" y="424143"/>
                        <a:pt x="202219" y="423927"/>
                        <a:pt x="197910" y="424789"/>
                      </a:cubicBezTo>
                      <a:cubicBezTo>
                        <a:pt x="192956" y="425652"/>
                        <a:pt x="190586" y="425436"/>
                        <a:pt x="191448" y="423927"/>
                      </a:cubicBezTo>
                      <a:cubicBezTo>
                        <a:pt x="192309" y="422849"/>
                        <a:pt x="191878" y="421339"/>
                        <a:pt x="190586" y="420476"/>
                      </a:cubicBezTo>
                      <a:cubicBezTo>
                        <a:pt x="189078" y="419614"/>
                        <a:pt x="189078" y="417889"/>
                        <a:pt x="190586" y="414869"/>
                      </a:cubicBezTo>
                      <a:cubicBezTo>
                        <a:pt x="192094" y="412497"/>
                        <a:pt x="192094" y="410772"/>
                        <a:pt x="190801" y="410772"/>
                      </a:cubicBezTo>
                      <a:cubicBezTo>
                        <a:pt x="189724" y="410772"/>
                        <a:pt x="188432" y="409047"/>
                        <a:pt x="187785" y="407106"/>
                      </a:cubicBezTo>
                      <a:cubicBezTo>
                        <a:pt x="187354" y="404949"/>
                        <a:pt x="186062" y="407321"/>
                        <a:pt x="185200" y="412497"/>
                      </a:cubicBezTo>
                      <a:cubicBezTo>
                        <a:pt x="184338" y="417457"/>
                        <a:pt x="182830" y="421555"/>
                        <a:pt x="182184" y="421555"/>
                      </a:cubicBezTo>
                      <a:cubicBezTo>
                        <a:pt x="181322" y="421555"/>
                        <a:pt x="177014" y="417889"/>
                        <a:pt x="172705" y="413360"/>
                      </a:cubicBezTo>
                      <a:cubicBezTo>
                        <a:pt x="166458" y="407106"/>
                        <a:pt x="164734" y="403440"/>
                        <a:pt x="164734" y="397617"/>
                      </a:cubicBezTo>
                      <a:cubicBezTo>
                        <a:pt x="164734" y="391794"/>
                        <a:pt x="162795" y="387912"/>
                        <a:pt x="157840" y="382305"/>
                      </a:cubicBezTo>
                      <a:cubicBezTo>
                        <a:pt x="153963" y="377992"/>
                        <a:pt x="149008" y="372170"/>
                        <a:pt x="146853" y="368935"/>
                      </a:cubicBezTo>
                      <a:cubicBezTo>
                        <a:pt x="141468" y="361171"/>
                        <a:pt x="131127" y="356211"/>
                        <a:pt x="119063" y="355780"/>
                      </a:cubicBezTo>
                      <a:cubicBezTo>
                        <a:pt x="113031" y="355564"/>
                        <a:pt x="107214" y="354055"/>
                        <a:pt x="104845" y="351898"/>
                      </a:cubicBezTo>
                      <a:cubicBezTo>
                        <a:pt x="102690" y="349957"/>
                        <a:pt x="98382" y="348232"/>
                        <a:pt x="95366" y="348232"/>
                      </a:cubicBezTo>
                      <a:cubicBezTo>
                        <a:pt x="92350" y="348232"/>
                        <a:pt x="88687" y="346722"/>
                        <a:pt x="87179" y="344997"/>
                      </a:cubicBezTo>
                      <a:cubicBezTo>
                        <a:pt x="85240" y="342625"/>
                        <a:pt x="81794" y="341978"/>
                        <a:pt x="76192" y="342625"/>
                      </a:cubicBezTo>
                      <a:cubicBezTo>
                        <a:pt x="71453" y="343056"/>
                        <a:pt x="67360" y="342625"/>
                        <a:pt x="66498" y="341546"/>
                      </a:cubicBezTo>
                      <a:cubicBezTo>
                        <a:pt x="65852" y="340468"/>
                        <a:pt x="63913" y="339606"/>
                        <a:pt x="62189" y="339606"/>
                      </a:cubicBezTo>
                      <a:cubicBezTo>
                        <a:pt x="60466" y="339606"/>
                        <a:pt x="55942" y="336802"/>
                        <a:pt x="52064" y="333352"/>
                      </a:cubicBezTo>
                      <a:cubicBezTo>
                        <a:pt x="48402" y="329685"/>
                        <a:pt x="41724" y="325372"/>
                        <a:pt x="37415" y="323431"/>
                      </a:cubicBezTo>
                      <a:cubicBezTo>
                        <a:pt x="33106" y="321275"/>
                        <a:pt x="28367" y="317177"/>
                        <a:pt x="26643" y="313943"/>
                      </a:cubicBezTo>
                      <a:lnTo>
                        <a:pt x="24058" y="308336"/>
                      </a:lnTo>
                      <a:lnTo>
                        <a:pt x="22766" y="314805"/>
                      </a:lnTo>
                      <a:cubicBezTo>
                        <a:pt x="21689" y="319981"/>
                        <a:pt x="21042" y="320628"/>
                        <a:pt x="19319" y="318040"/>
                      </a:cubicBezTo>
                      <a:cubicBezTo>
                        <a:pt x="13933" y="309845"/>
                        <a:pt x="11779" y="304022"/>
                        <a:pt x="11779" y="298200"/>
                      </a:cubicBezTo>
                      <a:cubicBezTo>
                        <a:pt x="11779" y="294749"/>
                        <a:pt x="9409" y="288280"/>
                        <a:pt x="6393" y="283966"/>
                      </a:cubicBezTo>
                      <a:cubicBezTo>
                        <a:pt x="-70" y="274478"/>
                        <a:pt x="-70" y="272537"/>
                        <a:pt x="4885" y="256147"/>
                      </a:cubicBezTo>
                      <a:cubicBezTo>
                        <a:pt x="9840" y="239973"/>
                        <a:pt x="8763" y="231778"/>
                        <a:pt x="3162" y="243855"/>
                      </a:cubicBezTo>
                      <a:lnTo>
                        <a:pt x="-716" y="252265"/>
                      </a:lnTo>
                      <a:lnTo>
                        <a:pt x="-2870" y="246874"/>
                      </a:lnTo>
                      <a:lnTo>
                        <a:pt x="-5025" y="241482"/>
                      </a:lnTo>
                      <a:lnTo>
                        <a:pt x="-7394" y="246874"/>
                      </a:lnTo>
                      <a:cubicBezTo>
                        <a:pt x="-9549" y="251618"/>
                        <a:pt x="-9764" y="250971"/>
                        <a:pt x="-8687" y="242776"/>
                      </a:cubicBezTo>
                      <a:cubicBezTo>
                        <a:pt x="-8041" y="237601"/>
                        <a:pt x="-5886" y="230484"/>
                        <a:pt x="-4163" y="227033"/>
                      </a:cubicBezTo>
                      <a:cubicBezTo>
                        <a:pt x="-2224" y="223367"/>
                        <a:pt x="-501" y="215604"/>
                        <a:pt x="-70" y="209350"/>
                      </a:cubicBezTo>
                      <a:cubicBezTo>
                        <a:pt x="361" y="203311"/>
                        <a:pt x="1438" y="195548"/>
                        <a:pt x="2084" y="191882"/>
                      </a:cubicBezTo>
                      <a:cubicBezTo>
                        <a:pt x="2946" y="188431"/>
                        <a:pt x="3592" y="182608"/>
                        <a:pt x="3377" y="178942"/>
                      </a:cubicBezTo>
                      <a:cubicBezTo>
                        <a:pt x="3377" y="175492"/>
                        <a:pt x="2946" y="160827"/>
                        <a:pt x="2731" y="146810"/>
                      </a:cubicBezTo>
                      <a:cubicBezTo>
                        <a:pt x="2300" y="128479"/>
                        <a:pt x="1223" y="120715"/>
                        <a:pt x="-501" y="120284"/>
                      </a:cubicBezTo>
                      <a:cubicBezTo>
                        <a:pt x="-2009" y="119637"/>
                        <a:pt x="-3301" y="117049"/>
                        <a:pt x="-3301" y="114461"/>
                      </a:cubicBezTo>
                      <a:cubicBezTo>
                        <a:pt x="-3301" y="107992"/>
                        <a:pt x="-9118" y="100228"/>
                        <a:pt x="-14288" y="100228"/>
                      </a:cubicBezTo>
                      <a:cubicBezTo>
                        <a:pt x="-16873" y="100228"/>
                        <a:pt x="-19243" y="98071"/>
                        <a:pt x="-20536" y="94621"/>
                      </a:cubicBezTo>
                      <a:cubicBezTo>
                        <a:pt x="-23552" y="86857"/>
                        <a:pt x="-23336" y="85132"/>
                        <a:pt x="-18597" y="85132"/>
                      </a:cubicBezTo>
                      <a:cubicBezTo>
                        <a:pt x="-16227" y="85132"/>
                        <a:pt x="-13857" y="83407"/>
                        <a:pt x="-13211" y="81250"/>
                      </a:cubicBezTo>
                      <a:cubicBezTo>
                        <a:pt x="-11488" y="76075"/>
                        <a:pt x="-4594" y="72840"/>
                        <a:pt x="7901" y="71330"/>
                      </a:cubicBezTo>
                      <a:cubicBezTo>
                        <a:pt x="17595" y="70252"/>
                        <a:pt x="29013" y="73055"/>
                        <a:pt x="29013" y="76506"/>
                      </a:cubicBezTo>
                      <a:cubicBezTo>
                        <a:pt x="29013" y="78231"/>
                        <a:pt x="35907" y="81035"/>
                        <a:pt x="42154" y="81897"/>
                      </a:cubicBezTo>
                      <a:cubicBezTo>
                        <a:pt x="44093" y="82113"/>
                        <a:pt x="47540" y="84270"/>
                        <a:pt x="49910" y="86642"/>
                      </a:cubicBezTo>
                      <a:cubicBezTo>
                        <a:pt x="55296" y="92033"/>
                        <a:pt x="70807" y="94190"/>
                        <a:pt x="96227" y="92896"/>
                      </a:cubicBezTo>
                      <a:lnTo>
                        <a:pt x="114754" y="91817"/>
                      </a:lnTo>
                      <a:lnTo>
                        <a:pt x="124233" y="101522"/>
                      </a:lnTo>
                      <a:cubicBezTo>
                        <a:pt x="129188" y="106698"/>
                        <a:pt x="135220" y="111011"/>
                        <a:pt x="137159" y="111011"/>
                      </a:cubicBezTo>
                      <a:cubicBezTo>
                        <a:pt x="139098" y="111011"/>
                        <a:pt x="141252" y="111873"/>
                        <a:pt x="141899" y="112952"/>
                      </a:cubicBezTo>
                      <a:cubicBezTo>
                        <a:pt x="142545" y="114030"/>
                        <a:pt x="145776" y="115540"/>
                        <a:pt x="149008" y="116402"/>
                      </a:cubicBezTo>
                      <a:cubicBezTo>
                        <a:pt x="152455" y="117049"/>
                        <a:pt x="156763" y="119206"/>
                        <a:pt x="158702" y="121147"/>
                      </a:cubicBezTo>
                      <a:cubicBezTo>
                        <a:pt x="161287" y="123519"/>
                        <a:pt x="164519" y="123950"/>
                        <a:pt x="169474" y="123088"/>
                      </a:cubicBezTo>
                      <a:cubicBezTo>
                        <a:pt x="176583" y="121794"/>
                        <a:pt x="206312" y="128479"/>
                        <a:pt x="211052" y="132576"/>
                      </a:cubicBezTo>
                      <a:cubicBezTo>
                        <a:pt x="212344" y="133655"/>
                        <a:pt x="222254" y="135164"/>
                        <a:pt x="233241" y="136027"/>
                      </a:cubicBezTo>
                      <a:cubicBezTo>
                        <a:pt x="251983" y="137536"/>
                        <a:pt x="253491" y="137321"/>
                        <a:pt x="258446" y="132576"/>
                      </a:cubicBezTo>
                      <a:cubicBezTo>
                        <a:pt x="261247" y="129988"/>
                        <a:pt x="264909" y="128263"/>
                        <a:pt x="266417" y="128695"/>
                      </a:cubicBezTo>
                      <a:cubicBezTo>
                        <a:pt x="267925" y="129342"/>
                        <a:pt x="272880" y="127401"/>
                        <a:pt x="277189" y="124597"/>
                      </a:cubicBezTo>
                      <a:cubicBezTo>
                        <a:pt x="281713" y="122009"/>
                        <a:pt x="286452" y="119637"/>
                        <a:pt x="287960" y="119637"/>
                      </a:cubicBezTo>
                      <a:cubicBezTo>
                        <a:pt x="289899" y="119637"/>
                        <a:pt x="289899" y="118990"/>
                        <a:pt x="287960" y="117049"/>
                      </a:cubicBezTo>
                      <a:cubicBezTo>
                        <a:pt x="284298" y="113383"/>
                        <a:pt x="284729" y="106698"/>
                        <a:pt x="288391" y="106698"/>
                      </a:cubicBezTo>
                      <a:cubicBezTo>
                        <a:pt x="293346" y="106698"/>
                        <a:pt x="295716" y="87073"/>
                        <a:pt x="291192" y="84270"/>
                      </a:cubicBezTo>
                      <a:cubicBezTo>
                        <a:pt x="288176" y="82329"/>
                        <a:pt x="288607" y="81250"/>
                        <a:pt x="294639" y="75859"/>
                      </a:cubicBezTo>
                      <a:cubicBezTo>
                        <a:pt x="301532" y="69821"/>
                        <a:pt x="301532" y="69821"/>
                        <a:pt x="302179" y="74565"/>
                      </a:cubicBezTo>
                      <a:cubicBezTo>
                        <a:pt x="303040" y="79956"/>
                        <a:pt x="316828" y="93758"/>
                        <a:pt x="321352" y="93758"/>
                      </a:cubicBezTo>
                      <a:cubicBezTo>
                        <a:pt x="323075" y="93758"/>
                        <a:pt x="328892" y="98071"/>
                        <a:pt x="334278" y="103463"/>
                      </a:cubicBezTo>
                      <a:cubicBezTo>
                        <a:pt x="339663" y="108854"/>
                        <a:pt x="344618" y="112736"/>
                        <a:pt x="345480" y="111873"/>
                      </a:cubicBezTo>
                      <a:cubicBezTo>
                        <a:pt x="346126" y="111011"/>
                        <a:pt x="345480" y="109933"/>
                        <a:pt x="344187" y="109501"/>
                      </a:cubicBezTo>
                      <a:cubicBezTo>
                        <a:pt x="342679" y="108854"/>
                        <a:pt x="341387" y="106698"/>
                        <a:pt x="341387" y="104541"/>
                      </a:cubicBezTo>
                      <a:cubicBezTo>
                        <a:pt x="341387" y="102385"/>
                        <a:pt x="338802" y="99150"/>
                        <a:pt x="335786" y="96993"/>
                      </a:cubicBezTo>
                      <a:cubicBezTo>
                        <a:pt x="332770" y="95052"/>
                        <a:pt x="328892" y="90092"/>
                        <a:pt x="327168" y="85995"/>
                      </a:cubicBezTo>
                      <a:cubicBezTo>
                        <a:pt x="325445" y="81897"/>
                        <a:pt x="321783" y="77584"/>
                        <a:pt x="319198" y="76722"/>
                      </a:cubicBezTo>
                      <a:cubicBezTo>
                        <a:pt x="316397" y="75643"/>
                        <a:pt x="312950" y="73055"/>
                        <a:pt x="311227" y="70899"/>
                      </a:cubicBezTo>
                      <a:cubicBezTo>
                        <a:pt x="308211" y="67448"/>
                        <a:pt x="308426" y="67233"/>
                        <a:pt x="313381" y="68527"/>
                      </a:cubicBezTo>
                      <a:cubicBezTo>
                        <a:pt x="316397" y="69389"/>
                        <a:pt x="320490" y="70036"/>
                        <a:pt x="322644" y="70036"/>
                      </a:cubicBezTo>
                      <a:cubicBezTo>
                        <a:pt x="324799" y="70036"/>
                        <a:pt x="328461" y="73487"/>
                        <a:pt x="330831" y="77584"/>
                      </a:cubicBezTo>
                      <a:cubicBezTo>
                        <a:pt x="333416" y="81682"/>
                        <a:pt x="336217" y="85132"/>
                        <a:pt x="337294" y="85132"/>
                      </a:cubicBezTo>
                      <a:cubicBezTo>
                        <a:pt x="341602" y="85132"/>
                        <a:pt x="338802" y="74349"/>
                        <a:pt x="332770" y="68311"/>
                      </a:cubicBezTo>
                      <a:cubicBezTo>
                        <a:pt x="325660" y="61194"/>
                        <a:pt x="326307" y="58822"/>
                        <a:pt x="334924" y="60547"/>
                      </a:cubicBezTo>
                      <a:cubicBezTo>
                        <a:pt x="339879" y="61626"/>
                        <a:pt x="341171" y="60763"/>
                        <a:pt x="343541" y="54725"/>
                      </a:cubicBezTo>
                      <a:cubicBezTo>
                        <a:pt x="346126" y="48471"/>
                        <a:pt x="346126" y="46961"/>
                        <a:pt x="342249" y="40060"/>
                      </a:cubicBezTo>
                      <a:cubicBezTo>
                        <a:pt x="338586" y="33375"/>
                        <a:pt x="338155" y="31218"/>
                        <a:pt x="340310" y="24964"/>
                      </a:cubicBezTo>
                      <a:cubicBezTo>
                        <a:pt x="341818" y="20867"/>
                        <a:pt x="345049" y="16769"/>
                        <a:pt x="347634" y="15907"/>
                      </a:cubicBezTo>
                      <a:cubicBezTo>
                        <a:pt x="350004" y="14828"/>
                        <a:pt x="352158" y="13319"/>
                        <a:pt x="352158" y="12241"/>
                      </a:cubicBezTo>
                      <a:cubicBezTo>
                        <a:pt x="352158" y="11162"/>
                        <a:pt x="356036" y="10300"/>
                        <a:pt x="360991" y="10300"/>
                      </a:cubicBezTo>
                      <a:cubicBezTo>
                        <a:pt x="365946" y="10300"/>
                        <a:pt x="370470" y="9221"/>
                        <a:pt x="371332" y="8143"/>
                      </a:cubicBezTo>
                      <a:cubicBezTo>
                        <a:pt x="371978" y="6849"/>
                        <a:pt x="374779" y="4908"/>
                        <a:pt x="377364" y="3399"/>
                      </a:cubicBezTo>
                      <a:cubicBezTo>
                        <a:pt x="381457" y="1242"/>
                        <a:pt x="383827" y="1673"/>
                        <a:pt x="392444" y="6202"/>
                      </a:cubicBezTo>
                      <a:cubicBezTo>
                        <a:pt x="398045" y="9221"/>
                        <a:pt x="403215" y="10947"/>
                        <a:pt x="403862" y="10084"/>
                      </a:cubicBezTo>
                      <a:cubicBezTo>
                        <a:pt x="404508" y="9221"/>
                        <a:pt x="408601" y="6634"/>
                        <a:pt x="413125" y="4477"/>
                      </a:cubicBezTo>
                      <a:cubicBezTo>
                        <a:pt x="417434" y="2105"/>
                        <a:pt x="421096" y="-1130"/>
                        <a:pt x="421096" y="-2855"/>
                      </a:cubicBezTo>
                      <a:cubicBezTo>
                        <a:pt x="421096" y="-5443"/>
                        <a:pt x="421958" y="-5443"/>
                        <a:pt x="425620" y="-1993"/>
                      </a:cubicBezTo>
                      <a:cubicBezTo>
                        <a:pt x="438115" y="9221"/>
                        <a:pt x="460951" y="20436"/>
                        <a:pt x="472153" y="20436"/>
                      </a:cubicBezTo>
                      <a:cubicBezTo>
                        <a:pt x="485940" y="20436"/>
                        <a:pt x="498435" y="27336"/>
                        <a:pt x="498651" y="34884"/>
                      </a:cubicBezTo>
                      <a:cubicBezTo>
                        <a:pt x="498651" y="36394"/>
                        <a:pt x="501021" y="40060"/>
                        <a:pt x="504037" y="43295"/>
                      </a:cubicBezTo>
                      <a:cubicBezTo>
                        <a:pt x="507053" y="46530"/>
                        <a:pt x="509422" y="50196"/>
                        <a:pt x="509422" y="51706"/>
                      </a:cubicBezTo>
                      <a:cubicBezTo>
                        <a:pt x="509422" y="52999"/>
                        <a:pt x="513731" y="58175"/>
                        <a:pt x="519117" y="63135"/>
                      </a:cubicBezTo>
                      <a:cubicBezTo>
                        <a:pt x="524502" y="68095"/>
                        <a:pt x="533551" y="77800"/>
                        <a:pt x="538936" y="84701"/>
                      </a:cubicBezTo>
                      <a:cubicBezTo>
                        <a:pt x="552078" y="101091"/>
                        <a:pt x="562634" y="111226"/>
                        <a:pt x="572543" y="116402"/>
                      </a:cubicBezTo>
                      <a:cubicBezTo>
                        <a:pt x="576852" y="118774"/>
                        <a:pt x="580514" y="121794"/>
                        <a:pt x="580514" y="123088"/>
                      </a:cubicBezTo>
                      <a:cubicBezTo>
                        <a:pt x="580514" y="124381"/>
                        <a:pt x="583099" y="128263"/>
                        <a:pt x="586546" y="131929"/>
                      </a:cubicBezTo>
                      <a:cubicBezTo>
                        <a:pt x="596241" y="142497"/>
                        <a:pt x="599903" y="147672"/>
                        <a:pt x="599903" y="150260"/>
                      </a:cubicBezTo>
                      <a:cubicBezTo>
                        <a:pt x="599903" y="151770"/>
                        <a:pt x="602057" y="156298"/>
                        <a:pt x="604858" y="160396"/>
                      </a:cubicBezTo>
                      <a:cubicBezTo>
                        <a:pt x="617137" y="179158"/>
                        <a:pt x="624031" y="191882"/>
                        <a:pt x="624893" y="198136"/>
                      </a:cubicBezTo>
                      <a:cubicBezTo>
                        <a:pt x="625539" y="201802"/>
                        <a:pt x="627478" y="208487"/>
                        <a:pt x="629202" y="213231"/>
                      </a:cubicBezTo>
                      <a:cubicBezTo>
                        <a:pt x="632648" y="222073"/>
                        <a:pt x="631571" y="227249"/>
                        <a:pt x="628124" y="218623"/>
                      </a:cubicBezTo>
                      <a:cubicBezTo>
                        <a:pt x="627047" y="215819"/>
                        <a:pt x="625970" y="214525"/>
                        <a:pt x="625970" y="215604"/>
                      </a:cubicBezTo>
                      <a:cubicBezTo>
                        <a:pt x="625755" y="217976"/>
                        <a:pt x="629632" y="233287"/>
                        <a:pt x="631571" y="238248"/>
                      </a:cubicBezTo>
                      <a:cubicBezTo>
                        <a:pt x="632218" y="239973"/>
                        <a:pt x="632648" y="242345"/>
                        <a:pt x="632433" y="243208"/>
                      </a:cubicBezTo>
                      <a:cubicBezTo>
                        <a:pt x="632218" y="244286"/>
                        <a:pt x="634156" y="248168"/>
                        <a:pt x="636526" y="252265"/>
                      </a:cubicBezTo>
                      <a:cubicBezTo>
                        <a:pt x="638896" y="256147"/>
                        <a:pt x="640835" y="261107"/>
                        <a:pt x="640619" y="263264"/>
                      </a:cubicBezTo>
                      <a:cubicBezTo>
                        <a:pt x="640619" y="266283"/>
                        <a:pt x="640188" y="266498"/>
                        <a:pt x="639327" y="264126"/>
                      </a:cubicBezTo>
                      <a:cubicBezTo>
                        <a:pt x="636095" y="255284"/>
                        <a:pt x="627909" y="253775"/>
                        <a:pt x="627909" y="262185"/>
                      </a:cubicBezTo>
                      <a:cubicBezTo>
                        <a:pt x="627909" y="264342"/>
                        <a:pt x="627047" y="266283"/>
                        <a:pt x="625970" y="266283"/>
                      </a:cubicBezTo>
                      <a:cubicBezTo>
                        <a:pt x="624893" y="266283"/>
                        <a:pt x="623600" y="269302"/>
                        <a:pt x="622954" y="272752"/>
                      </a:cubicBezTo>
                      <a:cubicBezTo>
                        <a:pt x="622092" y="276419"/>
                        <a:pt x="620153" y="279222"/>
                        <a:pt x="618430" y="279222"/>
                      </a:cubicBezTo>
                      <a:cubicBezTo>
                        <a:pt x="616707" y="279222"/>
                        <a:pt x="614983" y="281379"/>
                        <a:pt x="614552" y="284182"/>
                      </a:cubicBezTo>
                      <a:cubicBezTo>
                        <a:pt x="614121" y="286770"/>
                        <a:pt x="612613" y="288711"/>
                        <a:pt x="611105" y="288280"/>
                      </a:cubicBezTo>
                      <a:cubicBezTo>
                        <a:pt x="608736" y="287848"/>
                        <a:pt x="608520" y="290436"/>
                        <a:pt x="609813" y="299925"/>
                      </a:cubicBezTo>
                      <a:cubicBezTo>
                        <a:pt x="611105" y="311570"/>
                        <a:pt x="611105" y="312217"/>
                        <a:pt x="606797" y="311139"/>
                      </a:cubicBezTo>
                      <a:cubicBezTo>
                        <a:pt x="603996" y="310276"/>
                        <a:pt x="601842" y="311139"/>
                        <a:pt x="601196" y="313080"/>
                      </a:cubicBezTo>
                      <a:cubicBezTo>
                        <a:pt x="600118" y="315883"/>
                        <a:pt x="599257" y="315883"/>
                        <a:pt x="596456" y="313511"/>
                      </a:cubicBezTo>
                      <a:cubicBezTo>
                        <a:pt x="593656" y="311139"/>
                        <a:pt x="593225" y="312002"/>
                        <a:pt x="593656" y="319550"/>
                      </a:cubicBezTo>
                      <a:cubicBezTo>
                        <a:pt x="594086" y="324941"/>
                        <a:pt x="592794" y="330548"/>
                        <a:pt x="590640" y="333999"/>
                      </a:cubicBezTo>
                      <a:cubicBezTo>
                        <a:pt x="586115" y="340684"/>
                        <a:pt x="586115" y="341762"/>
                        <a:pt x="590209" y="341762"/>
                      </a:cubicBezTo>
                      <a:cubicBezTo>
                        <a:pt x="592363" y="341762"/>
                        <a:pt x="593225" y="343487"/>
                        <a:pt x="592578" y="346722"/>
                      </a:cubicBezTo>
                      <a:cubicBezTo>
                        <a:pt x="592148" y="349310"/>
                        <a:pt x="590640" y="351251"/>
                        <a:pt x="589132" y="350820"/>
                      </a:cubicBezTo>
                      <a:cubicBezTo>
                        <a:pt x="585469" y="349957"/>
                        <a:pt x="572113" y="359230"/>
                        <a:pt x="570605" y="363759"/>
                      </a:cubicBezTo>
                      <a:cubicBezTo>
                        <a:pt x="569958" y="365916"/>
                        <a:pt x="568235" y="366994"/>
                        <a:pt x="566296" y="366131"/>
                      </a:cubicBezTo>
                      <a:cubicBezTo>
                        <a:pt x="564788" y="365484"/>
                        <a:pt x="563280" y="366131"/>
                        <a:pt x="563280" y="367641"/>
                      </a:cubicBezTo>
                      <a:cubicBezTo>
                        <a:pt x="563280" y="368935"/>
                        <a:pt x="562418" y="369582"/>
                        <a:pt x="561341" y="368935"/>
                      </a:cubicBezTo>
                      <a:cubicBezTo>
                        <a:pt x="558110" y="366778"/>
                        <a:pt x="554016" y="373895"/>
                        <a:pt x="555094" y="379502"/>
                      </a:cubicBezTo>
                      <a:cubicBezTo>
                        <a:pt x="555740" y="382521"/>
                        <a:pt x="555309" y="385540"/>
                        <a:pt x="554232" y="386187"/>
                      </a:cubicBezTo>
                      <a:cubicBezTo>
                        <a:pt x="553370" y="386834"/>
                        <a:pt x="553155" y="388344"/>
                        <a:pt x="553801" y="389638"/>
                      </a:cubicBezTo>
                      <a:cubicBezTo>
                        <a:pt x="556386" y="393735"/>
                        <a:pt x="554663" y="411419"/>
                        <a:pt x="551431" y="415085"/>
                      </a:cubicBezTo>
                      <a:cubicBezTo>
                        <a:pt x="548200" y="418535"/>
                        <a:pt x="547769" y="441611"/>
                        <a:pt x="551000" y="446571"/>
                      </a:cubicBezTo>
                      <a:cubicBezTo>
                        <a:pt x="551862" y="448080"/>
                        <a:pt x="550139" y="450668"/>
                        <a:pt x="546692" y="452825"/>
                      </a:cubicBezTo>
                      <a:cubicBezTo>
                        <a:pt x="541521" y="456275"/>
                        <a:pt x="541306" y="456922"/>
                        <a:pt x="544537" y="459294"/>
                      </a:cubicBezTo>
                      <a:cubicBezTo>
                        <a:pt x="547123" y="461235"/>
                        <a:pt x="547554" y="462314"/>
                        <a:pt x="545615" y="464254"/>
                      </a:cubicBezTo>
                      <a:cubicBezTo>
                        <a:pt x="544107" y="465764"/>
                        <a:pt x="541521" y="466842"/>
                        <a:pt x="539798" y="466627"/>
                      </a:cubicBezTo>
                      <a:cubicBezTo>
                        <a:pt x="537428" y="466627"/>
                        <a:pt x="537644" y="465980"/>
                        <a:pt x="540660" y="464686"/>
                      </a:cubicBezTo>
                      <a:cubicBezTo>
                        <a:pt x="544968" y="462745"/>
                        <a:pt x="544968" y="462745"/>
                        <a:pt x="540660" y="462529"/>
                      </a:cubicBezTo>
                      <a:cubicBezTo>
                        <a:pt x="538290" y="462098"/>
                        <a:pt x="535705" y="462098"/>
                        <a:pt x="534843" y="462314"/>
                      </a:cubicBezTo>
                      <a:cubicBezTo>
                        <a:pt x="533766" y="462314"/>
                        <a:pt x="533120" y="461667"/>
                        <a:pt x="533120" y="460373"/>
                      </a:cubicBezTo>
                      <a:cubicBezTo>
                        <a:pt x="533120" y="459294"/>
                        <a:pt x="531612" y="458216"/>
                        <a:pt x="529673" y="458216"/>
                      </a:cubicBezTo>
                      <a:cubicBezTo>
                        <a:pt x="527088" y="458216"/>
                        <a:pt x="526657" y="460373"/>
                        <a:pt x="527088" y="468999"/>
                      </a:cubicBezTo>
                      <a:cubicBezTo>
                        <a:pt x="527519" y="476978"/>
                        <a:pt x="528596" y="479566"/>
                        <a:pt x="530535" y="478703"/>
                      </a:cubicBezTo>
                      <a:cubicBezTo>
                        <a:pt x="532689" y="477841"/>
                        <a:pt x="533335" y="479782"/>
                        <a:pt x="533120" y="485820"/>
                      </a:cubicBezTo>
                      <a:cubicBezTo>
                        <a:pt x="532904" y="490133"/>
                        <a:pt x="532904" y="494231"/>
                        <a:pt x="533120" y="494878"/>
                      </a:cubicBezTo>
                      <a:cubicBezTo>
                        <a:pt x="534628" y="499406"/>
                        <a:pt x="534628" y="503504"/>
                        <a:pt x="532904" y="503504"/>
                      </a:cubicBezTo>
                      <a:cubicBezTo>
                        <a:pt x="530750" y="503504"/>
                        <a:pt x="530104" y="499191"/>
                        <a:pt x="530750" y="488624"/>
                      </a:cubicBezTo>
                      <a:cubicBezTo>
                        <a:pt x="531181" y="484310"/>
                        <a:pt x="530535" y="481938"/>
                        <a:pt x="529242" y="482801"/>
                      </a:cubicBezTo>
                      <a:cubicBezTo>
                        <a:pt x="527949" y="483448"/>
                        <a:pt x="527303" y="485820"/>
                        <a:pt x="527734" y="487977"/>
                      </a:cubicBezTo>
                      <a:cubicBezTo>
                        <a:pt x="527949" y="489917"/>
                        <a:pt x="527303" y="492721"/>
                        <a:pt x="526226" y="494015"/>
                      </a:cubicBezTo>
                      <a:cubicBezTo>
                        <a:pt x="524072" y="497034"/>
                        <a:pt x="524718" y="501563"/>
                        <a:pt x="527734" y="504151"/>
                      </a:cubicBezTo>
                      <a:cubicBezTo>
                        <a:pt x="529027" y="505229"/>
                        <a:pt x="528380" y="505660"/>
                        <a:pt x="526226" y="504798"/>
                      </a:cubicBezTo>
                      <a:cubicBezTo>
                        <a:pt x="522564" y="503719"/>
                        <a:pt x="516962" y="510189"/>
                        <a:pt x="519332" y="512777"/>
                      </a:cubicBezTo>
                      <a:cubicBezTo>
                        <a:pt x="519978" y="513424"/>
                        <a:pt x="519978" y="516874"/>
                        <a:pt x="519117" y="520541"/>
                      </a:cubicBezTo>
                      <a:cubicBezTo>
                        <a:pt x="517609" y="527442"/>
                        <a:pt x="513731" y="529167"/>
                        <a:pt x="509853" y="524638"/>
                      </a:cubicBezTo>
                      <a:close/>
                      <a:moveTo>
                        <a:pt x="1007" y="235013"/>
                      </a:moveTo>
                      <a:cubicBezTo>
                        <a:pt x="1007" y="233287"/>
                        <a:pt x="576" y="231778"/>
                        <a:pt x="146" y="231778"/>
                      </a:cubicBezTo>
                      <a:cubicBezTo>
                        <a:pt x="-285" y="231778"/>
                        <a:pt x="-1147" y="233287"/>
                        <a:pt x="-2009" y="235013"/>
                      </a:cubicBezTo>
                      <a:cubicBezTo>
                        <a:pt x="-2655" y="236738"/>
                        <a:pt x="-2224" y="238248"/>
                        <a:pt x="-1147" y="238248"/>
                      </a:cubicBezTo>
                      <a:cubicBezTo>
                        <a:pt x="146" y="238248"/>
                        <a:pt x="1007" y="236738"/>
                        <a:pt x="1007" y="235013"/>
                      </a:cubicBezTo>
                      <a:close/>
                      <a:moveTo>
                        <a:pt x="410325" y="15044"/>
                      </a:moveTo>
                      <a:cubicBezTo>
                        <a:pt x="408817" y="13103"/>
                        <a:pt x="407093" y="12241"/>
                        <a:pt x="406662" y="12672"/>
                      </a:cubicBezTo>
                      <a:cubicBezTo>
                        <a:pt x="405154" y="14182"/>
                        <a:pt x="408170" y="18279"/>
                        <a:pt x="410755" y="18279"/>
                      </a:cubicBezTo>
                      <a:cubicBezTo>
                        <a:pt x="412048" y="18279"/>
                        <a:pt x="412048" y="16985"/>
                        <a:pt x="410325" y="1504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8" name="Freeform: Shape 127">
                  <a:extLst>
                    <a:ext uri="{FF2B5EF4-FFF2-40B4-BE49-F238E27FC236}">
                      <a16:creationId xmlns:a16="http://schemas.microsoft.com/office/drawing/2014/main" id="{AA3627F5-C0AB-CC95-B4AD-7602B49C7D1B}"/>
                    </a:ext>
                  </a:extLst>
                </p:cNvPr>
                <p:cNvSpPr>
                  <a:spLocks/>
                </p:cNvSpPr>
                <p:nvPr/>
              </p:nvSpPr>
              <p:spPr>
                <a:xfrm flipV="1">
                  <a:off x="5076061" y="5179235"/>
                  <a:ext cx="64734" cy="61294"/>
                </a:xfrm>
                <a:custGeom>
                  <a:avLst/>
                  <a:gdLst>
                    <a:gd name="connsiteX0" fmla="*/ -11200 w 64734"/>
                    <a:gd name="connsiteY0" fmla="*/ 50042 h 61294"/>
                    <a:gd name="connsiteX1" fmla="*/ -17663 w 64734"/>
                    <a:gd name="connsiteY1" fmla="*/ 32789 h 61294"/>
                    <a:gd name="connsiteX2" fmla="*/ -21110 w 64734"/>
                    <a:gd name="connsiteY2" fmla="*/ 19634 h 61294"/>
                    <a:gd name="connsiteX3" fmla="*/ -22834 w 64734"/>
                    <a:gd name="connsiteY3" fmla="*/ 6695 h 61294"/>
                    <a:gd name="connsiteX4" fmla="*/ -16155 w 64734"/>
                    <a:gd name="connsiteY4" fmla="*/ -3009 h 61294"/>
                    <a:gd name="connsiteX5" fmla="*/ 4741 w 64734"/>
                    <a:gd name="connsiteY5" fmla="*/ 4754 h 61294"/>
                    <a:gd name="connsiteX6" fmla="*/ 7542 w 64734"/>
                    <a:gd name="connsiteY6" fmla="*/ 4754 h 61294"/>
                    <a:gd name="connsiteX7" fmla="*/ 16159 w 64734"/>
                    <a:gd name="connsiteY7" fmla="*/ 8636 h 61294"/>
                    <a:gd name="connsiteX8" fmla="*/ 21976 w 64734"/>
                    <a:gd name="connsiteY8" fmla="*/ 18125 h 61294"/>
                    <a:gd name="connsiteX9" fmla="*/ 26069 w 64734"/>
                    <a:gd name="connsiteY9" fmla="*/ 21575 h 61294"/>
                    <a:gd name="connsiteX10" fmla="*/ 31886 w 64734"/>
                    <a:gd name="connsiteY10" fmla="*/ 26535 h 61294"/>
                    <a:gd name="connsiteX11" fmla="*/ 38348 w 64734"/>
                    <a:gd name="connsiteY11" fmla="*/ 39043 h 61294"/>
                    <a:gd name="connsiteX12" fmla="*/ 27792 w 64734"/>
                    <a:gd name="connsiteY12" fmla="*/ 47885 h 61294"/>
                    <a:gd name="connsiteX13" fmla="*/ 3664 w 64734"/>
                    <a:gd name="connsiteY13" fmla="*/ 46807 h 61294"/>
                    <a:gd name="connsiteX14" fmla="*/ -2799 w 64734"/>
                    <a:gd name="connsiteY14" fmla="*/ 51983 h 61294"/>
                    <a:gd name="connsiteX15" fmla="*/ -4307 w 64734"/>
                    <a:gd name="connsiteY15" fmla="*/ 55649 h 61294"/>
                    <a:gd name="connsiteX16" fmla="*/ -11200 w 64734"/>
                    <a:gd name="connsiteY16" fmla="*/ 50042 h 6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34" h="61294">
                      <a:moveTo>
                        <a:pt x="-11200" y="50042"/>
                      </a:moveTo>
                      <a:cubicBezTo>
                        <a:pt x="-14216" y="45513"/>
                        <a:pt x="-17233" y="37749"/>
                        <a:pt x="-17663" y="32789"/>
                      </a:cubicBezTo>
                      <a:cubicBezTo>
                        <a:pt x="-18310" y="28045"/>
                        <a:pt x="-19818" y="22007"/>
                        <a:pt x="-21110" y="19634"/>
                      </a:cubicBezTo>
                      <a:cubicBezTo>
                        <a:pt x="-22403" y="17047"/>
                        <a:pt x="-23265" y="11224"/>
                        <a:pt x="-22834" y="6695"/>
                      </a:cubicBezTo>
                      <a:cubicBezTo>
                        <a:pt x="-22403" y="-853"/>
                        <a:pt x="-21757" y="-1931"/>
                        <a:pt x="-16155" y="-3009"/>
                      </a:cubicBezTo>
                      <a:cubicBezTo>
                        <a:pt x="-9477" y="-4303"/>
                        <a:pt x="4741" y="1088"/>
                        <a:pt x="4741" y="4754"/>
                      </a:cubicBezTo>
                      <a:cubicBezTo>
                        <a:pt x="4741" y="6264"/>
                        <a:pt x="5819" y="6264"/>
                        <a:pt x="7542" y="4754"/>
                      </a:cubicBezTo>
                      <a:cubicBezTo>
                        <a:pt x="9696" y="3029"/>
                        <a:pt x="11851" y="3892"/>
                        <a:pt x="16159" y="8636"/>
                      </a:cubicBezTo>
                      <a:cubicBezTo>
                        <a:pt x="19391" y="11871"/>
                        <a:pt x="21976" y="16184"/>
                        <a:pt x="21976" y="18125"/>
                      </a:cubicBezTo>
                      <a:cubicBezTo>
                        <a:pt x="21976" y="20066"/>
                        <a:pt x="23699" y="21575"/>
                        <a:pt x="26069" y="21575"/>
                      </a:cubicBezTo>
                      <a:cubicBezTo>
                        <a:pt x="28654" y="21575"/>
                        <a:pt x="31024" y="23516"/>
                        <a:pt x="31886" y="26535"/>
                      </a:cubicBezTo>
                      <a:cubicBezTo>
                        <a:pt x="32747" y="29123"/>
                        <a:pt x="35548" y="34730"/>
                        <a:pt x="38348" y="39043"/>
                      </a:cubicBezTo>
                      <a:cubicBezTo>
                        <a:pt x="45027" y="49611"/>
                        <a:pt x="42226" y="51983"/>
                        <a:pt x="27792" y="47885"/>
                      </a:cubicBezTo>
                      <a:cubicBezTo>
                        <a:pt x="8835" y="42710"/>
                        <a:pt x="8188" y="42710"/>
                        <a:pt x="3664" y="46807"/>
                      </a:cubicBezTo>
                      <a:cubicBezTo>
                        <a:pt x="1294" y="49179"/>
                        <a:pt x="-1506" y="51336"/>
                        <a:pt x="-2799" y="51983"/>
                      </a:cubicBezTo>
                      <a:cubicBezTo>
                        <a:pt x="-3876" y="52414"/>
                        <a:pt x="-4738" y="54139"/>
                        <a:pt x="-4307" y="55649"/>
                      </a:cubicBezTo>
                      <a:cubicBezTo>
                        <a:pt x="-3230" y="60178"/>
                        <a:pt x="-5168" y="58452"/>
                        <a:pt x="-11200" y="50042"/>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nvGrpSpPr>
              <p:cNvPr id="43" name="Graphic 296">
                <a:extLst>
                  <a:ext uri="{FF2B5EF4-FFF2-40B4-BE49-F238E27FC236}">
                    <a16:creationId xmlns:a16="http://schemas.microsoft.com/office/drawing/2014/main" id="{30F345C5-E771-62D3-FCEC-DAA043F646E7}"/>
                  </a:ext>
                </a:extLst>
              </p:cNvPr>
              <p:cNvGrpSpPr>
                <a:grpSpLocks/>
              </p:cNvGrpSpPr>
              <p:nvPr/>
            </p:nvGrpSpPr>
            <p:grpSpPr>
              <a:xfrm>
                <a:off x="2623063" y="2990184"/>
                <a:ext cx="1164326" cy="786233"/>
                <a:chOff x="2623063" y="2990184"/>
                <a:chExt cx="1164326" cy="786233"/>
              </a:xfrm>
              <a:grpFill/>
            </p:grpSpPr>
            <p:sp>
              <p:nvSpPr>
                <p:cNvPr id="57" name="Freeform: Shape 56">
                  <a:extLst>
                    <a:ext uri="{FF2B5EF4-FFF2-40B4-BE49-F238E27FC236}">
                      <a16:creationId xmlns:a16="http://schemas.microsoft.com/office/drawing/2014/main" id="{AD4F574E-A0E5-EBD2-E8CD-09FC156014B8}"/>
                    </a:ext>
                  </a:extLst>
                </p:cNvPr>
                <p:cNvSpPr>
                  <a:spLocks/>
                </p:cNvSpPr>
                <p:nvPr/>
              </p:nvSpPr>
              <p:spPr>
                <a:xfrm flipV="1">
                  <a:off x="3481560" y="2990184"/>
                  <a:ext cx="99097" cy="25690"/>
                </a:xfrm>
                <a:custGeom>
                  <a:avLst/>
                  <a:gdLst>
                    <a:gd name="connsiteX0" fmla="*/ 30785 w 99097"/>
                    <a:gd name="connsiteY0" fmla="*/ 10137 h 25690"/>
                    <a:gd name="connsiteX1" fmla="*/ 20229 w 99097"/>
                    <a:gd name="connsiteY1" fmla="*/ 6686 h 25690"/>
                    <a:gd name="connsiteX2" fmla="*/ -9501 w 99097"/>
                    <a:gd name="connsiteY2" fmla="*/ -6037 h 25690"/>
                    <a:gd name="connsiteX3" fmla="*/ -13379 w 99097"/>
                    <a:gd name="connsiteY3" fmla="*/ -6469 h 25690"/>
                    <a:gd name="connsiteX4" fmla="*/ -15748 w 99097"/>
                    <a:gd name="connsiteY4" fmla="*/ -7116 h 25690"/>
                    <a:gd name="connsiteX5" fmla="*/ -12948 w 99097"/>
                    <a:gd name="connsiteY5" fmla="*/ -9704 h 25690"/>
                    <a:gd name="connsiteX6" fmla="*/ -5408 w 99097"/>
                    <a:gd name="connsiteY6" fmla="*/ -10566 h 25690"/>
                    <a:gd name="connsiteX7" fmla="*/ 4071 w 99097"/>
                    <a:gd name="connsiteY7" fmla="*/ -6469 h 25690"/>
                    <a:gd name="connsiteX8" fmla="*/ 7303 w 99097"/>
                    <a:gd name="connsiteY8" fmla="*/ -4312 h 25690"/>
                    <a:gd name="connsiteX9" fmla="*/ 10750 w 99097"/>
                    <a:gd name="connsiteY9" fmla="*/ -8194 h 25690"/>
                    <a:gd name="connsiteX10" fmla="*/ 17643 w 99097"/>
                    <a:gd name="connsiteY10" fmla="*/ -7331 h 25690"/>
                    <a:gd name="connsiteX11" fmla="*/ 19582 w 99097"/>
                    <a:gd name="connsiteY11" fmla="*/ -6469 h 25690"/>
                    <a:gd name="connsiteX12" fmla="*/ 21521 w 99097"/>
                    <a:gd name="connsiteY12" fmla="*/ -10135 h 25690"/>
                    <a:gd name="connsiteX13" fmla="*/ 38325 w 99097"/>
                    <a:gd name="connsiteY13" fmla="*/ -10998 h 25690"/>
                    <a:gd name="connsiteX14" fmla="*/ 52112 w 99097"/>
                    <a:gd name="connsiteY14" fmla="*/ -11644 h 25690"/>
                    <a:gd name="connsiteX15" fmla="*/ 56636 w 99097"/>
                    <a:gd name="connsiteY15" fmla="*/ -13585 h 25690"/>
                    <a:gd name="connsiteX16" fmla="*/ 66977 w 99097"/>
                    <a:gd name="connsiteY16" fmla="*/ -10566 h 25690"/>
                    <a:gd name="connsiteX17" fmla="*/ 72363 w 99097"/>
                    <a:gd name="connsiteY17" fmla="*/ -7331 h 25690"/>
                    <a:gd name="connsiteX18" fmla="*/ 83350 w 99097"/>
                    <a:gd name="connsiteY18" fmla="*/ -2803 h 25690"/>
                    <a:gd name="connsiteX19" fmla="*/ 79256 w 99097"/>
                    <a:gd name="connsiteY19" fmla="*/ -862 h 25690"/>
                    <a:gd name="connsiteX20" fmla="*/ 74302 w 99097"/>
                    <a:gd name="connsiteY20" fmla="*/ 1295 h 25690"/>
                    <a:gd name="connsiteX21" fmla="*/ 45865 w 99097"/>
                    <a:gd name="connsiteY21" fmla="*/ 5608 h 25690"/>
                    <a:gd name="connsiteX22" fmla="*/ 44572 w 99097"/>
                    <a:gd name="connsiteY22" fmla="*/ 8843 h 25690"/>
                    <a:gd name="connsiteX23" fmla="*/ 39617 w 99097"/>
                    <a:gd name="connsiteY23" fmla="*/ 12078 h 25690"/>
                    <a:gd name="connsiteX24" fmla="*/ 30785 w 99097"/>
                    <a:gd name="connsiteY24" fmla="*/ 10137 h 25690"/>
                    <a:gd name="connsiteX25" fmla="*/ 56421 w 99097"/>
                    <a:gd name="connsiteY25" fmla="*/ -862 h 25690"/>
                    <a:gd name="connsiteX26" fmla="*/ 46942 w 99097"/>
                    <a:gd name="connsiteY26" fmla="*/ -4959 h 25690"/>
                    <a:gd name="connsiteX27" fmla="*/ 41341 w 99097"/>
                    <a:gd name="connsiteY27" fmla="*/ -4744 h 25690"/>
                    <a:gd name="connsiteX28" fmla="*/ 46726 w 99097"/>
                    <a:gd name="connsiteY28" fmla="*/ -3018 h 25690"/>
                    <a:gd name="connsiteX29" fmla="*/ 48881 w 99097"/>
                    <a:gd name="connsiteY29" fmla="*/ -862 h 25690"/>
                    <a:gd name="connsiteX30" fmla="*/ 51035 w 99097"/>
                    <a:gd name="connsiteY30" fmla="*/ 1295 h 25690"/>
                    <a:gd name="connsiteX31" fmla="*/ 56421 w 99097"/>
                    <a:gd name="connsiteY31" fmla="*/ -862 h 25690"/>
                    <a:gd name="connsiteX32" fmla="*/ 1486 w 99097"/>
                    <a:gd name="connsiteY32" fmla="*/ -3881 h 25690"/>
                    <a:gd name="connsiteX33" fmla="*/ -668 w 99097"/>
                    <a:gd name="connsiteY33" fmla="*/ -6253 h 25690"/>
                    <a:gd name="connsiteX34" fmla="*/ -2822 w 99097"/>
                    <a:gd name="connsiteY34" fmla="*/ -5390 h 25690"/>
                    <a:gd name="connsiteX35" fmla="*/ -668 w 99097"/>
                    <a:gd name="connsiteY35" fmla="*/ -3018 h 25690"/>
                    <a:gd name="connsiteX36" fmla="*/ 1486 w 99097"/>
                    <a:gd name="connsiteY36" fmla="*/ -3881 h 2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097" h="25690">
                      <a:moveTo>
                        <a:pt x="30785" y="10137"/>
                      </a:moveTo>
                      <a:cubicBezTo>
                        <a:pt x="29923" y="9058"/>
                        <a:pt x="25399" y="7549"/>
                        <a:pt x="20229" y="6686"/>
                      </a:cubicBezTo>
                      <a:cubicBezTo>
                        <a:pt x="11181" y="5177"/>
                        <a:pt x="-7131" y="-2587"/>
                        <a:pt x="-9501" y="-6037"/>
                      </a:cubicBezTo>
                      <a:cubicBezTo>
                        <a:pt x="-10363" y="-7116"/>
                        <a:pt x="-12086" y="-7116"/>
                        <a:pt x="-13379" y="-6469"/>
                      </a:cubicBezTo>
                      <a:cubicBezTo>
                        <a:pt x="-14671" y="-5606"/>
                        <a:pt x="-15748" y="-6037"/>
                        <a:pt x="-15748" y="-7116"/>
                      </a:cubicBezTo>
                      <a:cubicBezTo>
                        <a:pt x="-15748" y="-8410"/>
                        <a:pt x="-14456" y="-9704"/>
                        <a:pt x="-12948" y="-9704"/>
                      </a:cubicBezTo>
                      <a:cubicBezTo>
                        <a:pt x="-11655" y="-9919"/>
                        <a:pt x="-7993" y="-10351"/>
                        <a:pt x="-5408" y="-10566"/>
                      </a:cubicBezTo>
                      <a:cubicBezTo>
                        <a:pt x="-2392" y="-10782"/>
                        <a:pt x="1702" y="-9057"/>
                        <a:pt x="4071" y="-6469"/>
                      </a:cubicBezTo>
                      <a:cubicBezTo>
                        <a:pt x="6656" y="-4097"/>
                        <a:pt x="7949" y="-3018"/>
                        <a:pt x="7303" y="-4312"/>
                      </a:cubicBezTo>
                      <a:cubicBezTo>
                        <a:pt x="6441" y="-5822"/>
                        <a:pt x="7949" y="-7331"/>
                        <a:pt x="10750" y="-8194"/>
                      </a:cubicBezTo>
                      <a:cubicBezTo>
                        <a:pt x="17428" y="-9919"/>
                        <a:pt x="19151" y="-9704"/>
                        <a:pt x="17643" y="-7331"/>
                      </a:cubicBezTo>
                      <a:cubicBezTo>
                        <a:pt x="16997" y="-6037"/>
                        <a:pt x="17859" y="-5822"/>
                        <a:pt x="19582" y="-6469"/>
                      </a:cubicBezTo>
                      <a:cubicBezTo>
                        <a:pt x="21521" y="-7116"/>
                        <a:pt x="22383" y="-8841"/>
                        <a:pt x="21521" y="-10135"/>
                      </a:cubicBezTo>
                      <a:cubicBezTo>
                        <a:pt x="20659" y="-11644"/>
                        <a:pt x="25830" y="-11860"/>
                        <a:pt x="38325" y="-10998"/>
                      </a:cubicBezTo>
                      <a:cubicBezTo>
                        <a:pt x="49096" y="-10351"/>
                        <a:pt x="54697" y="-10566"/>
                        <a:pt x="52112" y="-11644"/>
                      </a:cubicBezTo>
                      <a:cubicBezTo>
                        <a:pt x="48665" y="-13154"/>
                        <a:pt x="49742" y="-13585"/>
                        <a:pt x="56636" y="-13585"/>
                      </a:cubicBezTo>
                      <a:cubicBezTo>
                        <a:pt x="62884" y="-13801"/>
                        <a:pt x="66115" y="-12723"/>
                        <a:pt x="66977" y="-10566"/>
                      </a:cubicBezTo>
                      <a:cubicBezTo>
                        <a:pt x="67623" y="-8841"/>
                        <a:pt x="69993" y="-7331"/>
                        <a:pt x="72363" y="-7331"/>
                      </a:cubicBezTo>
                      <a:cubicBezTo>
                        <a:pt x="77964" y="-7331"/>
                        <a:pt x="83350" y="-5175"/>
                        <a:pt x="83350" y="-2803"/>
                      </a:cubicBezTo>
                      <a:cubicBezTo>
                        <a:pt x="83350" y="-1724"/>
                        <a:pt x="81411" y="-862"/>
                        <a:pt x="79256" y="-862"/>
                      </a:cubicBezTo>
                      <a:cubicBezTo>
                        <a:pt x="76887" y="-862"/>
                        <a:pt x="74732" y="1"/>
                        <a:pt x="74302" y="1295"/>
                      </a:cubicBezTo>
                      <a:cubicBezTo>
                        <a:pt x="73655" y="3020"/>
                        <a:pt x="59652" y="5177"/>
                        <a:pt x="45865" y="5608"/>
                      </a:cubicBezTo>
                      <a:cubicBezTo>
                        <a:pt x="42633" y="5608"/>
                        <a:pt x="42418" y="6255"/>
                        <a:pt x="44572" y="8843"/>
                      </a:cubicBezTo>
                      <a:cubicBezTo>
                        <a:pt x="46942" y="11646"/>
                        <a:pt x="46080" y="12078"/>
                        <a:pt x="39617" y="12078"/>
                      </a:cubicBezTo>
                      <a:cubicBezTo>
                        <a:pt x="35309" y="12078"/>
                        <a:pt x="31431" y="11215"/>
                        <a:pt x="30785" y="10137"/>
                      </a:cubicBezTo>
                      <a:close/>
                      <a:moveTo>
                        <a:pt x="56421" y="-862"/>
                      </a:moveTo>
                      <a:cubicBezTo>
                        <a:pt x="54267" y="-3234"/>
                        <a:pt x="49958" y="-5175"/>
                        <a:pt x="46942" y="-4959"/>
                      </a:cubicBezTo>
                      <a:lnTo>
                        <a:pt x="41341" y="-4744"/>
                      </a:lnTo>
                      <a:lnTo>
                        <a:pt x="46726" y="-3018"/>
                      </a:lnTo>
                      <a:cubicBezTo>
                        <a:pt x="49742" y="-2156"/>
                        <a:pt x="50604" y="-1077"/>
                        <a:pt x="48881" y="-862"/>
                      </a:cubicBezTo>
                      <a:cubicBezTo>
                        <a:pt x="47157" y="-646"/>
                        <a:pt x="48019" y="432"/>
                        <a:pt x="51035" y="1295"/>
                      </a:cubicBezTo>
                      <a:cubicBezTo>
                        <a:pt x="59652" y="4098"/>
                        <a:pt x="60514" y="3667"/>
                        <a:pt x="56421" y="-862"/>
                      </a:cubicBezTo>
                      <a:close/>
                      <a:moveTo>
                        <a:pt x="1486" y="-3881"/>
                      </a:moveTo>
                      <a:cubicBezTo>
                        <a:pt x="1486" y="-4528"/>
                        <a:pt x="624" y="-5606"/>
                        <a:pt x="-668" y="-6253"/>
                      </a:cubicBezTo>
                      <a:cubicBezTo>
                        <a:pt x="-1745" y="-6900"/>
                        <a:pt x="-2822" y="-6469"/>
                        <a:pt x="-2822" y="-5390"/>
                      </a:cubicBezTo>
                      <a:cubicBezTo>
                        <a:pt x="-2822" y="-4097"/>
                        <a:pt x="-1745" y="-3018"/>
                        <a:pt x="-668" y="-3018"/>
                      </a:cubicBezTo>
                      <a:cubicBezTo>
                        <a:pt x="624" y="-3018"/>
                        <a:pt x="1486" y="-3450"/>
                        <a:pt x="1486" y="-3881"/>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8" name="Freeform: Shape 57">
                  <a:extLst>
                    <a:ext uri="{FF2B5EF4-FFF2-40B4-BE49-F238E27FC236}">
                      <a16:creationId xmlns:a16="http://schemas.microsoft.com/office/drawing/2014/main" id="{BE005D13-7CB5-4E5A-5743-369B4787B376}"/>
                    </a:ext>
                  </a:extLst>
                </p:cNvPr>
                <p:cNvSpPr>
                  <a:spLocks/>
                </p:cNvSpPr>
                <p:nvPr/>
              </p:nvSpPr>
              <p:spPr>
                <a:xfrm flipV="1">
                  <a:off x="3407253" y="2999122"/>
                  <a:ext cx="71409" cy="16940"/>
                </a:xfrm>
                <a:custGeom>
                  <a:avLst/>
                  <a:gdLst>
                    <a:gd name="connsiteX0" fmla="*/ 31386 w 71409"/>
                    <a:gd name="connsiteY0" fmla="*/ 642 h 16940"/>
                    <a:gd name="connsiteX1" fmla="*/ 25784 w 71409"/>
                    <a:gd name="connsiteY1" fmla="*/ -3455 h 16940"/>
                    <a:gd name="connsiteX2" fmla="*/ 24923 w 71409"/>
                    <a:gd name="connsiteY2" fmla="*/ -4965 h 16940"/>
                    <a:gd name="connsiteX3" fmla="*/ 22337 w 71409"/>
                    <a:gd name="connsiteY3" fmla="*/ -2808 h 16940"/>
                    <a:gd name="connsiteX4" fmla="*/ -8900 w 71409"/>
                    <a:gd name="connsiteY4" fmla="*/ -2808 h 16940"/>
                    <a:gd name="connsiteX5" fmla="*/ -2006 w 71409"/>
                    <a:gd name="connsiteY5" fmla="*/ -5612 h 16940"/>
                    <a:gd name="connsiteX6" fmla="*/ 3810 w 71409"/>
                    <a:gd name="connsiteY6" fmla="*/ -7553 h 16940"/>
                    <a:gd name="connsiteX7" fmla="*/ 3380 w 71409"/>
                    <a:gd name="connsiteY7" fmla="*/ -9494 h 16940"/>
                    <a:gd name="connsiteX8" fmla="*/ 27939 w 71409"/>
                    <a:gd name="connsiteY8" fmla="*/ -9494 h 16940"/>
                    <a:gd name="connsiteX9" fmla="*/ 31386 w 71409"/>
                    <a:gd name="connsiteY9" fmla="*/ -7121 h 16940"/>
                    <a:gd name="connsiteX10" fmla="*/ 33540 w 71409"/>
                    <a:gd name="connsiteY10" fmla="*/ -9062 h 16940"/>
                    <a:gd name="connsiteX11" fmla="*/ 51205 w 71409"/>
                    <a:gd name="connsiteY11" fmla="*/ -13591 h 16940"/>
                    <a:gd name="connsiteX12" fmla="*/ 54652 w 71409"/>
                    <a:gd name="connsiteY12" fmla="*/ -11434 h 16940"/>
                    <a:gd name="connsiteX13" fmla="*/ 44958 w 71409"/>
                    <a:gd name="connsiteY13" fmla="*/ -10572 h 16940"/>
                    <a:gd name="connsiteX14" fmla="*/ 41511 w 71409"/>
                    <a:gd name="connsiteY14" fmla="*/ -8415 h 16940"/>
                    <a:gd name="connsiteX15" fmla="*/ 48620 w 71409"/>
                    <a:gd name="connsiteY15" fmla="*/ -4965 h 16940"/>
                    <a:gd name="connsiteX16" fmla="*/ 51421 w 71409"/>
                    <a:gd name="connsiteY16" fmla="*/ -2808 h 16940"/>
                    <a:gd name="connsiteX17" fmla="*/ 45819 w 71409"/>
                    <a:gd name="connsiteY17" fmla="*/ -652 h 16940"/>
                    <a:gd name="connsiteX18" fmla="*/ 41726 w 71409"/>
                    <a:gd name="connsiteY18" fmla="*/ 1505 h 16940"/>
                    <a:gd name="connsiteX19" fmla="*/ 31386 w 71409"/>
                    <a:gd name="connsiteY19" fmla="*/ 642 h 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409" h="16940">
                      <a:moveTo>
                        <a:pt x="31386" y="642"/>
                      </a:moveTo>
                      <a:cubicBezTo>
                        <a:pt x="27508" y="-652"/>
                        <a:pt x="24923" y="-2593"/>
                        <a:pt x="25784" y="-3455"/>
                      </a:cubicBezTo>
                      <a:cubicBezTo>
                        <a:pt x="26646" y="-4318"/>
                        <a:pt x="26215" y="-4965"/>
                        <a:pt x="24923" y="-4965"/>
                      </a:cubicBezTo>
                      <a:cubicBezTo>
                        <a:pt x="23415" y="-4965"/>
                        <a:pt x="22337" y="-3886"/>
                        <a:pt x="22337" y="-2808"/>
                      </a:cubicBezTo>
                      <a:cubicBezTo>
                        <a:pt x="22337" y="-220"/>
                        <a:pt x="6826" y="-220"/>
                        <a:pt x="-8900" y="-2808"/>
                      </a:cubicBezTo>
                      <a:cubicBezTo>
                        <a:pt x="-19671" y="-4318"/>
                        <a:pt x="-16655" y="-5612"/>
                        <a:pt x="-2006" y="-5612"/>
                      </a:cubicBezTo>
                      <a:cubicBezTo>
                        <a:pt x="1872" y="-5612"/>
                        <a:pt x="4457" y="-6474"/>
                        <a:pt x="3810" y="-7553"/>
                      </a:cubicBezTo>
                      <a:cubicBezTo>
                        <a:pt x="3164" y="-8415"/>
                        <a:pt x="2949" y="-9278"/>
                        <a:pt x="3380" y="-9494"/>
                      </a:cubicBezTo>
                      <a:cubicBezTo>
                        <a:pt x="14797" y="-11434"/>
                        <a:pt x="29016" y="-11434"/>
                        <a:pt x="27939" y="-9494"/>
                      </a:cubicBezTo>
                      <a:cubicBezTo>
                        <a:pt x="26861" y="-7984"/>
                        <a:pt x="28369" y="-7121"/>
                        <a:pt x="31386" y="-7121"/>
                      </a:cubicBezTo>
                      <a:cubicBezTo>
                        <a:pt x="34832" y="-7121"/>
                        <a:pt x="35479" y="-7768"/>
                        <a:pt x="33540" y="-9062"/>
                      </a:cubicBezTo>
                      <a:cubicBezTo>
                        <a:pt x="30093" y="-11003"/>
                        <a:pt x="40003" y="-13591"/>
                        <a:pt x="51205" y="-13591"/>
                      </a:cubicBezTo>
                      <a:cubicBezTo>
                        <a:pt x="56375" y="-13591"/>
                        <a:pt x="57237" y="-12944"/>
                        <a:pt x="54652" y="-11434"/>
                      </a:cubicBezTo>
                      <a:cubicBezTo>
                        <a:pt x="52929" y="-10140"/>
                        <a:pt x="48620" y="-9925"/>
                        <a:pt x="44958" y="-10572"/>
                      </a:cubicBezTo>
                      <a:cubicBezTo>
                        <a:pt x="39141" y="-11866"/>
                        <a:pt x="38926" y="-11650"/>
                        <a:pt x="41511" y="-8415"/>
                      </a:cubicBezTo>
                      <a:cubicBezTo>
                        <a:pt x="43019" y="-6474"/>
                        <a:pt x="46250" y="-4965"/>
                        <a:pt x="48620" y="-4965"/>
                      </a:cubicBezTo>
                      <a:cubicBezTo>
                        <a:pt x="50774" y="-4965"/>
                        <a:pt x="52067" y="-3886"/>
                        <a:pt x="51421" y="-2808"/>
                      </a:cubicBezTo>
                      <a:cubicBezTo>
                        <a:pt x="50774" y="-1514"/>
                        <a:pt x="48189" y="-652"/>
                        <a:pt x="45819" y="-652"/>
                      </a:cubicBezTo>
                      <a:cubicBezTo>
                        <a:pt x="43665" y="-652"/>
                        <a:pt x="41726" y="427"/>
                        <a:pt x="41726" y="1505"/>
                      </a:cubicBezTo>
                      <a:cubicBezTo>
                        <a:pt x="41726" y="4093"/>
                        <a:pt x="40434" y="4093"/>
                        <a:pt x="31386" y="642"/>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9" name="Freeform: Shape 58">
                  <a:extLst>
                    <a:ext uri="{FF2B5EF4-FFF2-40B4-BE49-F238E27FC236}">
                      <a16:creationId xmlns:a16="http://schemas.microsoft.com/office/drawing/2014/main" id="{7E0851E2-BCE6-2049-9435-159A42DD8F4E}"/>
                    </a:ext>
                  </a:extLst>
                </p:cNvPr>
                <p:cNvSpPr>
                  <a:spLocks/>
                </p:cNvSpPr>
                <p:nvPr/>
              </p:nvSpPr>
              <p:spPr>
                <a:xfrm flipV="1">
                  <a:off x="3058162" y="3007437"/>
                  <a:ext cx="170265" cy="53831"/>
                </a:xfrm>
                <a:custGeom>
                  <a:avLst/>
                  <a:gdLst>
                    <a:gd name="connsiteX0" fmla="*/ 60423 w 170265"/>
                    <a:gd name="connsiteY0" fmla="*/ 36485 h 53831"/>
                    <a:gd name="connsiteX1" fmla="*/ 49220 w 170265"/>
                    <a:gd name="connsiteY1" fmla="*/ 34760 h 53831"/>
                    <a:gd name="connsiteX2" fmla="*/ 39526 w 170265"/>
                    <a:gd name="connsiteY2" fmla="*/ 32603 h 53831"/>
                    <a:gd name="connsiteX3" fmla="*/ 41249 w 170265"/>
                    <a:gd name="connsiteY3" fmla="*/ 27212 h 53831"/>
                    <a:gd name="connsiteX4" fmla="*/ 41896 w 170265"/>
                    <a:gd name="connsiteY4" fmla="*/ 25271 h 53831"/>
                    <a:gd name="connsiteX5" fmla="*/ 36510 w 170265"/>
                    <a:gd name="connsiteY5" fmla="*/ 28722 h 53831"/>
                    <a:gd name="connsiteX6" fmla="*/ 28754 w 170265"/>
                    <a:gd name="connsiteY6" fmla="*/ 31094 h 53831"/>
                    <a:gd name="connsiteX7" fmla="*/ 22722 w 170265"/>
                    <a:gd name="connsiteY7" fmla="*/ 31741 h 53831"/>
                    <a:gd name="connsiteX8" fmla="*/ 9366 w 170265"/>
                    <a:gd name="connsiteY8" fmla="*/ 32603 h 53831"/>
                    <a:gd name="connsiteX9" fmla="*/ -8946 w 170265"/>
                    <a:gd name="connsiteY9" fmla="*/ 31741 h 53831"/>
                    <a:gd name="connsiteX10" fmla="*/ -13470 w 170265"/>
                    <a:gd name="connsiteY10" fmla="*/ 28075 h 53831"/>
                    <a:gd name="connsiteX11" fmla="*/ -6576 w 170265"/>
                    <a:gd name="connsiteY11" fmla="*/ 19017 h 53831"/>
                    <a:gd name="connsiteX12" fmla="*/ -975 w 170265"/>
                    <a:gd name="connsiteY12" fmla="*/ 13841 h 53831"/>
                    <a:gd name="connsiteX13" fmla="*/ -6792 w 170265"/>
                    <a:gd name="connsiteY13" fmla="*/ 17292 h 53831"/>
                    <a:gd name="connsiteX14" fmla="*/ -13901 w 170265"/>
                    <a:gd name="connsiteY14" fmla="*/ 18801 h 53831"/>
                    <a:gd name="connsiteX15" fmla="*/ -5930 w 170265"/>
                    <a:gd name="connsiteY15" fmla="*/ 12332 h 53831"/>
                    <a:gd name="connsiteX16" fmla="*/ 2256 w 170265"/>
                    <a:gd name="connsiteY16" fmla="*/ 11253 h 53831"/>
                    <a:gd name="connsiteX17" fmla="*/ 19060 w 170265"/>
                    <a:gd name="connsiteY17" fmla="*/ 1118 h 53831"/>
                    <a:gd name="connsiteX18" fmla="*/ 27677 w 170265"/>
                    <a:gd name="connsiteY18" fmla="*/ -4921 h 53831"/>
                    <a:gd name="connsiteX19" fmla="*/ 39957 w 170265"/>
                    <a:gd name="connsiteY19" fmla="*/ -9234 h 53831"/>
                    <a:gd name="connsiteX20" fmla="*/ 59345 w 170265"/>
                    <a:gd name="connsiteY20" fmla="*/ -7077 h 53831"/>
                    <a:gd name="connsiteX21" fmla="*/ 63654 w 170265"/>
                    <a:gd name="connsiteY21" fmla="*/ -608 h 53831"/>
                    <a:gd name="connsiteX22" fmla="*/ 76364 w 170265"/>
                    <a:gd name="connsiteY22" fmla="*/ 10175 h 53831"/>
                    <a:gd name="connsiteX23" fmla="*/ 78303 w 170265"/>
                    <a:gd name="connsiteY23" fmla="*/ 12547 h 53831"/>
                    <a:gd name="connsiteX24" fmla="*/ 96615 w 170265"/>
                    <a:gd name="connsiteY24" fmla="*/ 7803 h 53831"/>
                    <a:gd name="connsiteX25" fmla="*/ 97692 w 170265"/>
                    <a:gd name="connsiteY25" fmla="*/ 1765 h 53831"/>
                    <a:gd name="connsiteX26" fmla="*/ 104801 w 170265"/>
                    <a:gd name="connsiteY26" fmla="*/ -608 h 53831"/>
                    <a:gd name="connsiteX27" fmla="*/ 113203 w 170265"/>
                    <a:gd name="connsiteY27" fmla="*/ -2549 h 53831"/>
                    <a:gd name="connsiteX28" fmla="*/ 128283 w 170265"/>
                    <a:gd name="connsiteY28" fmla="*/ -392 h 53831"/>
                    <a:gd name="connsiteX29" fmla="*/ 134315 w 170265"/>
                    <a:gd name="connsiteY29" fmla="*/ 1549 h 53831"/>
                    <a:gd name="connsiteX30" fmla="*/ 136900 w 170265"/>
                    <a:gd name="connsiteY30" fmla="*/ 3705 h 53831"/>
                    <a:gd name="connsiteX31" fmla="*/ 129360 w 170265"/>
                    <a:gd name="connsiteY31" fmla="*/ 5862 h 53831"/>
                    <a:gd name="connsiteX32" fmla="*/ 122036 w 170265"/>
                    <a:gd name="connsiteY32" fmla="*/ 9313 h 53831"/>
                    <a:gd name="connsiteX33" fmla="*/ 115357 w 170265"/>
                    <a:gd name="connsiteY33" fmla="*/ 11900 h 53831"/>
                    <a:gd name="connsiteX34" fmla="*/ 109971 w 170265"/>
                    <a:gd name="connsiteY34" fmla="*/ 12547 h 53831"/>
                    <a:gd name="connsiteX35" fmla="*/ 86705 w 170265"/>
                    <a:gd name="connsiteY35" fmla="*/ 22036 h 53831"/>
                    <a:gd name="connsiteX36" fmla="*/ 85628 w 170265"/>
                    <a:gd name="connsiteY36" fmla="*/ 23330 h 53831"/>
                    <a:gd name="connsiteX37" fmla="*/ 101785 w 170265"/>
                    <a:gd name="connsiteY37" fmla="*/ 24408 h 53831"/>
                    <a:gd name="connsiteX38" fmla="*/ 146164 w 170265"/>
                    <a:gd name="connsiteY38" fmla="*/ 27428 h 53831"/>
                    <a:gd name="connsiteX39" fmla="*/ 150903 w 170265"/>
                    <a:gd name="connsiteY39" fmla="*/ 29584 h 53831"/>
                    <a:gd name="connsiteX40" fmla="*/ 153704 w 170265"/>
                    <a:gd name="connsiteY40" fmla="*/ 35622 h 53831"/>
                    <a:gd name="connsiteX41" fmla="*/ 119666 w 170265"/>
                    <a:gd name="connsiteY41" fmla="*/ 37348 h 53831"/>
                    <a:gd name="connsiteX42" fmla="*/ 117296 w 170265"/>
                    <a:gd name="connsiteY42" fmla="*/ 37779 h 53831"/>
                    <a:gd name="connsiteX43" fmla="*/ 105663 w 170265"/>
                    <a:gd name="connsiteY43" fmla="*/ 36916 h 53831"/>
                    <a:gd name="connsiteX44" fmla="*/ 102431 w 170265"/>
                    <a:gd name="connsiteY44" fmla="*/ 36054 h 53831"/>
                    <a:gd name="connsiteX45" fmla="*/ 60423 w 170265"/>
                    <a:gd name="connsiteY45" fmla="*/ 36485 h 53831"/>
                    <a:gd name="connsiteX46" fmla="*/ 79380 w 170265"/>
                    <a:gd name="connsiteY46" fmla="*/ 25702 h 53831"/>
                    <a:gd name="connsiteX47" fmla="*/ 76364 w 170265"/>
                    <a:gd name="connsiteY47" fmla="*/ 23546 h 53831"/>
                    <a:gd name="connsiteX48" fmla="*/ 71625 w 170265"/>
                    <a:gd name="connsiteY48" fmla="*/ 26996 h 53831"/>
                    <a:gd name="connsiteX49" fmla="*/ 74641 w 170265"/>
                    <a:gd name="connsiteY49" fmla="*/ 29153 h 53831"/>
                    <a:gd name="connsiteX50" fmla="*/ 79380 w 170265"/>
                    <a:gd name="connsiteY50" fmla="*/ 25702 h 53831"/>
                    <a:gd name="connsiteX51" fmla="*/ 36725 w 170265"/>
                    <a:gd name="connsiteY51" fmla="*/ 11253 h 53831"/>
                    <a:gd name="connsiteX52" fmla="*/ 32847 w 170265"/>
                    <a:gd name="connsiteY52" fmla="*/ 10175 h 53831"/>
                    <a:gd name="connsiteX53" fmla="*/ 28754 w 170265"/>
                    <a:gd name="connsiteY53" fmla="*/ 13194 h 53831"/>
                    <a:gd name="connsiteX54" fmla="*/ 32847 w 170265"/>
                    <a:gd name="connsiteY54" fmla="*/ 14273 h 53831"/>
                    <a:gd name="connsiteX55" fmla="*/ 36725 w 170265"/>
                    <a:gd name="connsiteY55" fmla="*/ 11253 h 53831"/>
                    <a:gd name="connsiteX56" fmla="*/ 21645 w 170265"/>
                    <a:gd name="connsiteY56" fmla="*/ 5862 h 53831"/>
                    <a:gd name="connsiteX57" fmla="*/ 19491 w 170265"/>
                    <a:gd name="connsiteY57" fmla="*/ 3705 h 53831"/>
                    <a:gd name="connsiteX58" fmla="*/ 17337 w 170265"/>
                    <a:gd name="connsiteY58" fmla="*/ 5862 h 53831"/>
                    <a:gd name="connsiteX59" fmla="*/ 19491 w 170265"/>
                    <a:gd name="connsiteY59" fmla="*/ 8019 h 53831"/>
                    <a:gd name="connsiteX60" fmla="*/ 21645 w 170265"/>
                    <a:gd name="connsiteY60" fmla="*/ 5862 h 5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0265" h="53831">
                      <a:moveTo>
                        <a:pt x="60423" y="36485"/>
                      </a:moveTo>
                      <a:cubicBezTo>
                        <a:pt x="58484" y="34329"/>
                        <a:pt x="55037" y="33897"/>
                        <a:pt x="49220" y="34760"/>
                      </a:cubicBezTo>
                      <a:cubicBezTo>
                        <a:pt x="42757" y="35838"/>
                        <a:pt x="40603" y="35407"/>
                        <a:pt x="39526" y="32603"/>
                      </a:cubicBezTo>
                      <a:cubicBezTo>
                        <a:pt x="38880" y="30662"/>
                        <a:pt x="39526" y="28290"/>
                        <a:pt x="41249" y="27212"/>
                      </a:cubicBezTo>
                      <a:cubicBezTo>
                        <a:pt x="42973" y="26134"/>
                        <a:pt x="43188" y="25271"/>
                        <a:pt x="41896" y="25271"/>
                      </a:cubicBezTo>
                      <a:cubicBezTo>
                        <a:pt x="40603" y="25271"/>
                        <a:pt x="38233" y="26781"/>
                        <a:pt x="36510" y="28722"/>
                      </a:cubicBezTo>
                      <a:cubicBezTo>
                        <a:pt x="35002" y="30662"/>
                        <a:pt x="31770" y="31741"/>
                        <a:pt x="28754" y="31094"/>
                      </a:cubicBezTo>
                      <a:cubicBezTo>
                        <a:pt x="25954" y="30662"/>
                        <a:pt x="23369" y="30878"/>
                        <a:pt x="22722" y="31741"/>
                      </a:cubicBezTo>
                      <a:cubicBezTo>
                        <a:pt x="22291" y="32603"/>
                        <a:pt x="16259" y="32819"/>
                        <a:pt x="9366" y="32603"/>
                      </a:cubicBezTo>
                      <a:cubicBezTo>
                        <a:pt x="2472" y="32172"/>
                        <a:pt x="-5715" y="31956"/>
                        <a:pt x="-8946" y="31741"/>
                      </a:cubicBezTo>
                      <a:cubicBezTo>
                        <a:pt x="-13685" y="31741"/>
                        <a:pt x="-14547" y="30878"/>
                        <a:pt x="-13470" y="28075"/>
                      </a:cubicBezTo>
                      <a:cubicBezTo>
                        <a:pt x="-12608" y="25918"/>
                        <a:pt x="-9592" y="21821"/>
                        <a:pt x="-6576" y="19017"/>
                      </a:cubicBezTo>
                      <a:lnTo>
                        <a:pt x="-975" y="13841"/>
                      </a:lnTo>
                      <a:lnTo>
                        <a:pt x="-6792" y="17292"/>
                      </a:lnTo>
                      <a:cubicBezTo>
                        <a:pt x="-10239" y="19448"/>
                        <a:pt x="-13039" y="20095"/>
                        <a:pt x="-13901" y="18801"/>
                      </a:cubicBezTo>
                      <a:cubicBezTo>
                        <a:pt x="-14547" y="17723"/>
                        <a:pt x="-11100" y="14920"/>
                        <a:pt x="-5930" y="12332"/>
                      </a:cubicBezTo>
                      <a:cubicBezTo>
                        <a:pt x="4842" y="7156"/>
                        <a:pt x="5703" y="6940"/>
                        <a:pt x="2256" y="11253"/>
                      </a:cubicBezTo>
                      <a:cubicBezTo>
                        <a:pt x="-2914" y="17507"/>
                        <a:pt x="13243" y="7372"/>
                        <a:pt x="19060" y="1118"/>
                      </a:cubicBezTo>
                      <a:cubicBezTo>
                        <a:pt x="21861" y="-2333"/>
                        <a:pt x="25738" y="-4921"/>
                        <a:pt x="27677" y="-4921"/>
                      </a:cubicBezTo>
                      <a:cubicBezTo>
                        <a:pt x="29831" y="-5136"/>
                        <a:pt x="35217" y="-6862"/>
                        <a:pt x="39957" y="-9234"/>
                      </a:cubicBezTo>
                      <a:cubicBezTo>
                        <a:pt x="52667" y="-15488"/>
                        <a:pt x="57622" y="-14841"/>
                        <a:pt x="59345" y="-7077"/>
                      </a:cubicBezTo>
                      <a:cubicBezTo>
                        <a:pt x="60207" y="-3411"/>
                        <a:pt x="62146" y="-608"/>
                        <a:pt x="63654" y="-608"/>
                      </a:cubicBezTo>
                      <a:cubicBezTo>
                        <a:pt x="66885" y="-608"/>
                        <a:pt x="79380" y="10175"/>
                        <a:pt x="76364" y="10175"/>
                      </a:cubicBezTo>
                      <a:cubicBezTo>
                        <a:pt x="75287" y="10175"/>
                        <a:pt x="76149" y="11253"/>
                        <a:pt x="78303" y="12547"/>
                      </a:cubicBezTo>
                      <a:cubicBezTo>
                        <a:pt x="82612" y="15135"/>
                        <a:pt x="89506" y="13410"/>
                        <a:pt x="96615" y="7803"/>
                      </a:cubicBezTo>
                      <a:cubicBezTo>
                        <a:pt x="101139" y="4352"/>
                        <a:pt x="101354" y="3921"/>
                        <a:pt x="97692" y="1765"/>
                      </a:cubicBezTo>
                      <a:cubicBezTo>
                        <a:pt x="93383" y="-823"/>
                        <a:pt x="94891" y="-1255"/>
                        <a:pt x="104801" y="-608"/>
                      </a:cubicBezTo>
                      <a:cubicBezTo>
                        <a:pt x="108679" y="-392"/>
                        <a:pt x="112341" y="-1255"/>
                        <a:pt x="113203" y="-2549"/>
                      </a:cubicBezTo>
                      <a:cubicBezTo>
                        <a:pt x="114711" y="-5136"/>
                        <a:pt x="124621" y="-3627"/>
                        <a:pt x="128283" y="-392"/>
                      </a:cubicBezTo>
                      <a:cubicBezTo>
                        <a:pt x="129360" y="686"/>
                        <a:pt x="131945" y="1549"/>
                        <a:pt x="134315" y="1549"/>
                      </a:cubicBezTo>
                      <a:cubicBezTo>
                        <a:pt x="136469" y="1549"/>
                        <a:pt x="137547" y="2627"/>
                        <a:pt x="136900" y="3705"/>
                      </a:cubicBezTo>
                      <a:cubicBezTo>
                        <a:pt x="136254" y="4999"/>
                        <a:pt x="132807" y="5862"/>
                        <a:pt x="129360" y="5862"/>
                      </a:cubicBezTo>
                      <a:cubicBezTo>
                        <a:pt x="125913" y="5862"/>
                        <a:pt x="122897" y="7372"/>
                        <a:pt x="122036" y="9313"/>
                      </a:cubicBezTo>
                      <a:cubicBezTo>
                        <a:pt x="121174" y="11685"/>
                        <a:pt x="119020" y="12547"/>
                        <a:pt x="115357" y="11900"/>
                      </a:cubicBezTo>
                      <a:cubicBezTo>
                        <a:pt x="112341" y="11253"/>
                        <a:pt x="109971" y="11685"/>
                        <a:pt x="109971" y="12547"/>
                      </a:cubicBezTo>
                      <a:cubicBezTo>
                        <a:pt x="109971" y="15567"/>
                        <a:pt x="90367" y="23546"/>
                        <a:pt x="86705" y="22036"/>
                      </a:cubicBezTo>
                      <a:cubicBezTo>
                        <a:pt x="83904" y="20958"/>
                        <a:pt x="83689" y="21389"/>
                        <a:pt x="85628" y="23330"/>
                      </a:cubicBezTo>
                      <a:cubicBezTo>
                        <a:pt x="87351" y="25055"/>
                        <a:pt x="92306" y="25271"/>
                        <a:pt x="101785" y="24408"/>
                      </a:cubicBezTo>
                      <a:cubicBezTo>
                        <a:pt x="124836" y="21821"/>
                        <a:pt x="144656" y="23114"/>
                        <a:pt x="146164" y="27428"/>
                      </a:cubicBezTo>
                      <a:cubicBezTo>
                        <a:pt x="146595" y="28722"/>
                        <a:pt x="148749" y="29584"/>
                        <a:pt x="150903" y="29584"/>
                      </a:cubicBezTo>
                      <a:cubicBezTo>
                        <a:pt x="156504" y="29584"/>
                        <a:pt x="158228" y="33250"/>
                        <a:pt x="153704" y="35622"/>
                      </a:cubicBezTo>
                      <a:cubicBezTo>
                        <a:pt x="147456" y="38857"/>
                        <a:pt x="121174" y="40151"/>
                        <a:pt x="119666" y="37348"/>
                      </a:cubicBezTo>
                      <a:cubicBezTo>
                        <a:pt x="119020" y="35622"/>
                        <a:pt x="118158" y="35838"/>
                        <a:pt x="117296" y="37779"/>
                      </a:cubicBezTo>
                      <a:cubicBezTo>
                        <a:pt x="115357" y="41661"/>
                        <a:pt x="105663" y="41014"/>
                        <a:pt x="105663" y="36916"/>
                      </a:cubicBezTo>
                      <a:cubicBezTo>
                        <a:pt x="105663" y="34113"/>
                        <a:pt x="105017" y="33897"/>
                        <a:pt x="102431" y="36054"/>
                      </a:cubicBezTo>
                      <a:cubicBezTo>
                        <a:pt x="97907" y="39936"/>
                        <a:pt x="64085" y="40151"/>
                        <a:pt x="60423" y="36485"/>
                      </a:cubicBezTo>
                      <a:close/>
                      <a:moveTo>
                        <a:pt x="79380" y="25702"/>
                      </a:moveTo>
                      <a:cubicBezTo>
                        <a:pt x="80027" y="23761"/>
                        <a:pt x="78950" y="22899"/>
                        <a:pt x="76364" y="23546"/>
                      </a:cubicBezTo>
                      <a:cubicBezTo>
                        <a:pt x="74425" y="23761"/>
                        <a:pt x="72271" y="25487"/>
                        <a:pt x="71625" y="26996"/>
                      </a:cubicBezTo>
                      <a:cubicBezTo>
                        <a:pt x="70979" y="28937"/>
                        <a:pt x="72056" y="29800"/>
                        <a:pt x="74641" y="29153"/>
                      </a:cubicBezTo>
                      <a:cubicBezTo>
                        <a:pt x="76580" y="28937"/>
                        <a:pt x="78734" y="27212"/>
                        <a:pt x="79380" y="25702"/>
                      </a:cubicBezTo>
                      <a:close/>
                      <a:moveTo>
                        <a:pt x="36725" y="11253"/>
                      </a:moveTo>
                      <a:cubicBezTo>
                        <a:pt x="36725" y="10606"/>
                        <a:pt x="35002" y="10175"/>
                        <a:pt x="32847" y="10175"/>
                      </a:cubicBezTo>
                      <a:cubicBezTo>
                        <a:pt x="30693" y="10175"/>
                        <a:pt x="28754" y="11685"/>
                        <a:pt x="28754" y="13194"/>
                      </a:cubicBezTo>
                      <a:cubicBezTo>
                        <a:pt x="28754" y="15567"/>
                        <a:pt x="29831" y="15998"/>
                        <a:pt x="32847" y="14273"/>
                      </a:cubicBezTo>
                      <a:cubicBezTo>
                        <a:pt x="35002" y="13194"/>
                        <a:pt x="36725" y="11685"/>
                        <a:pt x="36725" y="11253"/>
                      </a:cubicBezTo>
                      <a:close/>
                      <a:moveTo>
                        <a:pt x="21645" y="5862"/>
                      </a:moveTo>
                      <a:cubicBezTo>
                        <a:pt x="21645" y="4784"/>
                        <a:pt x="20783" y="3705"/>
                        <a:pt x="19491" y="3705"/>
                      </a:cubicBezTo>
                      <a:cubicBezTo>
                        <a:pt x="18414" y="3705"/>
                        <a:pt x="17337" y="4784"/>
                        <a:pt x="17337" y="5862"/>
                      </a:cubicBezTo>
                      <a:cubicBezTo>
                        <a:pt x="17337" y="7156"/>
                        <a:pt x="18414" y="8019"/>
                        <a:pt x="19491" y="8019"/>
                      </a:cubicBezTo>
                      <a:cubicBezTo>
                        <a:pt x="20783" y="8019"/>
                        <a:pt x="21645" y="7156"/>
                        <a:pt x="21645" y="5862"/>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60" name="Freeform: Shape 59">
                  <a:extLst>
                    <a:ext uri="{FF2B5EF4-FFF2-40B4-BE49-F238E27FC236}">
                      <a16:creationId xmlns:a16="http://schemas.microsoft.com/office/drawing/2014/main" id="{CF592260-9B24-0F87-A034-AD80F8B64AAB}"/>
                    </a:ext>
                  </a:extLst>
                </p:cNvPr>
                <p:cNvSpPr>
                  <a:spLocks/>
                </p:cNvSpPr>
                <p:nvPr/>
              </p:nvSpPr>
              <p:spPr>
                <a:xfrm flipV="1">
                  <a:off x="3531109" y="3053172"/>
                  <a:ext cx="160323" cy="97275"/>
                </a:xfrm>
                <a:custGeom>
                  <a:avLst/>
                  <a:gdLst>
                    <a:gd name="connsiteX0" fmla="*/ 117668 w 160323"/>
                    <a:gd name="connsiteY0" fmla="*/ 83066 h 97275"/>
                    <a:gd name="connsiteX1" fmla="*/ 107327 w 160323"/>
                    <a:gd name="connsiteY1" fmla="*/ 78753 h 97275"/>
                    <a:gd name="connsiteX2" fmla="*/ 75228 w 160323"/>
                    <a:gd name="connsiteY2" fmla="*/ 73577 h 97275"/>
                    <a:gd name="connsiteX3" fmla="*/ 37743 w 160323"/>
                    <a:gd name="connsiteY3" fmla="*/ 67539 h 97275"/>
                    <a:gd name="connsiteX4" fmla="*/ 15554 w 160323"/>
                    <a:gd name="connsiteY4" fmla="*/ 58482 h 97275"/>
                    <a:gd name="connsiteX5" fmla="*/ 12107 w 160323"/>
                    <a:gd name="connsiteY5" fmla="*/ 55031 h 97275"/>
                    <a:gd name="connsiteX6" fmla="*/ 2628 w 160323"/>
                    <a:gd name="connsiteY6" fmla="*/ 38857 h 97275"/>
                    <a:gd name="connsiteX7" fmla="*/ -4265 w 160323"/>
                    <a:gd name="connsiteY7" fmla="*/ 35406 h 97275"/>
                    <a:gd name="connsiteX8" fmla="*/ 1120 w 160323"/>
                    <a:gd name="connsiteY8" fmla="*/ 33250 h 97275"/>
                    <a:gd name="connsiteX9" fmla="*/ 3059 w 160323"/>
                    <a:gd name="connsiteY9" fmla="*/ 30878 h 97275"/>
                    <a:gd name="connsiteX10" fmla="*/ -6635 w 160323"/>
                    <a:gd name="connsiteY10" fmla="*/ 25271 h 97275"/>
                    <a:gd name="connsiteX11" fmla="*/ -9005 w 160323"/>
                    <a:gd name="connsiteY11" fmla="*/ 19879 h 97275"/>
                    <a:gd name="connsiteX12" fmla="*/ -10728 w 160323"/>
                    <a:gd name="connsiteY12" fmla="*/ 13410 h 97275"/>
                    <a:gd name="connsiteX13" fmla="*/ -16114 w 160323"/>
                    <a:gd name="connsiteY13" fmla="*/ 8234 h 97275"/>
                    <a:gd name="connsiteX14" fmla="*/ -5343 w 160323"/>
                    <a:gd name="connsiteY14" fmla="*/ 1117 h 97275"/>
                    <a:gd name="connsiteX15" fmla="*/ -2327 w 160323"/>
                    <a:gd name="connsiteY15" fmla="*/ 255 h 97275"/>
                    <a:gd name="connsiteX16" fmla="*/ 2413 w 160323"/>
                    <a:gd name="connsiteY16" fmla="*/ -3843 h 97275"/>
                    <a:gd name="connsiteX17" fmla="*/ 10168 w 160323"/>
                    <a:gd name="connsiteY17" fmla="*/ -3412 h 97275"/>
                    <a:gd name="connsiteX18" fmla="*/ 11892 w 160323"/>
                    <a:gd name="connsiteY18" fmla="*/ -4058 h 97275"/>
                    <a:gd name="connsiteX19" fmla="*/ 33435 w 160323"/>
                    <a:gd name="connsiteY19" fmla="*/ -11822 h 97275"/>
                    <a:gd name="connsiteX20" fmla="*/ 63164 w 160323"/>
                    <a:gd name="connsiteY20" fmla="*/ -10528 h 97275"/>
                    <a:gd name="connsiteX21" fmla="*/ 60579 w 160323"/>
                    <a:gd name="connsiteY21" fmla="*/ -8803 h 97275"/>
                    <a:gd name="connsiteX22" fmla="*/ 57994 w 160323"/>
                    <a:gd name="connsiteY22" fmla="*/ -8372 h 97275"/>
                    <a:gd name="connsiteX23" fmla="*/ 50669 w 160323"/>
                    <a:gd name="connsiteY23" fmla="*/ -3843 h 97275"/>
                    <a:gd name="connsiteX24" fmla="*/ 42052 w 160323"/>
                    <a:gd name="connsiteY24" fmla="*/ 255 h 97275"/>
                    <a:gd name="connsiteX25" fmla="*/ 36020 w 160323"/>
                    <a:gd name="connsiteY25" fmla="*/ 5215 h 97275"/>
                    <a:gd name="connsiteX26" fmla="*/ 31281 w 160323"/>
                    <a:gd name="connsiteY26" fmla="*/ 19879 h 97275"/>
                    <a:gd name="connsiteX27" fmla="*/ 33435 w 160323"/>
                    <a:gd name="connsiteY27" fmla="*/ 22036 h 97275"/>
                    <a:gd name="connsiteX28" fmla="*/ 59071 w 160323"/>
                    <a:gd name="connsiteY28" fmla="*/ 47914 h 97275"/>
                    <a:gd name="connsiteX29" fmla="*/ 65319 w 160323"/>
                    <a:gd name="connsiteY29" fmla="*/ 51796 h 97275"/>
                    <a:gd name="connsiteX30" fmla="*/ 107758 w 160323"/>
                    <a:gd name="connsiteY30" fmla="*/ 65167 h 97275"/>
                    <a:gd name="connsiteX31" fmla="*/ 135118 w 160323"/>
                    <a:gd name="connsiteY31" fmla="*/ 82419 h 97275"/>
                    <a:gd name="connsiteX32" fmla="*/ 117668 w 160323"/>
                    <a:gd name="connsiteY32" fmla="*/ 83066 h 97275"/>
                    <a:gd name="connsiteX33" fmla="*/ 6937 w 160323"/>
                    <a:gd name="connsiteY33" fmla="*/ 35838 h 97275"/>
                    <a:gd name="connsiteX34" fmla="*/ 2844 w 160323"/>
                    <a:gd name="connsiteY34" fmla="*/ 35622 h 97275"/>
                    <a:gd name="connsiteX35" fmla="*/ 4136 w 160323"/>
                    <a:gd name="connsiteY35" fmla="*/ 36916 h 97275"/>
                    <a:gd name="connsiteX36" fmla="*/ 6937 w 160323"/>
                    <a:gd name="connsiteY36" fmla="*/ 35838 h 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0323" h="97275">
                      <a:moveTo>
                        <a:pt x="117668" y="83066"/>
                      </a:moveTo>
                      <a:cubicBezTo>
                        <a:pt x="114652" y="82419"/>
                        <a:pt x="110128" y="80478"/>
                        <a:pt x="107327" y="78753"/>
                      </a:cubicBezTo>
                      <a:cubicBezTo>
                        <a:pt x="103881" y="76381"/>
                        <a:pt x="93324" y="74871"/>
                        <a:pt x="75228" y="73577"/>
                      </a:cubicBezTo>
                      <a:cubicBezTo>
                        <a:pt x="49377" y="71852"/>
                        <a:pt x="40113" y="70343"/>
                        <a:pt x="37743" y="67539"/>
                      </a:cubicBezTo>
                      <a:cubicBezTo>
                        <a:pt x="35374" y="64520"/>
                        <a:pt x="19216" y="58050"/>
                        <a:pt x="15554" y="58482"/>
                      </a:cubicBezTo>
                      <a:cubicBezTo>
                        <a:pt x="12754" y="58913"/>
                        <a:pt x="11676" y="57835"/>
                        <a:pt x="12107" y="55031"/>
                      </a:cubicBezTo>
                      <a:cubicBezTo>
                        <a:pt x="13184" y="48130"/>
                        <a:pt x="9738" y="42307"/>
                        <a:pt x="2628" y="38857"/>
                      </a:cubicBezTo>
                      <a:lnTo>
                        <a:pt x="-4265" y="35406"/>
                      </a:lnTo>
                      <a:lnTo>
                        <a:pt x="1120" y="33250"/>
                      </a:lnTo>
                      <a:cubicBezTo>
                        <a:pt x="4352" y="31740"/>
                        <a:pt x="5214" y="30878"/>
                        <a:pt x="3059" y="30878"/>
                      </a:cubicBezTo>
                      <a:cubicBezTo>
                        <a:pt x="1120" y="30662"/>
                        <a:pt x="-3188" y="28290"/>
                        <a:pt x="-6635" y="25271"/>
                      </a:cubicBezTo>
                      <a:cubicBezTo>
                        <a:pt x="-11590" y="21173"/>
                        <a:pt x="-12021" y="19879"/>
                        <a:pt x="-9005" y="19879"/>
                      </a:cubicBezTo>
                      <a:cubicBezTo>
                        <a:pt x="-3619" y="19879"/>
                        <a:pt x="-4481" y="15782"/>
                        <a:pt x="-10728" y="13410"/>
                      </a:cubicBezTo>
                      <a:cubicBezTo>
                        <a:pt x="-13744" y="12331"/>
                        <a:pt x="-16114" y="9959"/>
                        <a:pt x="-16114" y="8234"/>
                      </a:cubicBezTo>
                      <a:cubicBezTo>
                        <a:pt x="-16114" y="3705"/>
                        <a:pt x="-10297" y="-177"/>
                        <a:pt x="-5343" y="1117"/>
                      </a:cubicBezTo>
                      <a:cubicBezTo>
                        <a:pt x="-2973" y="1764"/>
                        <a:pt x="-1465" y="1333"/>
                        <a:pt x="-2327" y="255"/>
                      </a:cubicBezTo>
                      <a:cubicBezTo>
                        <a:pt x="-2973" y="-824"/>
                        <a:pt x="-819" y="-2765"/>
                        <a:pt x="2413" y="-3843"/>
                      </a:cubicBezTo>
                      <a:cubicBezTo>
                        <a:pt x="6937" y="-5568"/>
                        <a:pt x="8660" y="-5568"/>
                        <a:pt x="10168" y="-3412"/>
                      </a:cubicBezTo>
                      <a:cubicBezTo>
                        <a:pt x="11461" y="-1255"/>
                        <a:pt x="11892" y="-1471"/>
                        <a:pt x="11892" y="-4058"/>
                      </a:cubicBezTo>
                      <a:cubicBezTo>
                        <a:pt x="11892" y="-8803"/>
                        <a:pt x="16416" y="-10312"/>
                        <a:pt x="33435" y="-11822"/>
                      </a:cubicBezTo>
                      <a:cubicBezTo>
                        <a:pt x="59286" y="-13763"/>
                        <a:pt x="62087" y="-13763"/>
                        <a:pt x="63164" y="-10528"/>
                      </a:cubicBezTo>
                      <a:cubicBezTo>
                        <a:pt x="63811" y="-8372"/>
                        <a:pt x="63164" y="-7940"/>
                        <a:pt x="60579" y="-8803"/>
                      </a:cubicBezTo>
                      <a:cubicBezTo>
                        <a:pt x="58640" y="-9666"/>
                        <a:pt x="57348" y="-9450"/>
                        <a:pt x="57994" y="-8372"/>
                      </a:cubicBezTo>
                      <a:cubicBezTo>
                        <a:pt x="58640" y="-7509"/>
                        <a:pt x="55193" y="-5352"/>
                        <a:pt x="50669" y="-3843"/>
                      </a:cubicBezTo>
                      <a:cubicBezTo>
                        <a:pt x="45930" y="-2333"/>
                        <a:pt x="42052" y="-392"/>
                        <a:pt x="42052" y="255"/>
                      </a:cubicBezTo>
                      <a:cubicBezTo>
                        <a:pt x="42052" y="1117"/>
                        <a:pt x="39467" y="3274"/>
                        <a:pt x="36020" y="5215"/>
                      </a:cubicBezTo>
                      <a:cubicBezTo>
                        <a:pt x="30203" y="8665"/>
                        <a:pt x="26541" y="19879"/>
                        <a:pt x="31281" y="19879"/>
                      </a:cubicBezTo>
                      <a:cubicBezTo>
                        <a:pt x="32573" y="19879"/>
                        <a:pt x="33435" y="20958"/>
                        <a:pt x="33435" y="22036"/>
                      </a:cubicBezTo>
                      <a:cubicBezTo>
                        <a:pt x="33435" y="25055"/>
                        <a:pt x="56055" y="47914"/>
                        <a:pt x="59071" y="47914"/>
                      </a:cubicBezTo>
                      <a:cubicBezTo>
                        <a:pt x="60364" y="47914"/>
                        <a:pt x="63164" y="49640"/>
                        <a:pt x="65319" y="51796"/>
                      </a:cubicBezTo>
                      <a:cubicBezTo>
                        <a:pt x="70273" y="56756"/>
                        <a:pt x="79537" y="59560"/>
                        <a:pt x="107758" y="65167"/>
                      </a:cubicBezTo>
                      <a:cubicBezTo>
                        <a:pt x="145243" y="72715"/>
                        <a:pt x="152783" y="77459"/>
                        <a:pt x="135118" y="82419"/>
                      </a:cubicBezTo>
                      <a:cubicBezTo>
                        <a:pt x="126932" y="84576"/>
                        <a:pt x="126285" y="84576"/>
                        <a:pt x="117668" y="83066"/>
                      </a:cubicBezTo>
                      <a:close/>
                      <a:moveTo>
                        <a:pt x="6937" y="35838"/>
                      </a:moveTo>
                      <a:cubicBezTo>
                        <a:pt x="6291" y="35191"/>
                        <a:pt x="4352" y="34975"/>
                        <a:pt x="2844" y="35622"/>
                      </a:cubicBezTo>
                      <a:cubicBezTo>
                        <a:pt x="1120" y="36269"/>
                        <a:pt x="1767" y="36916"/>
                        <a:pt x="4136" y="36916"/>
                      </a:cubicBezTo>
                      <a:cubicBezTo>
                        <a:pt x="6506" y="37132"/>
                        <a:pt x="7799" y="36485"/>
                        <a:pt x="6937" y="35838"/>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61" name="Freeform: Shape 60">
                  <a:extLst>
                    <a:ext uri="{FF2B5EF4-FFF2-40B4-BE49-F238E27FC236}">
                      <a16:creationId xmlns:a16="http://schemas.microsoft.com/office/drawing/2014/main" id="{193D9124-0DB5-C500-E4AD-0C03D7D200E0}"/>
                    </a:ext>
                  </a:extLst>
                </p:cNvPr>
                <p:cNvSpPr>
                  <a:spLocks/>
                </p:cNvSpPr>
                <p:nvPr/>
              </p:nvSpPr>
              <p:spPr>
                <a:xfrm flipV="1">
                  <a:off x="2754778" y="3139120"/>
                  <a:ext cx="1032611" cy="616432"/>
                </a:xfrm>
                <a:custGeom>
                  <a:avLst/>
                  <a:gdLst>
                    <a:gd name="connsiteX0" fmla="*/ 463399 w 1032611"/>
                    <a:gd name="connsiteY0" fmla="*/ 602677 h 616432"/>
                    <a:gd name="connsiteX1" fmla="*/ 458444 w 1032611"/>
                    <a:gd name="connsiteY1" fmla="*/ 601814 h 616432"/>
                    <a:gd name="connsiteX2" fmla="*/ 449827 w 1032611"/>
                    <a:gd name="connsiteY2" fmla="*/ 598148 h 616432"/>
                    <a:gd name="connsiteX3" fmla="*/ 445949 w 1032611"/>
                    <a:gd name="connsiteY3" fmla="*/ 595992 h 616432"/>
                    <a:gd name="connsiteX4" fmla="*/ 440348 w 1032611"/>
                    <a:gd name="connsiteY4" fmla="*/ 598580 h 616432"/>
                    <a:gd name="connsiteX5" fmla="*/ 424621 w 1032611"/>
                    <a:gd name="connsiteY5" fmla="*/ 594266 h 616432"/>
                    <a:gd name="connsiteX6" fmla="*/ 408679 w 1032611"/>
                    <a:gd name="connsiteY6" fmla="*/ 589738 h 616432"/>
                    <a:gd name="connsiteX7" fmla="*/ 405233 w 1032611"/>
                    <a:gd name="connsiteY7" fmla="*/ 587365 h 616432"/>
                    <a:gd name="connsiteX8" fmla="*/ 403940 w 1032611"/>
                    <a:gd name="connsiteY8" fmla="*/ 587365 h 616432"/>
                    <a:gd name="connsiteX9" fmla="*/ 384767 w 1032611"/>
                    <a:gd name="connsiteY9" fmla="*/ 584346 h 616432"/>
                    <a:gd name="connsiteX10" fmla="*/ 376796 w 1032611"/>
                    <a:gd name="connsiteY10" fmla="*/ 580249 h 616432"/>
                    <a:gd name="connsiteX11" fmla="*/ 366024 w 1032611"/>
                    <a:gd name="connsiteY11" fmla="*/ 572701 h 616432"/>
                    <a:gd name="connsiteX12" fmla="*/ 364947 w 1032611"/>
                    <a:gd name="connsiteY12" fmla="*/ 566878 h 616432"/>
                    <a:gd name="connsiteX13" fmla="*/ 364301 w 1032611"/>
                    <a:gd name="connsiteY13" fmla="*/ 568388 h 616432"/>
                    <a:gd name="connsiteX14" fmla="*/ 359992 w 1032611"/>
                    <a:gd name="connsiteY14" fmla="*/ 569682 h 616432"/>
                    <a:gd name="connsiteX15" fmla="*/ 356545 w 1032611"/>
                    <a:gd name="connsiteY15" fmla="*/ 571407 h 616432"/>
                    <a:gd name="connsiteX16" fmla="*/ 345128 w 1032611"/>
                    <a:gd name="connsiteY16" fmla="*/ 570329 h 616432"/>
                    <a:gd name="connsiteX17" fmla="*/ 336726 w 1032611"/>
                    <a:gd name="connsiteY17" fmla="*/ 562565 h 616432"/>
                    <a:gd name="connsiteX18" fmla="*/ 335649 w 1032611"/>
                    <a:gd name="connsiteY18" fmla="*/ 560624 h 616432"/>
                    <a:gd name="connsiteX19" fmla="*/ 317983 w 1032611"/>
                    <a:gd name="connsiteY19" fmla="*/ 553508 h 616432"/>
                    <a:gd name="connsiteX20" fmla="*/ 327678 w 1032611"/>
                    <a:gd name="connsiteY20" fmla="*/ 554155 h 616432"/>
                    <a:gd name="connsiteX21" fmla="*/ 335218 w 1032611"/>
                    <a:gd name="connsiteY21" fmla="*/ 556527 h 616432"/>
                    <a:gd name="connsiteX22" fmla="*/ 341681 w 1032611"/>
                    <a:gd name="connsiteY22" fmla="*/ 557605 h 616432"/>
                    <a:gd name="connsiteX23" fmla="*/ 348144 w 1032611"/>
                    <a:gd name="connsiteY23" fmla="*/ 557389 h 616432"/>
                    <a:gd name="connsiteX24" fmla="*/ 344912 w 1032611"/>
                    <a:gd name="connsiteY24" fmla="*/ 555448 h 616432"/>
                    <a:gd name="connsiteX25" fmla="*/ 341681 w 1032611"/>
                    <a:gd name="connsiteY25" fmla="*/ 551351 h 616432"/>
                    <a:gd name="connsiteX26" fmla="*/ 330909 w 1032611"/>
                    <a:gd name="connsiteY26" fmla="*/ 539490 h 616432"/>
                    <a:gd name="connsiteX27" fmla="*/ 320138 w 1032611"/>
                    <a:gd name="connsiteY27" fmla="*/ 529785 h 616432"/>
                    <a:gd name="connsiteX28" fmla="*/ 315829 w 1032611"/>
                    <a:gd name="connsiteY28" fmla="*/ 526766 h 616432"/>
                    <a:gd name="connsiteX29" fmla="*/ 311521 w 1032611"/>
                    <a:gd name="connsiteY29" fmla="*/ 520081 h 616432"/>
                    <a:gd name="connsiteX30" fmla="*/ 297087 w 1032611"/>
                    <a:gd name="connsiteY30" fmla="*/ 505848 h 616432"/>
                    <a:gd name="connsiteX31" fmla="*/ 294286 w 1032611"/>
                    <a:gd name="connsiteY31" fmla="*/ 503475 h 616432"/>
                    <a:gd name="connsiteX32" fmla="*/ 294502 w 1032611"/>
                    <a:gd name="connsiteY32" fmla="*/ 500025 h 616432"/>
                    <a:gd name="connsiteX33" fmla="*/ 283299 w 1032611"/>
                    <a:gd name="connsiteY33" fmla="*/ 490536 h 616432"/>
                    <a:gd name="connsiteX34" fmla="*/ 270373 w 1032611"/>
                    <a:gd name="connsiteY34" fmla="*/ 484713 h 616432"/>
                    <a:gd name="connsiteX35" fmla="*/ 263480 w 1032611"/>
                    <a:gd name="connsiteY35" fmla="*/ 484067 h 616432"/>
                    <a:gd name="connsiteX36" fmla="*/ 257878 w 1032611"/>
                    <a:gd name="connsiteY36" fmla="*/ 481694 h 616432"/>
                    <a:gd name="connsiteX37" fmla="*/ 256155 w 1032611"/>
                    <a:gd name="connsiteY37" fmla="*/ 479322 h 616432"/>
                    <a:gd name="connsiteX38" fmla="*/ 250985 w 1032611"/>
                    <a:gd name="connsiteY38" fmla="*/ 474578 h 616432"/>
                    <a:gd name="connsiteX39" fmla="*/ 244737 w 1032611"/>
                    <a:gd name="connsiteY39" fmla="*/ 471127 h 616432"/>
                    <a:gd name="connsiteX40" fmla="*/ 239351 w 1032611"/>
                    <a:gd name="connsiteY40" fmla="*/ 467892 h 616432"/>
                    <a:gd name="connsiteX41" fmla="*/ 233966 w 1032611"/>
                    <a:gd name="connsiteY41" fmla="*/ 464442 h 616432"/>
                    <a:gd name="connsiteX42" fmla="*/ 232242 w 1032611"/>
                    <a:gd name="connsiteY42" fmla="*/ 463579 h 616432"/>
                    <a:gd name="connsiteX43" fmla="*/ 223840 w 1032611"/>
                    <a:gd name="connsiteY43" fmla="*/ 460560 h 616432"/>
                    <a:gd name="connsiteX44" fmla="*/ 216947 w 1032611"/>
                    <a:gd name="connsiteY44" fmla="*/ 440288 h 616432"/>
                    <a:gd name="connsiteX45" fmla="*/ 219963 w 1032611"/>
                    <a:gd name="connsiteY45" fmla="*/ 425193 h 616432"/>
                    <a:gd name="connsiteX46" fmla="*/ 221471 w 1032611"/>
                    <a:gd name="connsiteY46" fmla="*/ 420879 h 616432"/>
                    <a:gd name="connsiteX47" fmla="*/ 221255 w 1032611"/>
                    <a:gd name="connsiteY47" fmla="*/ 406646 h 616432"/>
                    <a:gd name="connsiteX48" fmla="*/ 223194 w 1032611"/>
                    <a:gd name="connsiteY48" fmla="*/ 402333 h 616432"/>
                    <a:gd name="connsiteX49" fmla="*/ 231811 w 1032611"/>
                    <a:gd name="connsiteY49" fmla="*/ 392629 h 616432"/>
                    <a:gd name="connsiteX50" fmla="*/ 264341 w 1032611"/>
                    <a:gd name="connsiteY50" fmla="*/ 392629 h 616432"/>
                    <a:gd name="connsiteX51" fmla="*/ 280929 w 1032611"/>
                    <a:gd name="connsiteY51" fmla="*/ 402549 h 616432"/>
                    <a:gd name="connsiteX52" fmla="*/ 290193 w 1032611"/>
                    <a:gd name="connsiteY52" fmla="*/ 410744 h 616432"/>
                    <a:gd name="connsiteX53" fmla="*/ 291486 w 1032611"/>
                    <a:gd name="connsiteY53" fmla="*/ 410959 h 616432"/>
                    <a:gd name="connsiteX54" fmla="*/ 295579 w 1032611"/>
                    <a:gd name="connsiteY54" fmla="*/ 405999 h 616432"/>
                    <a:gd name="connsiteX55" fmla="*/ 298595 w 1032611"/>
                    <a:gd name="connsiteY55" fmla="*/ 398451 h 616432"/>
                    <a:gd name="connsiteX56" fmla="*/ 302903 w 1032611"/>
                    <a:gd name="connsiteY56" fmla="*/ 387237 h 616432"/>
                    <a:gd name="connsiteX57" fmla="*/ 307212 w 1032611"/>
                    <a:gd name="connsiteY57" fmla="*/ 380121 h 616432"/>
                    <a:gd name="connsiteX58" fmla="*/ 314752 w 1032611"/>
                    <a:gd name="connsiteY58" fmla="*/ 370416 h 616432"/>
                    <a:gd name="connsiteX59" fmla="*/ 320138 w 1032611"/>
                    <a:gd name="connsiteY59" fmla="*/ 361790 h 616432"/>
                    <a:gd name="connsiteX60" fmla="*/ 317983 w 1032611"/>
                    <a:gd name="connsiteY60" fmla="*/ 357908 h 616432"/>
                    <a:gd name="connsiteX61" fmla="*/ 316475 w 1032611"/>
                    <a:gd name="connsiteY61" fmla="*/ 355105 h 616432"/>
                    <a:gd name="connsiteX62" fmla="*/ 300749 w 1032611"/>
                    <a:gd name="connsiteY62" fmla="*/ 350576 h 616432"/>
                    <a:gd name="connsiteX63" fmla="*/ 286315 w 1032611"/>
                    <a:gd name="connsiteY63" fmla="*/ 346910 h 616432"/>
                    <a:gd name="connsiteX64" fmla="*/ 287608 w 1032611"/>
                    <a:gd name="connsiteY64" fmla="*/ 352085 h 616432"/>
                    <a:gd name="connsiteX65" fmla="*/ 289978 w 1032611"/>
                    <a:gd name="connsiteY65" fmla="*/ 352085 h 616432"/>
                    <a:gd name="connsiteX66" fmla="*/ 292132 w 1032611"/>
                    <a:gd name="connsiteY66" fmla="*/ 349498 h 616432"/>
                    <a:gd name="connsiteX67" fmla="*/ 293209 w 1032611"/>
                    <a:gd name="connsiteY67" fmla="*/ 352732 h 616432"/>
                    <a:gd name="connsiteX68" fmla="*/ 294286 w 1032611"/>
                    <a:gd name="connsiteY68" fmla="*/ 355967 h 616432"/>
                    <a:gd name="connsiteX69" fmla="*/ 292132 w 1032611"/>
                    <a:gd name="connsiteY69" fmla="*/ 363515 h 616432"/>
                    <a:gd name="connsiteX70" fmla="*/ 289762 w 1032611"/>
                    <a:gd name="connsiteY70" fmla="*/ 371063 h 616432"/>
                    <a:gd name="connsiteX71" fmla="*/ 289547 w 1032611"/>
                    <a:gd name="connsiteY71" fmla="*/ 385081 h 616432"/>
                    <a:gd name="connsiteX72" fmla="*/ 287823 w 1032611"/>
                    <a:gd name="connsiteY72" fmla="*/ 382924 h 616432"/>
                    <a:gd name="connsiteX73" fmla="*/ 284807 w 1032611"/>
                    <a:gd name="connsiteY73" fmla="*/ 380768 h 616432"/>
                    <a:gd name="connsiteX74" fmla="*/ 279206 w 1032611"/>
                    <a:gd name="connsiteY74" fmla="*/ 377533 h 616432"/>
                    <a:gd name="connsiteX75" fmla="*/ 270373 w 1032611"/>
                    <a:gd name="connsiteY75" fmla="*/ 374298 h 616432"/>
                    <a:gd name="connsiteX76" fmla="*/ 259386 w 1032611"/>
                    <a:gd name="connsiteY76" fmla="*/ 342381 h 616432"/>
                    <a:gd name="connsiteX77" fmla="*/ 259817 w 1032611"/>
                    <a:gd name="connsiteY77" fmla="*/ 334402 h 616432"/>
                    <a:gd name="connsiteX78" fmla="*/ 259171 w 1032611"/>
                    <a:gd name="connsiteY78" fmla="*/ 329873 h 616432"/>
                    <a:gd name="connsiteX79" fmla="*/ 263264 w 1032611"/>
                    <a:gd name="connsiteY79" fmla="*/ 329226 h 616432"/>
                    <a:gd name="connsiteX80" fmla="*/ 266280 w 1032611"/>
                    <a:gd name="connsiteY80" fmla="*/ 328148 h 616432"/>
                    <a:gd name="connsiteX81" fmla="*/ 263910 w 1032611"/>
                    <a:gd name="connsiteY81" fmla="*/ 324697 h 616432"/>
                    <a:gd name="connsiteX82" fmla="*/ 264126 w 1032611"/>
                    <a:gd name="connsiteY82" fmla="*/ 321462 h 616432"/>
                    <a:gd name="connsiteX83" fmla="*/ 253139 w 1032611"/>
                    <a:gd name="connsiteY83" fmla="*/ 313052 h 616432"/>
                    <a:gd name="connsiteX84" fmla="*/ 239998 w 1032611"/>
                    <a:gd name="connsiteY84" fmla="*/ 311326 h 616432"/>
                    <a:gd name="connsiteX85" fmla="*/ 228364 w 1032611"/>
                    <a:gd name="connsiteY85" fmla="*/ 308954 h 616432"/>
                    <a:gd name="connsiteX86" fmla="*/ 207252 w 1032611"/>
                    <a:gd name="connsiteY86" fmla="*/ 296015 h 616432"/>
                    <a:gd name="connsiteX87" fmla="*/ 174722 w 1032611"/>
                    <a:gd name="connsiteY87" fmla="*/ 266255 h 616432"/>
                    <a:gd name="connsiteX88" fmla="*/ 162227 w 1032611"/>
                    <a:gd name="connsiteY88" fmla="*/ 255040 h 616432"/>
                    <a:gd name="connsiteX89" fmla="*/ 151887 w 1032611"/>
                    <a:gd name="connsiteY89" fmla="*/ 244905 h 616432"/>
                    <a:gd name="connsiteX90" fmla="*/ 140684 w 1032611"/>
                    <a:gd name="connsiteY90" fmla="*/ 238435 h 616432"/>
                    <a:gd name="connsiteX91" fmla="*/ 125820 w 1032611"/>
                    <a:gd name="connsiteY91" fmla="*/ 236925 h 616432"/>
                    <a:gd name="connsiteX92" fmla="*/ 116772 w 1032611"/>
                    <a:gd name="connsiteY92" fmla="*/ 241454 h 616432"/>
                    <a:gd name="connsiteX93" fmla="*/ 112248 w 1032611"/>
                    <a:gd name="connsiteY93" fmla="*/ 238004 h 616432"/>
                    <a:gd name="connsiteX94" fmla="*/ 107508 w 1032611"/>
                    <a:gd name="connsiteY94" fmla="*/ 222261 h 616432"/>
                    <a:gd name="connsiteX95" fmla="*/ 96737 w 1032611"/>
                    <a:gd name="connsiteY95" fmla="*/ 223986 h 616432"/>
                    <a:gd name="connsiteX96" fmla="*/ 72393 w 1032611"/>
                    <a:gd name="connsiteY96" fmla="*/ 220967 h 616432"/>
                    <a:gd name="connsiteX97" fmla="*/ 71747 w 1032611"/>
                    <a:gd name="connsiteY97" fmla="*/ 208243 h 616432"/>
                    <a:gd name="connsiteX98" fmla="*/ 74547 w 1032611"/>
                    <a:gd name="connsiteY98" fmla="*/ 206087 h 616432"/>
                    <a:gd name="connsiteX99" fmla="*/ 77348 w 1032611"/>
                    <a:gd name="connsiteY99" fmla="*/ 205224 h 616432"/>
                    <a:gd name="connsiteX100" fmla="*/ 90489 w 1032611"/>
                    <a:gd name="connsiteY100" fmla="*/ 198539 h 616432"/>
                    <a:gd name="connsiteX101" fmla="*/ 91782 w 1032611"/>
                    <a:gd name="connsiteY101" fmla="*/ 195304 h 616432"/>
                    <a:gd name="connsiteX102" fmla="*/ 92859 w 1032611"/>
                    <a:gd name="connsiteY102" fmla="*/ 197460 h 616432"/>
                    <a:gd name="connsiteX103" fmla="*/ 102984 w 1032611"/>
                    <a:gd name="connsiteY103" fmla="*/ 195304 h 616432"/>
                    <a:gd name="connsiteX104" fmla="*/ 104923 w 1032611"/>
                    <a:gd name="connsiteY104" fmla="*/ 190991 h 616432"/>
                    <a:gd name="connsiteX105" fmla="*/ 105569 w 1032611"/>
                    <a:gd name="connsiteY105" fmla="*/ 187540 h 616432"/>
                    <a:gd name="connsiteX106" fmla="*/ 109016 w 1032611"/>
                    <a:gd name="connsiteY106" fmla="*/ 182149 h 616432"/>
                    <a:gd name="connsiteX107" fmla="*/ 112463 w 1032611"/>
                    <a:gd name="connsiteY107" fmla="*/ 180208 h 616432"/>
                    <a:gd name="connsiteX108" fmla="*/ 114402 w 1032611"/>
                    <a:gd name="connsiteY108" fmla="*/ 178051 h 616432"/>
                    <a:gd name="connsiteX109" fmla="*/ 115048 w 1032611"/>
                    <a:gd name="connsiteY109" fmla="*/ 175895 h 616432"/>
                    <a:gd name="connsiteX110" fmla="*/ 116987 w 1032611"/>
                    <a:gd name="connsiteY110" fmla="*/ 173307 h 616432"/>
                    <a:gd name="connsiteX111" fmla="*/ 117849 w 1032611"/>
                    <a:gd name="connsiteY111" fmla="*/ 168347 h 616432"/>
                    <a:gd name="connsiteX112" fmla="*/ 113109 w 1032611"/>
                    <a:gd name="connsiteY112" fmla="*/ 135352 h 616432"/>
                    <a:gd name="connsiteX113" fmla="*/ 98245 w 1032611"/>
                    <a:gd name="connsiteY113" fmla="*/ 125216 h 616432"/>
                    <a:gd name="connsiteX114" fmla="*/ 38571 w 1032611"/>
                    <a:gd name="connsiteY114" fmla="*/ 129313 h 616432"/>
                    <a:gd name="connsiteX115" fmla="*/ 25860 w 1032611"/>
                    <a:gd name="connsiteY115" fmla="*/ 131254 h 616432"/>
                    <a:gd name="connsiteX116" fmla="*/ 10996 w 1032611"/>
                    <a:gd name="connsiteY116" fmla="*/ 128451 h 616432"/>
                    <a:gd name="connsiteX117" fmla="*/ 3455 w 1032611"/>
                    <a:gd name="connsiteY117" fmla="*/ 124138 h 616432"/>
                    <a:gd name="connsiteX118" fmla="*/ -3223 w 1032611"/>
                    <a:gd name="connsiteY118" fmla="*/ 112708 h 616432"/>
                    <a:gd name="connsiteX119" fmla="*/ -638 w 1032611"/>
                    <a:gd name="connsiteY119" fmla="*/ 92652 h 616432"/>
                    <a:gd name="connsiteX120" fmla="*/ -11409 w 1032611"/>
                    <a:gd name="connsiteY120" fmla="*/ 53618 h 616432"/>
                    <a:gd name="connsiteX121" fmla="*/ -13348 w 1032611"/>
                    <a:gd name="connsiteY121" fmla="*/ 50815 h 616432"/>
                    <a:gd name="connsiteX122" fmla="*/ -13779 w 1032611"/>
                    <a:gd name="connsiteY122" fmla="*/ 44345 h 616432"/>
                    <a:gd name="connsiteX123" fmla="*/ -13564 w 1032611"/>
                    <a:gd name="connsiteY123" fmla="*/ 37875 h 616432"/>
                    <a:gd name="connsiteX124" fmla="*/ -11625 w 1032611"/>
                    <a:gd name="connsiteY124" fmla="*/ 34641 h 616432"/>
                    <a:gd name="connsiteX125" fmla="*/ -8824 w 1032611"/>
                    <a:gd name="connsiteY125" fmla="*/ 32053 h 616432"/>
                    <a:gd name="connsiteX126" fmla="*/ -8178 w 1032611"/>
                    <a:gd name="connsiteY126" fmla="*/ 11997 h 616432"/>
                    <a:gd name="connsiteX127" fmla="*/ -422 w 1032611"/>
                    <a:gd name="connsiteY127" fmla="*/ 6821 h 616432"/>
                    <a:gd name="connsiteX128" fmla="*/ 13796 w 1032611"/>
                    <a:gd name="connsiteY128" fmla="*/ 8546 h 616432"/>
                    <a:gd name="connsiteX129" fmla="*/ 30815 w 1032611"/>
                    <a:gd name="connsiteY129" fmla="*/ -1158 h 616432"/>
                    <a:gd name="connsiteX130" fmla="*/ 47188 w 1032611"/>
                    <a:gd name="connsiteY130" fmla="*/ -8922 h 616432"/>
                    <a:gd name="connsiteX131" fmla="*/ 77779 w 1032611"/>
                    <a:gd name="connsiteY131" fmla="*/ 1214 h 616432"/>
                    <a:gd name="connsiteX132" fmla="*/ 94582 w 1032611"/>
                    <a:gd name="connsiteY132" fmla="*/ 1430 h 616432"/>
                    <a:gd name="connsiteX133" fmla="*/ 101476 w 1032611"/>
                    <a:gd name="connsiteY133" fmla="*/ 7899 h 616432"/>
                    <a:gd name="connsiteX134" fmla="*/ 111386 w 1032611"/>
                    <a:gd name="connsiteY134" fmla="*/ 15663 h 616432"/>
                    <a:gd name="connsiteX135" fmla="*/ 121296 w 1032611"/>
                    <a:gd name="connsiteY135" fmla="*/ 25152 h 616432"/>
                    <a:gd name="connsiteX136" fmla="*/ 127328 w 1032611"/>
                    <a:gd name="connsiteY136" fmla="*/ 33562 h 616432"/>
                    <a:gd name="connsiteX137" fmla="*/ 132714 w 1032611"/>
                    <a:gd name="connsiteY137" fmla="*/ 36797 h 616432"/>
                    <a:gd name="connsiteX138" fmla="*/ 132283 w 1032611"/>
                    <a:gd name="connsiteY138" fmla="*/ 42835 h 616432"/>
                    <a:gd name="connsiteX139" fmla="*/ 130128 w 1032611"/>
                    <a:gd name="connsiteY139" fmla="*/ 57716 h 616432"/>
                    <a:gd name="connsiteX140" fmla="*/ 154041 w 1032611"/>
                    <a:gd name="connsiteY140" fmla="*/ 83163 h 616432"/>
                    <a:gd name="connsiteX141" fmla="*/ 168475 w 1032611"/>
                    <a:gd name="connsiteY141" fmla="*/ 88986 h 616432"/>
                    <a:gd name="connsiteX142" fmla="*/ 182262 w 1032611"/>
                    <a:gd name="connsiteY142" fmla="*/ 107748 h 616432"/>
                    <a:gd name="connsiteX143" fmla="*/ 180108 w 1032611"/>
                    <a:gd name="connsiteY143" fmla="*/ 114649 h 616432"/>
                    <a:gd name="connsiteX144" fmla="*/ 216085 w 1032611"/>
                    <a:gd name="connsiteY144" fmla="*/ 120687 h 616432"/>
                    <a:gd name="connsiteX145" fmla="*/ 235905 w 1032611"/>
                    <a:gd name="connsiteY145" fmla="*/ 123922 h 616432"/>
                    <a:gd name="connsiteX146" fmla="*/ 249261 w 1032611"/>
                    <a:gd name="connsiteY146" fmla="*/ 131686 h 616432"/>
                    <a:gd name="connsiteX147" fmla="*/ 257663 w 1032611"/>
                    <a:gd name="connsiteY147" fmla="*/ 137077 h 616432"/>
                    <a:gd name="connsiteX148" fmla="*/ 262833 w 1032611"/>
                    <a:gd name="connsiteY148" fmla="*/ 142037 h 616432"/>
                    <a:gd name="connsiteX149" fmla="*/ 285669 w 1032611"/>
                    <a:gd name="connsiteY149" fmla="*/ 131470 h 616432"/>
                    <a:gd name="connsiteX150" fmla="*/ 288469 w 1032611"/>
                    <a:gd name="connsiteY150" fmla="*/ 123922 h 616432"/>
                    <a:gd name="connsiteX151" fmla="*/ 287177 w 1032611"/>
                    <a:gd name="connsiteY151" fmla="*/ 116590 h 616432"/>
                    <a:gd name="connsiteX152" fmla="*/ 285884 w 1032611"/>
                    <a:gd name="connsiteY152" fmla="*/ 112277 h 616432"/>
                    <a:gd name="connsiteX153" fmla="*/ 289978 w 1032611"/>
                    <a:gd name="connsiteY153" fmla="*/ 113570 h 616432"/>
                    <a:gd name="connsiteX154" fmla="*/ 295148 w 1032611"/>
                    <a:gd name="connsiteY154" fmla="*/ 113570 h 616432"/>
                    <a:gd name="connsiteX155" fmla="*/ 298595 w 1032611"/>
                    <a:gd name="connsiteY155" fmla="*/ 107748 h 616432"/>
                    <a:gd name="connsiteX156" fmla="*/ 302903 w 1032611"/>
                    <a:gd name="connsiteY156" fmla="*/ 104729 h 616432"/>
                    <a:gd name="connsiteX157" fmla="*/ 307212 w 1032611"/>
                    <a:gd name="connsiteY157" fmla="*/ 103003 h 616432"/>
                    <a:gd name="connsiteX158" fmla="*/ 333710 w 1032611"/>
                    <a:gd name="connsiteY158" fmla="*/ 84241 h 616432"/>
                    <a:gd name="connsiteX159" fmla="*/ 344266 w 1032611"/>
                    <a:gd name="connsiteY159" fmla="*/ 78419 h 616432"/>
                    <a:gd name="connsiteX160" fmla="*/ 353314 w 1032611"/>
                    <a:gd name="connsiteY160" fmla="*/ 72380 h 616432"/>
                    <a:gd name="connsiteX161" fmla="*/ 356761 w 1032611"/>
                    <a:gd name="connsiteY161" fmla="*/ 68930 h 616432"/>
                    <a:gd name="connsiteX162" fmla="*/ 363224 w 1032611"/>
                    <a:gd name="connsiteY162" fmla="*/ 63107 h 616432"/>
                    <a:gd name="connsiteX163" fmla="*/ 372918 w 1032611"/>
                    <a:gd name="connsiteY163" fmla="*/ 50815 h 616432"/>
                    <a:gd name="connsiteX164" fmla="*/ 373995 w 1032611"/>
                    <a:gd name="connsiteY164" fmla="*/ 40463 h 616432"/>
                    <a:gd name="connsiteX165" fmla="*/ 371841 w 1032611"/>
                    <a:gd name="connsiteY165" fmla="*/ 35934 h 616432"/>
                    <a:gd name="connsiteX166" fmla="*/ 336510 w 1032611"/>
                    <a:gd name="connsiteY166" fmla="*/ 27955 h 616432"/>
                    <a:gd name="connsiteX167" fmla="*/ 320138 w 1032611"/>
                    <a:gd name="connsiteY167" fmla="*/ 22779 h 616432"/>
                    <a:gd name="connsiteX168" fmla="*/ 345558 w 1032611"/>
                    <a:gd name="connsiteY168" fmla="*/ 7684 h 616432"/>
                    <a:gd name="connsiteX169" fmla="*/ 349652 w 1032611"/>
                    <a:gd name="connsiteY169" fmla="*/ 4880 h 616432"/>
                    <a:gd name="connsiteX170" fmla="*/ 356330 w 1032611"/>
                    <a:gd name="connsiteY170" fmla="*/ 567 h 616432"/>
                    <a:gd name="connsiteX171" fmla="*/ 364085 w 1032611"/>
                    <a:gd name="connsiteY171" fmla="*/ 10703 h 616432"/>
                    <a:gd name="connsiteX172" fmla="*/ 364085 w 1032611"/>
                    <a:gd name="connsiteY172" fmla="*/ 19760 h 616432"/>
                    <a:gd name="connsiteX173" fmla="*/ 369902 w 1032611"/>
                    <a:gd name="connsiteY173" fmla="*/ 23858 h 616432"/>
                    <a:gd name="connsiteX174" fmla="*/ 384767 w 1032611"/>
                    <a:gd name="connsiteY174" fmla="*/ 36366 h 616432"/>
                    <a:gd name="connsiteX175" fmla="*/ 389075 w 1032611"/>
                    <a:gd name="connsiteY175" fmla="*/ 41542 h 616432"/>
                    <a:gd name="connsiteX176" fmla="*/ 387998 w 1032611"/>
                    <a:gd name="connsiteY176" fmla="*/ 55128 h 616432"/>
                    <a:gd name="connsiteX177" fmla="*/ 385413 w 1032611"/>
                    <a:gd name="connsiteY177" fmla="*/ 63754 h 616432"/>
                    <a:gd name="connsiteX178" fmla="*/ 394461 w 1032611"/>
                    <a:gd name="connsiteY178" fmla="*/ 68498 h 616432"/>
                    <a:gd name="connsiteX179" fmla="*/ 401570 w 1032611"/>
                    <a:gd name="connsiteY179" fmla="*/ 65695 h 616432"/>
                    <a:gd name="connsiteX180" fmla="*/ 405879 w 1032611"/>
                    <a:gd name="connsiteY180" fmla="*/ 60304 h 616432"/>
                    <a:gd name="connsiteX181" fmla="*/ 411480 w 1032611"/>
                    <a:gd name="connsiteY181" fmla="*/ 61382 h 616432"/>
                    <a:gd name="connsiteX182" fmla="*/ 389075 w 1032611"/>
                    <a:gd name="connsiteY182" fmla="*/ 83379 h 616432"/>
                    <a:gd name="connsiteX183" fmla="*/ 376365 w 1032611"/>
                    <a:gd name="connsiteY183" fmla="*/ 94377 h 616432"/>
                    <a:gd name="connsiteX184" fmla="*/ 376796 w 1032611"/>
                    <a:gd name="connsiteY184" fmla="*/ 98475 h 616432"/>
                    <a:gd name="connsiteX185" fmla="*/ 366024 w 1032611"/>
                    <a:gd name="connsiteY185" fmla="*/ 99122 h 616432"/>
                    <a:gd name="connsiteX186" fmla="*/ 349221 w 1032611"/>
                    <a:gd name="connsiteY186" fmla="*/ 107532 h 616432"/>
                    <a:gd name="connsiteX187" fmla="*/ 341681 w 1032611"/>
                    <a:gd name="connsiteY187" fmla="*/ 119177 h 616432"/>
                    <a:gd name="connsiteX188" fmla="*/ 328324 w 1032611"/>
                    <a:gd name="connsiteY188" fmla="*/ 134489 h 616432"/>
                    <a:gd name="connsiteX189" fmla="*/ 320138 w 1032611"/>
                    <a:gd name="connsiteY189" fmla="*/ 151094 h 616432"/>
                    <a:gd name="connsiteX190" fmla="*/ 320138 w 1032611"/>
                    <a:gd name="connsiteY190" fmla="*/ 155408 h 616432"/>
                    <a:gd name="connsiteX191" fmla="*/ 325093 w 1032611"/>
                    <a:gd name="connsiteY191" fmla="*/ 164681 h 616432"/>
                    <a:gd name="connsiteX192" fmla="*/ 335649 w 1032611"/>
                    <a:gd name="connsiteY192" fmla="*/ 165543 h 616432"/>
                    <a:gd name="connsiteX193" fmla="*/ 335002 w 1032611"/>
                    <a:gd name="connsiteY193" fmla="*/ 158211 h 616432"/>
                    <a:gd name="connsiteX194" fmla="*/ 344050 w 1032611"/>
                    <a:gd name="connsiteY194" fmla="*/ 152388 h 616432"/>
                    <a:gd name="connsiteX195" fmla="*/ 345989 w 1032611"/>
                    <a:gd name="connsiteY195" fmla="*/ 150663 h 616432"/>
                    <a:gd name="connsiteX196" fmla="*/ 348144 w 1032611"/>
                    <a:gd name="connsiteY196" fmla="*/ 144625 h 616432"/>
                    <a:gd name="connsiteX197" fmla="*/ 350298 w 1032611"/>
                    <a:gd name="connsiteY197" fmla="*/ 147644 h 616432"/>
                    <a:gd name="connsiteX198" fmla="*/ 352883 w 1032611"/>
                    <a:gd name="connsiteY198" fmla="*/ 153467 h 616432"/>
                    <a:gd name="connsiteX199" fmla="*/ 353960 w 1032611"/>
                    <a:gd name="connsiteY199" fmla="*/ 151310 h 616432"/>
                    <a:gd name="connsiteX200" fmla="*/ 355899 w 1032611"/>
                    <a:gd name="connsiteY200" fmla="*/ 144194 h 616432"/>
                    <a:gd name="connsiteX201" fmla="*/ 356761 w 1032611"/>
                    <a:gd name="connsiteY201" fmla="*/ 139233 h 616432"/>
                    <a:gd name="connsiteX202" fmla="*/ 368825 w 1032611"/>
                    <a:gd name="connsiteY202" fmla="*/ 128451 h 616432"/>
                    <a:gd name="connsiteX203" fmla="*/ 375503 w 1032611"/>
                    <a:gd name="connsiteY203" fmla="*/ 124138 h 616432"/>
                    <a:gd name="connsiteX204" fmla="*/ 384767 w 1032611"/>
                    <a:gd name="connsiteY204" fmla="*/ 119609 h 616432"/>
                    <a:gd name="connsiteX205" fmla="*/ 390153 w 1032611"/>
                    <a:gd name="connsiteY205" fmla="*/ 119393 h 616432"/>
                    <a:gd name="connsiteX206" fmla="*/ 384767 w 1032611"/>
                    <a:gd name="connsiteY206" fmla="*/ 117668 h 616432"/>
                    <a:gd name="connsiteX207" fmla="*/ 386275 w 1032611"/>
                    <a:gd name="connsiteY207" fmla="*/ 115727 h 616432"/>
                    <a:gd name="connsiteX208" fmla="*/ 394461 w 1032611"/>
                    <a:gd name="connsiteY208" fmla="*/ 113355 h 616432"/>
                    <a:gd name="connsiteX209" fmla="*/ 399631 w 1032611"/>
                    <a:gd name="connsiteY209" fmla="*/ 111198 h 616432"/>
                    <a:gd name="connsiteX210" fmla="*/ 414281 w 1032611"/>
                    <a:gd name="connsiteY210" fmla="*/ 103219 h 616432"/>
                    <a:gd name="connsiteX211" fmla="*/ 425483 w 1032611"/>
                    <a:gd name="connsiteY211" fmla="*/ 95024 h 616432"/>
                    <a:gd name="connsiteX212" fmla="*/ 424190 w 1032611"/>
                    <a:gd name="connsiteY212" fmla="*/ 81653 h 616432"/>
                    <a:gd name="connsiteX213" fmla="*/ 428930 w 1032611"/>
                    <a:gd name="connsiteY213" fmla="*/ 64617 h 616432"/>
                    <a:gd name="connsiteX214" fmla="*/ 432161 w 1032611"/>
                    <a:gd name="connsiteY214" fmla="*/ 59441 h 616432"/>
                    <a:gd name="connsiteX215" fmla="*/ 435393 w 1032611"/>
                    <a:gd name="connsiteY215" fmla="*/ 50815 h 616432"/>
                    <a:gd name="connsiteX216" fmla="*/ 441640 w 1032611"/>
                    <a:gd name="connsiteY216" fmla="*/ 47364 h 616432"/>
                    <a:gd name="connsiteX217" fmla="*/ 441856 w 1032611"/>
                    <a:gd name="connsiteY217" fmla="*/ 32700 h 616432"/>
                    <a:gd name="connsiteX218" fmla="*/ 442287 w 1032611"/>
                    <a:gd name="connsiteY218" fmla="*/ 27308 h 616432"/>
                    <a:gd name="connsiteX219" fmla="*/ 445733 w 1032611"/>
                    <a:gd name="connsiteY219" fmla="*/ 22348 h 616432"/>
                    <a:gd name="connsiteX220" fmla="*/ 451550 w 1032611"/>
                    <a:gd name="connsiteY220" fmla="*/ 21054 h 616432"/>
                    <a:gd name="connsiteX221" fmla="*/ 461244 w 1032611"/>
                    <a:gd name="connsiteY221" fmla="*/ 8331 h 616432"/>
                    <a:gd name="connsiteX222" fmla="*/ 467923 w 1032611"/>
                    <a:gd name="connsiteY222" fmla="*/ 2077 h 616432"/>
                    <a:gd name="connsiteX223" fmla="*/ 473093 w 1032611"/>
                    <a:gd name="connsiteY223" fmla="*/ 136 h 616432"/>
                    <a:gd name="connsiteX224" fmla="*/ 475247 w 1032611"/>
                    <a:gd name="connsiteY224" fmla="*/ -3099 h 616432"/>
                    <a:gd name="connsiteX225" fmla="*/ 477402 w 1032611"/>
                    <a:gd name="connsiteY225" fmla="*/ -943 h 616432"/>
                    <a:gd name="connsiteX226" fmla="*/ 479556 w 1032611"/>
                    <a:gd name="connsiteY226" fmla="*/ 1214 h 616432"/>
                    <a:gd name="connsiteX227" fmla="*/ 481710 w 1032611"/>
                    <a:gd name="connsiteY227" fmla="*/ -4177 h 616432"/>
                    <a:gd name="connsiteX228" fmla="*/ 483865 w 1032611"/>
                    <a:gd name="connsiteY228" fmla="*/ -9569 h 616432"/>
                    <a:gd name="connsiteX229" fmla="*/ 482357 w 1032611"/>
                    <a:gd name="connsiteY229" fmla="*/ 10918 h 616432"/>
                    <a:gd name="connsiteX230" fmla="*/ 481926 w 1032611"/>
                    <a:gd name="connsiteY230" fmla="*/ 14800 h 616432"/>
                    <a:gd name="connsiteX231" fmla="*/ 488819 w 1032611"/>
                    <a:gd name="connsiteY231" fmla="*/ 11997 h 616432"/>
                    <a:gd name="connsiteX232" fmla="*/ 491405 w 1032611"/>
                    <a:gd name="connsiteY232" fmla="*/ 16525 h 616432"/>
                    <a:gd name="connsiteX233" fmla="*/ 495067 w 1032611"/>
                    <a:gd name="connsiteY233" fmla="*/ 20192 h 616432"/>
                    <a:gd name="connsiteX234" fmla="*/ 499376 w 1032611"/>
                    <a:gd name="connsiteY234" fmla="*/ 23642 h 616432"/>
                    <a:gd name="connsiteX235" fmla="*/ 501961 w 1032611"/>
                    <a:gd name="connsiteY235" fmla="*/ 25152 h 616432"/>
                    <a:gd name="connsiteX236" fmla="*/ 505408 w 1032611"/>
                    <a:gd name="connsiteY236" fmla="*/ 23858 h 616432"/>
                    <a:gd name="connsiteX237" fmla="*/ 508639 w 1032611"/>
                    <a:gd name="connsiteY237" fmla="*/ 22779 h 616432"/>
                    <a:gd name="connsiteX238" fmla="*/ 511871 w 1032611"/>
                    <a:gd name="connsiteY238" fmla="*/ 15879 h 616432"/>
                    <a:gd name="connsiteX239" fmla="*/ 515317 w 1032611"/>
                    <a:gd name="connsiteY239" fmla="*/ 15016 h 616432"/>
                    <a:gd name="connsiteX240" fmla="*/ 514240 w 1032611"/>
                    <a:gd name="connsiteY240" fmla="*/ 23211 h 616432"/>
                    <a:gd name="connsiteX241" fmla="*/ 509716 w 1032611"/>
                    <a:gd name="connsiteY241" fmla="*/ 26230 h 616432"/>
                    <a:gd name="connsiteX242" fmla="*/ 500884 w 1032611"/>
                    <a:gd name="connsiteY242" fmla="*/ 35072 h 616432"/>
                    <a:gd name="connsiteX243" fmla="*/ 494636 w 1032611"/>
                    <a:gd name="connsiteY243" fmla="*/ 40032 h 616432"/>
                    <a:gd name="connsiteX244" fmla="*/ 487958 w 1032611"/>
                    <a:gd name="connsiteY244" fmla="*/ 46502 h 616432"/>
                    <a:gd name="connsiteX245" fmla="*/ 483649 w 1032611"/>
                    <a:gd name="connsiteY245" fmla="*/ 52971 h 616432"/>
                    <a:gd name="connsiteX246" fmla="*/ 475678 w 1032611"/>
                    <a:gd name="connsiteY246" fmla="*/ 68498 h 616432"/>
                    <a:gd name="connsiteX247" fmla="*/ 483218 w 1032611"/>
                    <a:gd name="connsiteY247" fmla="*/ 65048 h 616432"/>
                    <a:gd name="connsiteX248" fmla="*/ 491405 w 1032611"/>
                    <a:gd name="connsiteY248" fmla="*/ 61597 h 616432"/>
                    <a:gd name="connsiteX249" fmla="*/ 493774 w 1032611"/>
                    <a:gd name="connsiteY249" fmla="*/ 62244 h 616432"/>
                    <a:gd name="connsiteX250" fmla="*/ 495929 w 1032611"/>
                    <a:gd name="connsiteY250" fmla="*/ 65048 h 616432"/>
                    <a:gd name="connsiteX251" fmla="*/ 497006 w 1032611"/>
                    <a:gd name="connsiteY251" fmla="*/ 66558 h 616432"/>
                    <a:gd name="connsiteX252" fmla="*/ 499160 w 1032611"/>
                    <a:gd name="connsiteY252" fmla="*/ 68930 h 616432"/>
                    <a:gd name="connsiteX253" fmla="*/ 498514 w 1032611"/>
                    <a:gd name="connsiteY253" fmla="*/ 76478 h 616432"/>
                    <a:gd name="connsiteX254" fmla="*/ 504546 w 1032611"/>
                    <a:gd name="connsiteY254" fmla="*/ 76262 h 616432"/>
                    <a:gd name="connsiteX255" fmla="*/ 503684 w 1032611"/>
                    <a:gd name="connsiteY255" fmla="*/ 75399 h 616432"/>
                    <a:gd name="connsiteX256" fmla="*/ 501099 w 1032611"/>
                    <a:gd name="connsiteY256" fmla="*/ 74752 h 616432"/>
                    <a:gd name="connsiteX257" fmla="*/ 508208 w 1032611"/>
                    <a:gd name="connsiteY257" fmla="*/ 76478 h 616432"/>
                    <a:gd name="connsiteX258" fmla="*/ 516395 w 1032611"/>
                    <a:gd name="connsiteY258" fmla="*/ 77987 h 616432"/>
                    <a:gd name="connsiteX259" fmla="*/ 528674 w 1032611"/>
                    <a:gd name="connsiteY259" fmla="*/ 72812 h 616432"/>
                    <a:gd name="connsiteX260" fmla="*/ 546770 w 1032611"/>
                    <a:gd name="connsiteY260" fmla="*/ 75831 h 616432"/>
                    <a:gd name="connsiteX261" fmla="*/ 558403 w 1032611"/>
                    <a:gd name="connsiteY261" fmla="*/ 80144 h 616432"/>
                    <a:gd name="connsiteX262" fmla="*/ 568313 w 1032611"/>
                    <a:gd name="connsiteY262" fmla="*/ 82732 h 616432"/>
                    <a:gd name="connsiteX263" fmla="*/ 563358 w 1032611"/>
                    <a:gd name="connsiteY263" fmla="*/ 88986 h 616432"/>
                    <a:gd name="connsiteX264" fmla="*/ 550648 w 1032611"/>
                    <a:gd name="connsiteY264" fmla="*/ 112061 h 616432"/>
                    <a:gd name="connsiteX265" fmla="*/ 552802 w 1032611"/>
                    <a:gd name="connsiteY265" fmla="*/ 118962 h 616432"/>
                    <a:gd name="connsiteX266" fmla="*/ 556895 w 1032611"/>
                    <a:gd name="connsiteY266" fmla="*/ 124785 h 616432"/>
                    <a:gd name="connsiteX267" fmla="*/ 561850 w 1032611"/>
                    <a:gd name="connsiteY267" fmla="*/ 136214 h 616432"/>
                    <a:gd name="connsiteX268" fmla="*/ 568529 w 1032611"/>
                    <a:gd name="connsiteY268" fmla="*/ 149585 h 616432"/>
                    <a:gd name="connsiteX269" fmla="*/ 574345 w 1032611"/>
                    <a:gd name="connsiteY269" fmla="*/ 157780 h 616432"/>
                    <a:gd name="connsiteX270" fmla="*/ 580808 w 1032611"/>
                    <a:gd name="connsiteY270" fmla="*/ 170072 h 616432"/>
                    <a:gd name="connsiteX271" fmla="*/ 587271 w 1032611"/>
                    <a:gd name="connsiteY271" fmla="*/ 179777 h 616432"/>
                    <a:gd name="connsiteX272" fmla="*/ 592657 w 1032611"/>
                    <a:gd name="connsiteY272" fmla="*/ 182365 h 616432"/>
                    <a:gd name="connsiteX273" fmla="*/ 598043 w 1032611"/>
                    <a:gd name="connsiteY273" fmla="*/ 179130 h 616432"/>
                    <a:gd name="connsiteX274" fmla="*/ 621094 w 1032611"/>
                    <a:gd name="connsiteY274" fmla="*/ 173091 h 616432"/>
                    <a:gd name="connsiteX275" fmla="*/ 626910 w 1032611"/>
                    <a:gd name="connsiteY275" fmla="*/ 171366 h 616432"/>
                    <a:gd name="connsiteX276" fmla="*/ 623679 w 1032611"/>
                    <a:gd name="connsiteY276" fmla="*/ 169425 h 616432"/>
                    <a:gd name="connsiteX277" fmla="*/ 614415 w 1032611"/>
                    <a:gd name="connsiteY277" fmla="*/ 160583 h 616432"/>
                    <a:gd name="connsiteX278" fmla="*/ 625618 w 1032611"/>
                    <a:gd name="connsiteY278" fmla="*/ 157564 h 616432"/>
                    <a:gd name="connsiteX279" fmla="*/ 629926 w 1032611"/>
                    <a:gd name="connsiteY279" fmla="*/ 150232 h 616432"/>
                    <a:gd name="connsiteX280" fmla="*/ 635527 w 1032611"/>
                    <a:gd name="connsiteY280" fmla="*/ 143978 h 616432"/>
                    <a:gd name="connsiteX281" fmla="*/ 643714 w 1032611"/>
                    <a:gd name="connsiteY281" fmla="*/ 146566 h 616432"/>
                    <a:gd name="connsiteX282" fmla="*/ 650823 w 1032611"/>
                    <a:gd name="connsiteY282" fmla="*/ 150016 h 616432"/>
                    <a:gd name="connsiteX283" fmla="*/ 657286 w 1032611"/>
                    <a:gd name="connsiteY283" fmla="*/ 152173 h 616432"/>
                    <a:gd name="connsiteX284" fmla="*/ 666118 w 1032611"/>
                    <a:gd name="connsiteY284" fmla="*/ 154329 h 616432"/>
                    <a:gd name="connsiteX285" fmla="*/ 673443 w 1032611"/>
                    <a:gd name="connsiteY285" fmla="*/ 157564 h 616432"/>
                    <a:gd name="connsiteX286" fmla="*/ 684430 w 1032611"/>
                    <a:gd name="connsiteY286" fmla="*/ 151741 h 616432"/>
                    <a:gd name="connsiteX287" fmla="*/ 691324 w 1032611"/>
                    <a:gd name="connsiteY287" fmla="*/ 147860 h 616432"/>
                    <a:gd name="connsiteX288" fmla="*/ 698433 w 1032611"/>
                    <a:gd name="connsiteY288" fmla="*/ 144625 h 616432"/>
                    <a:gd name="connsiteX289" fmla="*/ 705542 w 1032611"/>
                    <a:gd name="connsiteY289" fmla="*/ 141390 h 616432"/>
                    <a:gd name="connsiteX290" fmla="*/ 712436 w 1032611"/>
                    <a:gd name="connsiteY290" fmla="*/ 137940 h 616432"/>
                    <a:gd name="connsiteX291" fmla="*/ 722992 w 1032611"/>
                    <a:gd name="connsiteY291" fmla="*/ 136646 h 616432"/>
                    <a:gd name="connsiteX292" fmla="*/ 736564 w 1032611"/>
                    <a:gd name="connsiteY292" fmla="*/ 135136 h 616432"/>
                    <a:gd name="connsiteX293" fmla="*/ 750998 w 1032611"/>
                    <a:gd name="connsiteY293" fmla="*/ 129529 h 616432"/>
                    <a:gd name="connsiteX294" fmla="*/ 768448 w 1032611"/>
                    <a:gd name="connsiteY294" fmla="*/ 121765 h 616432"/>
                    <a:gd name="connsiteX295" fmla="*/ 789991 w 1032611"/>
                    <a:gd name="connsiteY295" fmla="*/ 116805 h 616432"/>
                    <a:gd name="connsiteX296" fmla="*/ 801624 w 1032611"/>
                    <a:gd name="connsiteY296" fmla="*/ 118099 h 616432"/>
                    <a:gd name="connsiteX297" fmla="*/ 815627 w 1032611"/>
                    <a:gd name="connsiteY297" fmla="*/ 105807 h 616432"/>
                    <a:gd name="connsiteX298" fmla="*/ 892536 w 1032611"/>
                    <a:gd name="connsiteY298" fmla="*/ 70871 h 616432"/>
                    <a:gd name="connsiteX299" fmla="*/ 888227 w 1032611"/>
                    <a:gd name="connsiteY299" fmla="*/ 73459 h 616432"/>
                    <a:gd name="connsiteX300" fmla="*/ 864099 w 1032611"/>
                    <a:gd name="connsiteY300" fmla="*/ 95887 h 616432"/>
                    <a:gd name="connsiteX301" fmla="*/ 843633 w 1032611"/>
                    <a:gd name="connsiteY301" fmla="*/ 125431 h 616432"/>
                    <a:gd name="connsiteX302" fmla="*/ 830061 w 1032611"/>
                    <a:gd name="connsiteY302" fmla="*/ 144409 h 616432"/>
                    <a:gd name="connsiteX303" fmla="*/ 829630 w 1032611"/>
                    <a:gd name="connsiteY303" fmla="*/ 147213 h 616432"/>
                    <a:gd name="connsiteX304" fmla="*/ 833939 w 1032611"/>
                    <a:gd name="connsiteY304" fmla="*/ 155192 h 616432"/>
                    <a:gd name="connsiteX305" fmla="*/ 851819 w 1032611"/>
                    <a:gd name="connsiteY305" fmla="*/ 167700 h 616432"/>
                    <a:gd name="connsiteX306" fmla="*/ 854404 w 1032611"/>
                    <a:gd name="connsiteY306" fmla="*/ 169857 h 616432"/>
                    <a:gd name="connsiteX307" fmla="*/ 873793 w 1032611"/>
                    <a:gd name="connsiteY307" fmla="*/ 185815 h 616432"/>
                    <a:gd name="connsiteX308" fmla="*/ 886719 w 1032611"/>
                    <a:gd name="connsiteY308" fmla="*/ 192716 h 616432"/>
                    <a:gd name="connsiteX309" fmla="*/ 881333 w 1032611"/>
                    <a:gd name="connsiteY309" fmla="*/ 198539 h 616432"/>
                    <a:gd name="connsiteX310" fmla="*/ 875517 w 1032611"/>
                    <a:gd name="connsiteY310" fmla="*/ 211262 h 616432"/>
                    <a:gd name="connsiteX311" fmla="*/ 868838 w 1032611"/>
                    <a:gd name="connsiteY311" fmla="*/ 227005 h 616432"/>
                    <a:gd name="connsiteX312" fmla="*/ 855697 w 1032611"/>
                    <a:gd name="connsiteY312" fmla="*/ 252884 h 616432"/>
                    <a:gd name="connsiteX313" fmla="*/ 862375 w 1032611"/>
                    <a:gd name="connsiteY313" fmla="*/ 264098 h 616432"/>
                    <a:gd name="connsiteX314" fmla="*/ 881549 w 1032611"/>
                    <a:gd name="connsiteY314" fmla="*/ 266470 h 616432"/>
                    <a:gd name="connsiteX315" fmla="*/ 894690 w 1032611"/>
                    <a:gd name="connsiteY315" fmla="*/ 268842 h 616432"/>
                    <a:gd name="connsiteX316" fmla="*/ 939499 w 1032611"/>
                    <a:gd name="connsiteY316" fmla="*/ 266901 h 616432"/>
                    <a:gd name="connsiteX317" fmla="*/ 962550 w 1032611"/>
                    <a:gd name="connsiteY317" fmla="*/ 263451 h 616432"/>
                    <a:gd name="connsiteX318" fmla="*/ 972891 w 1032611"/>
                    <a:gd name="connsiteY318" fmla="*/ 262373 h 616432"/>
                    <a:gd name="connsiteX319" fmla="*/ 976984 w 1032611"/>
                    <a:gd name="connsiteY319" fmla="*/ 260000 h 616432"/>
                    <a:gd name="connsiteX320" fmla="*/ 984524 w 1032611"/>
                    <a:gd name="connsiteY320" fmla="*/ 256766 h 616432"/>
                    <a:gd name="connsiteX321" fmla="*/ 995080 w 1032611"/>
                    <a:gd name="connsiteY321" fmla="*/ 256550 h 616432"/>
                    <a:gd name="connsiteX322" fmla="*/ 1004559 w 1032611"/>
                    <a:gd name="connsiteY322" fmla="*/ 258491 h 616432"/>
                    <a:gd name="connsiteX323" fmla="*/ 1008868 w 1032611"/>
                    <a:gd name="connsiteY323" fmla="*/ 274018 h 616432"/>
                    <a:gd name="connsiteX324" fmla="*/ 997019 w 1032611"/>
                    <a:gd name="connsiteY324" fmla="*/ 284154 h 616432"/>
                    <a:gd name="connsiteX325" fmla="*/ 985817 w 1032611"/>
                    <a:gd name="connsiteY325" fmla="*/ 296662 h 616432"/>
                    <a:gd name="connsiteX326" fmla="*/ 983662 w 1032611"/>
                    <a:gd name="connsiteY326" fmla="*/ 310033 h 616432"/>
                    <a:gd name="connsiteX327" fmla="*/ 982370 w 1032611"/>
                    <a:gd name="connsiteY327" fmla="*/ 326638 h 616432"/>
                    <a:gd name="connsiteX328" fmla="*/ 961904 w 1032611"/>
                    <a:gd name="connsiteY328" fmla="*/ 325775 h 616432"/>
                    <a:gd name="connsiteX329" fmla="*/ 938422 w 1032611"/>
                    <a:gd name="connsiteY329" fmla="*/ 325991 h 616432"/>
                    <a:gd name="connsiteX330" fmla="*/ 927866 w 1032611"/>
                    <a:gd name="connsiteY330" fmla="*/ 340009 h 616432"/>
                    <a:gd name="connsiteX331" fmla="*/ 926573 w 1032611"/>
                    <a:gd name="connsiteY331" fmla="*/ 350576 h 616432"/>
                    <a:gd name="connsiteX332" fmla="*/ 936699 w 1032611"/>
                    <a:gd name="connsiteY332" fmla="*/ 354889 h 616432"/>
                    <a:gd name="connsiteX333" fmla="*/ 945100 w 1032611"/>
                    <a:gd name="connsiteY333" fmla="*/ 382493 h 616432"/>
                    <a:gd name="connsiteX334" fmla="*/ 934114 w 1032611"/>
                    <a:gd name="connsiteY334" fmla="*/ 410528 h 616432"/>
                    <a:gd name="connsiteX335" fmla="*/ 916017 w 1032611"/>
                    <a:gd name="connsiteY335" fmla="*/ 486223 h 616432"/>
                    <a:gd name="connsiteX336" fmla="*/ 906108 w 1032611"/>
                    <a:gd name="connsiteY336" fmla="*/ 515552 h 616432"/>
                    <a:gd name="connsiteX337" fmla="*/ 918603 w 1032611"/>
                    <a:gd name="connsiteY337" fmla="*/ 522022 h 616432"/>
                    <a:gd name="connsiteX338" fmla="*/ 964274 w 1032611"/>
                    <a:gd name="connsiteY338" fmla="*/ 554370 h 616432"/>
                    <a:gd name="connsiteX339" fmla="*/ 955226 w 1032611"/>
                    <a:gd name="connsiteY339" fmla="*/ 565584 h 616432"/>
                    <a:gd name="connsiteX340" fmla="*/ 906108 w 1032611"/>
                    <a:gd name="connsiteY340" fmla="*/ 582405 h 616432"/>
                    <a:gd name="connsiteX341" fmla="*/ 869700 w 1032611"/>
                    <a:gd name="connsiteY341" fmla="*/ 590169 h 616432"/>
                    <a:gd name="connsiteX342" fmla="*/ 856128 w 1032611"/>
                    <a:gd name="connsiteY342" fmla="*/ 592541 h 616432"/>
                    <a:gd name="connsiteX343" fmla="*/ 858282 w 1032611"/>
                    <a:gd name="connsiteY343" fmla="*/ 585640 h 616432"/>
                    <a:gd name="connsiteX344" fmla="*/ 864960 w 1032611"/>
                    <a:gd name="connsiteY344" fmla="*/ 582190 h 616432"/>
                    <a:gd name="connsiteX345" fmla="*/ 888227 w 1032611"/>
                    <a:gd name="connsiteY345" fmla="*/ 571623 h 616432"/>
                    <a:gd name="connsiteX346" fmla="*/ 885642 w 1032611"/>
                    <a:gd name="connsiteY346" fmla="*/ 566231 h 616432"/>
                    <a:gd name="connsiteX347" fmla="*/ 881549 w 1032611"/>
                    <a:gd name="connsiteY347" fmla="*/ 562996 h 616432"/>
                    <a:gd name="connsiteX348" fmla="*/ 879394 w 1032611"/>
                    <a:gd name="connsiteY348" fmla="*/ 561056 h 616432"/>
                    <a:gd name="connsiteX349" fmla="*/ 876163 w 1032611"/>
                    <a:gd name="connsiteY349" fmla="*/ 563643 h 616432"/>
                    <a:gd name="connsiteX350" fmla="*/ 869269 w 1032611"/>
                    <a:gd name="connsiteY350" fmla="*/ 575504 h 616432"/>
                    <a:gd name="connsiteX351" fmla="*/ 867976 w 1032611"/>
                    <a:gd name="connsiteY351" fmla="*/ 572054 h 616432"/>
                    <a:gd name="connsiteX352" fmla="*/ 861944 w 1032611"/>
                    <a:gd name="connsiteY352" fmla="*/ 569466 h 616432"/>
                    <a:gd name="connsiteX353" fmla="*/ 851173 w 1032611"/>
                    <a:gd name="connsiteY353" fmla="*/ 566231 h 616432"/>
                    <a:gd name="connsiteX354" fmla="*/ 838678 w 1032611"/>
                    <a:gd name="connsiteY354" fmla="*/ 564722 h 616432"/>
                    <a:gd name="connsiteX355" fmla="*/ 825321 w 1032611"/>
                    <a:gd name="connsiteY355" fmla="*/ 561918 h 616432"/>
                    <a:gd name="connsiteX356" fmla="*/ 817350 w 1032611"/>
                    <a:gd name="connsiteY356" fmla="*/ 560193 h 616432"/>
                    <a:gd name="connsiteX357" fmla="*/ 814981 w 1032611"/>
                    <a:gd name="connsiteY357" fmla="*/ 569035 h 616432"/>
                    <a:gd name="connsiteX358" fmla="*/ 810241 w 1032611"/>
                    <a:gd name="connsiteY358" fmla="*/ 570329 h 616432"/>
                    <a:gd name="connsiteX359" fmla="*/ 796885 w 1032611"/>
                    <a:gd name="connsiteY359" fmla="*/ 567310 h 616432"/>
                    <a:gd name="connsiteX360" fmla="*/ 785251 w 1032611"/>
                    <a:gd name="connsiteY360" fmla="*/ 563643 h 616432"/>
                    <a:gd name="connsiteX361" fmla="*/ 769309 w 1032611"/>
                    <a:gd name="connsiteY361" fmla="*/ 558252 h 616432"/>
                    <a:gd name="connsiteX362" fmla="*/ 756384 w 1032611"/>
                    <a:gd name="connsiteY362" fmla="*/ 553292 h 616432"/>
                    <a:gd name="connsiteX363" fmla="*/ 743458 w 1032611"/>
                    <a:gd name="connsiteY363" fmla="*/ 543587 h 616432"/>
                    <a:gd name="connsiteX364" fmla="*/ 740226 w 1032611"/>
                    <a:gd name="connsiteY364" fmla="*/ 537765 h 616432"/>
                    <a:gd name="connsiteX365" fmla="*/ 720838 w 1032611"/>
                    <a:gd name="connsiteY365" fmla="*/ 539274 h 616432"/>
                    <a:gd name="connsiteX366" fmla="*/ 715021 w 1032611"/>
                    <a:gd name="connsiteY366" fmla="*/ 542509 h 616432"/>
                    <a:gd name="connsiteX367" fmla="*/ 721915 w 1032611"/>
                    <a:gd name="connsiteY367" fmla="*/ 549841 h 616432"/>
                    <a:gd name="connsiteX368" fmla="*/ 730101 w 1032611"/>
                    <a:gd name="connsiteY368" fmla="*/ 552214 h 616432"/>
                    <a:gd name="connsiteX369" fmla="*/ 722777 w 1032611"/>
                    <a:gd name="connsiteY369" fmla="*/ 557821 h 616432"/>
                    <a:gd name="connsiteX370" fmla="*/ 699726 w 1032611"/>
                    <a:gd name="connsiteY370" fmla="*/ 564506 h 616432"/>
                    <a:gd name="connsiteX371" fmla="*/ 688523 w 1032611"/>
                    <a:gd name="connsiteY371" fmla="*/ 560840 h 616432"/>
                    <a:gd name="connsiteX372" fmla="*/ 694986 w 1032611"/>
                    <a:gd name="connsiteY372" fmla="*/ 550273 h 616432"/>
                    <a:gd name="connsiteX373" fmla="*/ 700372 w 1032611"/>
                    <a:gd name="connsiteY373" fmla="*/ 538627 h 616432"/>
                    <a:gd name="connsiteX374" fmla="*/ 703819 w 1032611"/>
                    <a:gd name="connsiteY374" fmla="*/ 527629 h 616432"/>
                    <a:gd name="connsiteX375" fmla="*/ 697571 w 1032611"/>
                    <a:gd name="connsiteY375" fmla="*/ 527198 h 616432"/>
                    <a:gd name="connsiteX376" fmla="*/ 688739 w 1032611"/>
                    <a:gd name="connsiteY376" fmla="*/ 529570 h 616432"/>
                    <a:gd name="connsiteX377" fmla="*/ 684215 w 1032611"/>
                    <a:gd name="connsiteY377" fmla="*/ 533020 h 616432"/>
                    <a:gd name="connsiteX378" fmla="*/ 677321 w 1032611"/>
                    <a:gd name="connsiteY378" fmla="*/ 529785 h 616432"/>
                    <a:gd name="connsiteX379" fmla="*/ 666980 w 1032611"/>
                    <a:gd name="connsiteY379" fmla="*/ 523100 h 616432"/>
                    <a:gd name="connsiteX380" fmla="*/ 657501 w 1032611"/>
                    <a:gd name="connsiteY380" fmla="*/ 518140 h 616432"/>
                    <a:gd name="connsiteX381" fmla="*/ 651254 w 1032611"/>
                    <a:gd name="connsiteY381" fmla="*/ 513180 h 616432"/>
                    <a:gd name="connsiteX382" fmla="*/ 656209 w 1032611"/>
                    <a:gd name="connsiteY382" fmla="*/ 508436 h 616432"/>
                    <a:gd name="connsiteX383" fmla="*/ 644791 w 1032611"/>
                    <a:gd name="connsiteY383" fmla="*/ 502397 h 616432"/>
                    <a:gd name="connsiteX384" fmla="*/ 627987 w 1032611"/>
                    <a:gd name="connsiteY384" fmla="*/ 508004 h 616432"/>
                    <a:gd name="connsiteX385" fmla="*/ 618508 w 1032611"/>
                    <a:gd name="connsiteY385" fmla="*/ 508004 h 616432"/>
                    <a:gd name="connsiteX386" fmla="*/ 618724 w 1032611"/>
                    <a:gd name="connsiteY386" fmla="*/ 499378 h 616432"/>
                    <a:gd name="connsiteX387" fmla="*/ 621740 w 1032611"/>
                    <a:gd name="connsiteY387" fmla="*/ 497221 h 616432"/>
                    <a:gd name="connsiteX388" fmla="*/ 627987 w 1032611"/>
                    <a:gd name="connsiteY388" fmla="*/ 495065 h 616432"/>
                    <a:gd name="connsiteX389" fmla="*/ 635527 w 1032611"/>
                    <a:gd name="connsiteY389" fmla="*/ 491830 h 616432"/>
                    <a:gd name="connsiteX390" fmla="*/ 613338 w 1032611"/>
                    <a:gd name="connsiteY390" fmla="*/ 493124 h 616432"/>
                    <a:gd name="connsiteX391" fmla="*/ 601920 w 1032611"/>
                    <a:gd name="connsiteY391" fmla="*/ 497221 h 616432"/>
                    <a:gd name="connsiteX392" fmla="*/ 598043 w 1032611"/>
                    <a:gd name="connsiteY392" fmla="*/ 500025 h 616432"/>
                    <a:gd name="connsiteX393" fmla="*/ 593734 w 1032611"/>
                    <a:gd name="connsiteY393" fmla="*/ 506926 h 616432"/>
                    <a:gd name="connsiteX394" fmla="*/ 591795 w 1032611"/>
                    <a:gd name="connsiteY394" fmla="*/ 514905 h 616432"/>
                    <a:gd name="connsiteX395" fmla="*/ 580377 w 1032611"/>
                    <a:gd name="connsiteY395" fmla="*/ 526335 h 616432"/>
                    <a:gd name="connsiteX396" fmla="*/ 573699 w 1032611"/>
                    <a:gd name="connsiteY396" fmla="*/ 530432 h 616432"/>
                    <a:gd name="connsiteX397" fmla="*/ 590287 w 1032611"/>
                    <a:gd name="connsiteY397" fmla="*/ 529570 h 616432"/>
                    <a:gd name="connsiteX398" fmla="*/ 660948 w 1032611"/>
                    <a:gd name="connsiteY398" fmla="*/ 529785 h 616432"/>
                    <a:gd name="connsiteX399" fmla="*/ 663102 w 1032611"/>
                    <a:gd name="connsiteY399" fmla="*/ 546175 h 616432"/>
                    <a:gd name="connsiteX400" fmla="*/ 641559 w 1032611"/>
                    <a:gd name="connsiteY400" fmla="*/ 556742 h 616432"/>
                    <a:gd name="connsiteX401" fmla="*/ 633804 w 1032611"/>
                    <a:gd name="connsiteY401" fmla="*/ 559115 h 616432"/>
                    <a:gd name="connsiteX402" fmla="*/ 626048 w 1032611"/>
                    <a:gd name="connsiteY402" fmla="*/ 562565 h 616432"/>
                    <a:gd name="connsiteX403" fmla="*/ 608814 w 1032611"/>
                    <a:gd name="connsiteY403" fmla="*/ 568819 h 616432"/>
                    <a:gd name="connsiteX404" fmla="*/ 579300 w 1032611"/>
                    <a:gd name="connsiteY404" fmla="*/ 575289 h 616432"/>
                    <a:gd name="connsiteX405" fmla="*/ 559265 w 1032611"/>
                    <a:gd name="connsiteY405" fmla="*/ 580249 h 616432"/>
                    <a:gd name="connsiteX406" fmla="*/ 541169 w 1032611"/>
                    <a:gd name="connsiteY406" fmla="*/ 583915 h 616432"/>
                    <a:gd name="connsiteX407" fmla="*/ 529105 w 1032611"/>
                    <a:gd name="connsiteY407" fmla="*/ 583484 h 616432"/>
                    <a:gd name="connsiteX408" fmla="*/ 519411 w 1032611"/>
                    <a:gd name="connsiteY408" fmla="*/ 584562 h 616432"/>
                    <a:gd name="connsiteX409" fmla="*/ 526520 w 1032611"/>
                    <a:gd name="connsiteY409" fmla="*/ 587150 h 616432"/>
                    <a:gd name="connsiteX410" fmla="*/ 532552 w 1032611"/>
                    <a:gd name="connsiteY410" fmla="*/ 591679 h 616432"/>
                    <a:gd name="connsiteX411" fmla="*/ 503253 w 1032611"/>
                    <a:gd name="connsiteY411" fmla="*/ 599658 h 616432"/>
                    <a:gd name="connsiteX412" fmla="*/ 501099 w 1032611"/>
                    <a:gd name="connsiteY412" fmla="*/ 600520 h 616432"/>
                    <a:gd name="connsiteX413" fmla="*/ 493774 w 1032611"/>
                    <a:gd name="connsiteY413" fmla="*/ 602893 h 616432"/>
                    <a:gd name="connsiteX414" fmla="*/ 483218 w 1032611"/>
                    <a:gd name="connsiteY414" fmla="*/ 598148 h 616432"/>
                    <a:gd name="connsiteX415" fmla="*/ 479556 w 1032611"/>
                    <a:gd name="connsiteY415" fmla="*/ 596423 h 616432"/>
                    <a:gd name="connsiteX416" fmla="*/ 473739 w 1032611"/>
                    <a:gd name="connsiteY416" fmla="*/ 602461 h 616432"/>
                    <a:gd name="connsiteX417" fmla="*/ 463399 w 1032611"/>
                    <a:gd name="connsiteY417" fmla="*/ 602677 h 616432"/>
                    <a:gd name="connsiteX418" fmla="*/ 473093 w 1032611"/>
                    <a:gd name="connsiteY418" fmla="*/ 598580 h 616432"/>
                    <a:gd name="connsiteX419" fmla="*/ 470723 w 1032611"/>
                    <a:gd name="connsiteY419" fmla="*/ 596423 h 616432"/>
                    <a:gd name="connsiteX420" fmla="*/ 469862 w 1032611"/>
                    <a:gd name="connsiteY420" fmla="*/ 598580 h 616432"/>
                    <a:gd name="connsiteX421" fmla="*/ 472231 w 1032611"/>
                    <a:gd name="connsiteY421" fmla="*/ 600736 h 616432"/>
                    <a:gd name="connsiteX422" fmla="*/ 473093 w 1032611"/>
                    <a:gd name="connsiteY422" fmla="*/ 598580 h 616432"/>
                    <a:gd name="connsiteX423" fmla="*/ 496790 w 1032611"/>
                    <a:gd name="connsiteY423" fmla="*/ 599873 h 616432"/>
                    <a:gd name="connsiteX424" fmla="*/ 489250 w 1032611"/>
                    <a:gd name="connsiteY424" fmla="*/ 598580 h 616432"/>
                    <a:gd name="connsiteX425" fmla="*/ 492266 w 1032611"/>
                    <a:gd name="connsiteY425" fmla="*/ 600736 h 616432"/>
                    <a:gd name="connsiteX426" fmla="*/ 496790 w 1032611"/>
                    <a:gd name="connsiteY426" fmla="*/ 599873 h 616432"/>
                    <a:gd name="connsiteX427" fmla="*/ 397693 w 1032611"/>
                    <a:gd name="connsiteY427" fmla="*/ 579171 h 616432"/>
                    <a:gd name="connsiteX428" fmla="*/ 394461 w 1032611"/>
                    <a:gd name="connsiteY428" fmla="*/ 578308 h 616432"/>
                    <a:gd name="connsiteX429" fmla="*/ 391230 w 1032611"/>
                    <a:gd name="connsiteY429" fmla="*/ 580465 h 616432"/>
                    <a:gd name="connsiteX430" fmla="*/ 394461 w 1032611"/>
                    <a:gd name="connsiteY430" fmla="*/ 581327 h 616432"/>
                    <a:gd name="connsiteX431" fmla="*/ 397693 w 1032611"/>
                    <a:gd name="connsiteY431" fmla="*/ 579171 h 616432"/>
                    <a:gd name="connsiteX432" fmla="*/ 376150 w 1032611"/>
                    <a:gd name="connsiteY432" fmla="*/ 574857 h 616432"/>
                    <a:gd name="connsiteX433" fmla="*/ 372487 w 1032611"/>
                    <a:gd name="connsiteY433" fmla="*/ 572701 h 616432"/>
                    <a:gd name="connsiteX434" fmla="*/ 371841 w 1032611"/>
                    <a:gd name="connsiteY434" fmla="*/ 574857 h 616432"/>
                    <a:gd name="connsiteX435" fmla="*/ 376150 w 1032611"/>
                    <a:gd name="connsiteY435" fmla="*/ 574857 h 616432"/>
                    <a:gd name="connsiteX436" fmla="*/ 353314 w 1032611"/>
                    <a:gd name="connsiteY436" fmla="*/ 560624 h 616432"/>
                    <a:gd name="connsiteX437" fmla="*/ 352452 w 1032611"/>
                    <a:gd name="connsiteY437" fmla="*/ 558683 h 616432"/>
                    <a:gd name="connsiteX438" fmla="*/ 350298 w 1032611"/>
                    <a:gd name="connsiteY438" fmla="*/ 562134 h 616432"/>
                    <a:gd name="connsiteX439" fmla="*/ 353314 w 1032611"/>
                    <a:gd name="connsiteY439" fmla="*/ 560624 h 616432"/>
                    <a:gd name="connsiteX440" fmla="*/ 370333 w 1032611"/>
                    <a:gd name="connsiteY440" fmla="*/ 562565 h 616432"/>
                    <a:gd name="connsiteX441" fmla="*/ 364947 w 1032611"/>
                    <a:gd name="connsiteY441" fmla="*/ 562565 h 616432"/>
                    <a:gd name="connsiteX442" fmla="*/ 367532 w 1032611"/>
                    <a:gd name="connsiteY442" fmla="*/ 563643 h 616432"/>
                    <a:gd name="connsiteX443" fmla="*/ 370333 w 1032611"/>
                    <a:gd name="connsiteY443" fmla="*/ 562565 h 616432"/>
                    <a:gd name="connsiteX444" fmla="*/ 466415 w 1032611"/>
                    <a:gd name="connsiteY444" fmla="*/ 515337 h 616432"/>
                    <a:gd name="connsiteX445" fmla="*/ 473093 w 1032611"/>
                    <a:gd name="connsiteY445" fmla="*/ 510161 h 616432"/>
                    <a:gd name="connsiteX446" fmla="*/ 468569 w 1032611"/>
                    <a:gd name="connsiteY446" fmla="*/ 507357 h 616432"/>
                    <a:gd name="connsiteX447" fmla="*/ 464907 w 1032611"/>
                    <a:gd name="connsiteY447" fmla="*/ 505632 h 616432"/>
                    <a:gd name="connsiteX448" fmla="*/ 448103 w 1032611"/>
                    <a:gd name="connsiteY448" fmla="*/ 488595 h 616432"/>
                    <a:gd name="connsiteX449" fmla="*/ 445087 w 1032611"/>
                    <a:gd name="connsiteY449" fmla="*/ 486870 h 616432"/>
                    <a:gd name="connsiteX450" fmla="*/ 429361 w 1032611"/>
                    <a:gd name="connsiteY450" fmla="*/ 479106 h 616432"/>
                    <a:gd name="connsiteX451" fmla="*/ 424621 w 1032611"/>
                    <a:gd name="connsiteY451" fmla="*/ 478028 h 616432"/>
                    <a:gd name="connsiteX452" fmla="*/ 426560 w 1032611"/>
                    <a:gd name="connsiteY452" fmla="*/ 474362 h 616432"/>
                    <a:gd name="connsiteX453" fmla="*/ 426776 w 1032611"/>
                    <a:gd name="connsiteY453" fmla="*/ 470049 h 616432"/>
                    <a:gd name="connsiteX454" fmla="*/ 425698 w 1032611"/>
                    <a:gd name="connsiteY454" fmla="*/ 462717 h 616432"/>
                    <a:gd name="connsiteX455" fmla="*/ 429576 w 1032611"/>
                    <a:gd name="connsiteY455" fmla="*/ 454737 h 616432"/>
                    <a:gd name="connsiteX456" fmla="*/ 430869 w 1032611"/>
                    <a:gd name="connsiteY456" fmla="*/ 439857 h 616432"/>
                    <a:gd name="connsiteX457" fmla="*/ 433885 w 1032611"/>
                    <a:gd name="connsiteY457" fmla="*/ 429074 h 616432"/>
                    <a:gd name="connsiteX458" fmla="*/ 437116 w 1032611"/>
                    <a:gd name="connsiteY458" fmla="*/ 426918 h 616432"/>
                    <a:gd name="connsiteX459" fmla="*/ 444010 w 1032611"/>
                    <a:gd name="connsiteY459" fmla="*/ 423036 h 616432"/>
                    <a:gd name="connsiteX460" fmla="*/ 451981 w 1032611"/>
                    <a:gd name="connsiteY460" fmla="*/ 419370 h 616432"/>
                    <a:gd name="connsiteX461" fmla="*/ 468569 w 1032611"/>
                    <a:gd name="connsiteY461" fmla="*/ 421311 h 616432"/>
                    <a:gd name="connsiteX462" fmla="*/ 487527 w 1032611"/>
                    <a:gd name="connsiteY462" fmla="*/ 424546 h 616432"/>
                    <a:gd name="connsiteX463" fmla="*/ 492266 w 1032611"/>
                    <a:gd name="connsiteY463" fmla="*/ 425624 h 616432"/>
                    <a:gd name="connsiteX464" fmla="*/ 508639 w 1032611"/>
                    <a:gd name="connsiteY464" fmla="*/ 429074 h 616432"/>
                    <a:gd name="connsiteX465" fmla="*/ 529105 w 1032611"/>
                    <a:gd name="connsiteY465" fmla="*/ 426055 h 616432"/>
                    <a:gd name="connsiteX466" fmla="*/ 526304 w 1032611"/>
                    <a:gd name="connsiteY466" fmla="*/ 419154 h 616432"/>
                    <a:gd name="connsiteX467" fmla="*/ 520488 w 1032611"/>
                    <a:gd name="connsiteY467" fmla="*/ 415704 h 616432"/>
                    <a:gd name="connsiteX468" fmla="*/ 488173 w 1032611"/>
                    <a:gd name="connsiteY468" fmla="*/ 415919 h 616432"/>
                    <a:gd name="connsiteX469" fmla="*/ 459736 w 1032611"/>
                    <a:gd name="connsiteY469" fmla="*/ 402980 h 616432"/>
                    <a:gd name="connsiteX470" fmla="*/ 459090 w 1032611"/>
                    <a:gd name="connsiteY470" fmla="*/ 399314 h 616432"/>
                    <a:gd name="connsiteX471" fmla="*/ 455859 w 1032611"/>
                    <a:gd name="connsiteY471" fmla="*/ 403627 h 616432"/>
                    <a:gd name="connsiteX472" fmla="*/ 453274 w 1032611"/>
                    <a:gd name="connsiteY472" fmla="*/ 406431 h 616432"/>
                    <a:gd name="connsiteX473" fmla="*/ 444656 w 1032611"/>
                    <a:gd name="connsiteY473" fmla="*/ 402549 h 616432"/>
                    <a:gd name="connsiteX474" fmla="*/ 443795 w 1032611"/>
                    <a:gd name="connsiteY474" fmla="*/ 398020 h 616432"/>
                    <a:gd name="connsiteX475" fmla="*/ 441856 w 1032611"/>
                    <a:gd name="connsiteY475" fmla="*/ 392197 h 616432"/>
                    <a:gd name="connsiteX476" fmla="*/ 446595 w 1032611"/>
                    <a:gd name="connsiteY476" fmla="*/ 386806 h 616432"/>
                    <a:gd name="connsiteX477" fmla="*/ 451766 w 1032611"/>
                    <a:gd name="connsiteY477" fmla="*/ 389394 h 616432"/>
                    <a:gd name="connsiteX478" fmla="*/ 455859 w 1032611"/>
                    <a:gd name="connsiteY478" fmla="*/ 391335 h 616432"/>
                    <a:gd name="connsiteX479" fmla="*/ 465768 w 1032611"/>
                    <a:gd name="connsiteY479" fmla="*/ 393491 h 616432"/>
                    <a:gd name="connsiteX480" fmla="*/ 470508 w 1032611"/>
                    <a:gd name="connsiteY480" fmla="*/ 391550 h 616432"/>
                    <a:gd name="connsiteX481" fmla="*/ 468569 w 1032611"/>
                    <a:gd name="connsiteY481" fmla="*/ 369985 h 616432"/>
                    <a:gd name="connsiteX482" fmla="*/ 459306 w 1032611"/>
                    <a:gd name="connsiteY482" fmla="*/ 377317 h 616432"/>
                    <a:gd name="connsiteX483" fmla="*/ 445087 w 1032611"/>
                    <a:gd name="connsiteY483" fmla="*/ 382277 h 616432"/>
                    <a:gd name="connsiteX484" fmla="*/ 432808 w 1032611"/>
                    <a:gd name="connsiteY484" fmla="*/ 352732 h 616432"/>
                    <a:gd name="connsiteX485" fmla="*/ 422898 w 1032611"/>
                    <a:gd name="connsiteY485" fmla="*/ 335480 h 616432"/>
                    <a:gd name="connsiteX486" fmla="*/ 419236 w 1032611"/>
                    <a:gd name="connsiteY486" fmla="*/ 332245 h 616432"/>
                    <a:gd name="connsiteX487" fmla="*/ 414065 w 1032611"/>
                    <a:gd name="connsiteY487" fmla="*/ 326422 h 616432"/>
                    <a:gd name="connsiteX488" fmla="*/ 403078 w 1032611"/>
                    <a:gd name="connsiteY488" fmla="*/ 329010 h 616432"/>
                    <a:gd name="connsiteX489" fmla="*/ 370764 w 1032611"/>
                    <a:gd name="connsiteY489" fmla="*/ 325775 h 616432"/>
                    <a:gd name="connsiteX490" fmla="*/ 355253 w 1032611"/>
                    <a:gd name="connsiteY490" fmla="*/ 320384 h 616432"/>
                    <a:gd name="connsiteX491" fmla="*/ 335218 w 1032611"/>
                    <a:gd name="connsiteY491" fmla="*/ 325775 h 616432"/>
                    <a:gd name="connsiteX492" fmla="*/ 308504 w 1032611"/>
                    <a:gd name="connsiteY492" fmla="*/ 321678 h 616432"/>
                    <a:gd name="connsiteX493" fmla="*/ 298810 w 1032611"/>
                    <a:gd name="connsiteY493" fmla="*/ 319306 h 616432"/>
                    <a:gd name="connsiteX494" fmla="*/ 309366 w 1032611"/>
                    <a:gd name="connsiteY494" fmla="*/ 327932 h 616432"/>
                    <a:gd name="connsiteX495" fmla="*/ 312382 w 1032611"/>
                    <a:gd name="connsiteY495" fmla="*/ 330089 h 616432"/>
                    <a:gd name="connsiteX496" fmla="*/ 316906 w 1032611"/>
                    <a:gd name="connsiteY496" fmla="*/ 333323 h 616432"/>
                    <a:gd name="connsiteX497" fmla="*/ 319061 w 1032611"/>
                    <a:gd name="connsiteY497" fmla="*/ 335480 h 616432"/>
                    <a:gd name="connsiteX498" fmla="*/ 315183 w 1032611"/>
                    <a:gd name="connsiteY498" fmla="*/ 336127 h 616432"/>
                    <a:gd name="connsiteX499" fmla="*/ 315183 w 1032611"/>
                    <a:gd name="connsiteY499" fmla="*/ 338068 h 616432"/>
                    <a:gd name="connsiteX500" fmla="*/ 316475 w 1032611"/>
                    <a:gd name="connsiteY500" fmla="*/ 342597 h 616432"/>
                    <a:gd name="connsiteX501" fmla="*/ 317553 w 1032611"/>
                    <a:gd name="connsiteY501" fmla="*/ 344106 h 616432"/>
                    <a:gd name="connsiteX502" fmla="*/ 320353 w 1032611"/>
                    <a:gd name="connsiteY502" fmla="*/ 347988 h 616432"/>
                    <a:gd name="connsiteX503" fmla="*/ 322077 w 1032611"/>
                    <a:gd name="connsiteY503" fmla="*/ 346263 h 616432"/>
                    <a:gd name="connsiteX504" fmla="*/ 333064 w 1032611"/>
                    <a:gd name="connsiteY504" fmla="*/ 340871 h 616432"/>
                    <a:gd name="connsiteX505" fmla="*/ 343620 w 1032611"/>
                    <a:gd name="connsiteY505" fmla="*/ 345184 h 616432"/>
                    <a:gd name="connsiteX506" fmla="*/ 359561 w 1032611"/>
                    <a:gd name="connsiteY506" fmla="*/ 354889 h 616432"/>
                    <a:gd name="connsiteX507" fmla="*/ 367532 w 1032611"/>
                    <a:gd name="connsiteY507" fmla="*/ 358771 h 616432"/>
                    <a:gd name="connsiteX508" fmla="*/ 369687 w 1032611"/>
                    <a:gd name="connsiteY508" fmla="*/ 359202 h 616432"/>
                    <a:gd name="connsiteX509" fmla="*/ 372487 w 1032611"/>
                    <a:gd name="connsiteY509" fmla="*/ 357045 h 616432"/>
                    <a:gd name="connsiteX510" fmla="*/ 379166 w 1032611"/>
                    <a:gd name="connsiteY510" fmla="*/ 376239 h 616432"/>
                    <a:gd name="connsiteX511" fmla="*/ 376796 w 1032611"/>
                    <a:gd name="connsiteY511" fmla="*/ 374945 h 616432"/>
                    <a:gd name="connsiteX512" fmla="*/ 372918 w 1032611"/>
                    <a:gd name="connsiteY512" fmla="*/ 377101 h 616432"/>
                    <a:gd name="connsiteX513" fmla="*/ 375934 w 1032611"/>
                    <a:gd name="connsiteY513" fmla="*/ 396079 h 616432"/>
                    <a:gd name="connsiteX514" fmla="*/ 381104 w 1032611"/>
                    <a:gd name="connsiteY514" fmla="*/ 399098 h 616432"/>
                    <a:gd name="connsiteX515" fmla="*/ 386921 w 1032611"/>
                    <a:gd name="connsiteY515" fmla="*/ 401039 h 616432"/>
                    <a:gd name="connsiteX516" fmla="*/ 392953 w 1032611"/>
                    <a:gd name="connsiteY516" fmla="*/ 403196 h 616432"/>
                    <a:gd name="connsiteX517" fmla="*/ 397693 w 1032611"/>
                    <a:gd name="connsiteY517" fmla="*/ 408156 h 616432"/>
                    <a:gd name="connsiteX518" fmla="*/ 400924 w 1032611"/>
                    <a:gd name="connsiteY518" fmla="*/ 413978 h 616432"/>
                    <a:gd name="connsiteX519" fmla="*/ 401355 w 1032611"/>
                    <a:gd name="connsiteY519" fmla="*/ 421526 h 616432"/>
                    <a:gd name="connsiteX520" fmla="*/ 385844 w 1032611"/>
                    <a:gd name="connsiteY520" fmla="*/ 432956 h 616432"/>
                    <a:gd name="connsiteX521" fmla="*/ 379596 w 1032611"/>
                    <a:gd name="connsiteY521" fmla="*/ 447189 h 616432"/>
                    <a:gd name="connsiteX522" fmla="*/ 381104 w 1032611"/>
                    <a:gd name="connsiteY522" fmla="*/ 456463 h 616432"/>
                    <a:gd name="connsiteX523" fmla="*/ 387136 w 1032611"/>
                    <a:gd name="connsiteY523" fmla="*/ 466167 h 616432"/>
                    <a:gd name="connsiteX524" fmla="*/ 393384 w 1032611"/>
                    <a:gd name="connsiteY524" fmla="*/ 472421 h 616432"/>
                    <a:gd name="connsiteX525" fmla="*/ 412988 w 1032611"/>
                    <a:gd name="connsiteY525" fmla="*/ 482126 h 616432"/>
                    <a:gd name="connsiteX526" fmla="*/ 423113 w 1032611"/>
                    <a:gd name="connsiteY526" fmla="*/ 489889 h 616432"/>
                    <a:gd name="connsiteX527" fmla="*/ 428068 w 1032611"/>
                    <a:gd name="connsiteY527" fmla="*/ 499162 h 616432"/>
                    <a:gd name="connsiteX528" fmla="*/ 430007 w 1032611"/>
                    <a:gd name="connsiteY528" fmla="*/ 507573 h 616432"/>
                    <a:gd name="connsiteX529" fmla="*/ 436901 w 1032611"/>
                    <a:gd name="connsiteY529" fmla="*/ 513180 h 616432"/>
                    <a:gd name="connsiteX530" fmla="*/ 438624 w 1032611"/>
                    <a:gd name="connsiteY530" fmla="*/ 514258 h 616432"/>
                    <a:gd name="connsiteX531" fmla="*/ 466415 w 1032611"/>
                    <a:gd name="connsiteY531" fmla="*/ 515337 h 616432"/>
                    <a:gd name="connsiteX532" fmla="*/ 298595 w 1032611"/>
                    <a:gd name="connsiteY532" fmla="*/ 494634 h 616432"/>
                    <a:gd name="connsiteX533" fmla="*/ 285023 w 1032611"/>
                    <a:gd name="connsiteY533" fmla="*/ 482126 h 616432"/>
                    <a:gd name="connsiteX534" fmla="*/ 285669 w 1032611"/>
                    <a:gd name="connsiteY534" fmla="*/ 485360 h 616432"/>
                    <a:gd name="connsiteX535" fmla="*/ 286746 w 1032611"/>
                    <a:gd name="connsiteY535" fmla="*/ 488595 h 616432"/>
                    <a:gd name="connsiteX536" fmla="*/ 289978 w 1032611"/>
                    <a:gd name="connsiteY536" fmla="*/ 492908 h 616432"/>
                    <a:gd name="connsiteX537" fmla="*/ 298595 w 1032611"/>
                    <a:gd name="connsiteY537" fmla="*/ 494634 h 616432"/>
                    <a:gd name="connsiteX538" fmla="*/ 259171 w 1032611"/>
                    <a:gd name="connsiteY538" fmla="*/ 470049 h 616432"/>
                    <a:gd name="connsiteX539" fmla="*/ 255078 w 1032611"/>
                    <a:gd name="connsiteY539" fmla="*/ 469833 h 616432"/>
                    <a:gd name="connsiteX540" fmla="*/ 256370 w 1032611"/>
                    <a:gd name="connsiteY540" fmla="*/ 471127 h 616432"/>
                    <a:gd name="connsiteX541" fmla="*/ 259171 w 1032611"/>
                    <a:gd name="connsiteY541" fmla="*/ 470049 h 616432"/>
                    <a:gd name="connsiteX542" fmla="*/ 305058 w 1032611"/>
                    <a:gd name="connsiteY542" fmla="*/ 335480 h 616432"/>
                    <a:gd name="connsiteX543" fmla="*/ 301611 w 1032611"/>
                    <a:gd name="connsiteY543" fmla="*/ 332461 h 616432"/>
                    <a:gd name="connsiteX544" fmla="*/ 299672 w 1032611"/>
                    <a:gd name="connsiteY544" fmla="*/ 333323 h 616432"/>
                    <a:gd name="connsiteX545" fmla="*/ 298810 w 1032611"/>
                    <a:gd name="connsiteY545" fmla="*/ 335480 h 616432"/>
                    <a:gd name="connsiteX546" fmla="*/ 296440 w 1032611"/>
                    <a:gd name="connsiteY546" fmla="*/ 337421 h 616432"/>
                    <a:gd name="connsiteX547" fmla="*/ 300749 w 1032611"/>
                    <a:gd name="connsiteY547" fmla="*/ 338283 h 616432"/>
                    <a:gd name="connsiteX548" fmla="*/ 305058 w 1032611"/>
                    <a:gd name="connsiteY548" fmla="*/ 335480 h 616432"/>
                    <a:gd name="connsiteX549" fmla="*/ 434747 w 1032611"/>
                    <a:gd name="connsiteY549" fmla="*/ 335049 h 616432"/>
                    <a:gd name="connsiteX550" fmla="*/ 432161 w 1032611"/>
                    <a:gd name="connsiteY550" fmla="*/ 334617 h 616432"/>
                    <a:gd name="connsiteX551" fmla="*/ 436255 w 1032611"/>
                    <a:gd name="connsiteY551" fmla="*/ 338715 h 616432"/>
                    <a:gd name="connsiteX552" fmla="*/ 434747 w 1032611"/>
                    <a:gd name="connsiteY552" fmla="*/ 335049 h 616432"/>
                    <a:gd name="connsiteX553" fmla="*/ 294286 w 1032611"/>
                    <a:gd name="connsiteY553" fmla="*/ 331382 h 616432"/>
                    <a:gd name="connsiteX554" fmla="*/ 297302 w 1032611"/>
                    <a:gd name="connsiteY554" fmla="*/ 330735 h 616432"/>
                    <a:gd name="connsiteX555" fmla="*/ 288685 w 1032611"/>
                    <a:gd name="connsiteY555" fmla="*/ 326638 h 616432"/>
                    <a:gd name="connsiteX556" fmla="*/ 288900 w 1032611"/>
                    <a:gd name="connsiteY556" fmla="*/ 331167 h 616432"/>
                    <a:gd name="connsiteX557" fmla="*/ 294286 w 1032611"/>
                    <a:gd name="connsiteY557" fmla="*/ 331382 h 616432"/>
                    <a:gd name="connsiteX558" fmla="*/ 219963 w 1032611"/>
                    <a:gd name="connsiteY558" fmla="*/ 292564 h 616432"/>
                    <a:gd name="connsiteX559" fmla="*/ 216516 w 1032611"/>
                    <a:gd name="connsiteY559" fmla="*/ 290192 h 616432"/>
                    <a:gd name="connsiteX560" fmla="*/ 217162 w 1032611"/>
                    <a:gd name="connsiteY560" fmla="*/ 293211 h 616432"/>
                    <a:gd name="connsiteX561" fmla="*/ 219963 w 1032611"/>
                    <a:gd name="connsiteY561" fmla="*/ 292564 h 616432"/>
                    <a:gd name="connsiteX562" fmla="*/ 699295 w 1032611"/>
                    <a:gd name="connsiteY562" fmla="*/ 189050 h 616432"/>
                    <a:gd name="connsiteX563" fmla="*/ 690247 w 1032611"/>
                    <a:gd name="connsiteY563" fmla="*/ 186031 h 616432"/>
                    <a:gd name="connsiteX564" fmla="*/ 688523 w 1032611"/>
                    <a:gd name="connsiteY564" fmla="*/ 183874 h 616432"/>
                    <a:gd name="connsiteX565" fmla="*/ 693478 w 1032611"/>
                    <a:gd name="connsiteY565" fmla="*/ 179345 h 616432"/>
                    <a:gd name="connsiteX566" fmla="*/ 694771 w 1032611"/>
                    <a:gd name="connsiteY566" fmla="*/ 175895 h 616432"/>
                    <a:gd name="connsiteX567" fmla="*/ 689816 w 1032611"/>
                    <a:gd name="connsiteY567" fmla="*/ 168131 h 616432"/>
                    <a:gd name="connsiteX568" fmla="*/ 675597 w 1032611"/>
                    <a:gd name="connsiteY568" fmla="*/ 163603 h 616432"/>
                    <a:gd name="connsiteX569" fmla="*/ 660948 w 1032611"/>
                    <a:gd name="connsiteY569" fmla="*/ 162524 h 616432"/>
                    <a:gd name="connsiteX570" fmla="*/ 654485 w 1032611"/>
                    <a:gd name="connsiteY570" fmla="*/ 166190 h 616432"/>
                    <a:gd name="connsiteX571" fmla="*/ 649961 w 1032611"/>
                    <a:gd name="connsiteY571" fmla="*/ 172013 h 616432"/>
                    <a:gd name="connsiteX572" fmla="*/ 655778 w 1032611"/>
                    <a:gd name="connsiteY572" fmla="*/ 178267 h 616432"/>
                    <a:gd name="connsiteX573" fmla="*/ 668057 w 1032611"/>
                    <a:gd name="connsiteY573" fmla="*/ 185384 h 616432"/>
                    <a:gd name="connsiteX574" fmla="*/ 678613 w 1032611"/>
                    <a:gd name="connsiteY574" fmla="*/ 187756 h 616432"/>
                    <a:gd name="connsiteX575" fmla="*/ 701449 w 1032611"/>
                    <a:gd name="connsiteY575" fmla="*/ 192932 h 616432"/>
                    <a:gd name="connsiteX576" fmla="*/ 699295 w 1032611"/>
                    <a:gd name="connsiteY576" fmla="*/ 189050 h 616432"/>
                    <a:gd name="connsiteX577" fmla="*/ 455859 w 1032611"/>
                    <a:gd name="connsiteY577" fmla="*/ 30759 h 616432"/>
                    <a:gd name="connsiteX578" fmla="*/ 456720 w 1032611"/>
                    <a:gd name="connsiteY578" fmla="*/ 28171 h 616432"/>
                    <a:gd name="connsiteX579" fmla="*/ 453489 w 1032611"/>
                    <a:gd name="connsiteY579" fmla="*/ 24936 h 616432"/>
                    <a:gd name="connsiteX580" fmla="*/ 450042 w 1032611"/>
                    <a:gd name="connsiteY580" fmla="*/ 24505 h 616432"/>
                    <a:gd name="connsiteX581" fmla="*/ 447888 w 1032611"/>
                    <a:gd name="connsiteY581" fmla="*/ 31406 h 616432"/>
                    <a:gd name="connsiteX582" fmla="*/ 450688 w 1032611"/>
                    <a:gd name="connsiteY582" fmla="*/ 34641 h 616432"/>
                    <a:gd name="connsiteX583" fmla="*/ 455859 w 1032611"/>
                    <a:gd name="connsiteY583" fmla="*/ 30759 h 616432"/>
                    <a:gd name="connsiteX584" fmla="*/ 496790 w 1032611"/>
                    <a:gd name="connsiteY584" fmla="*/ 35719 h 616432"/>
                    <a:gd name="connsiteX585" fmla="*/ 496360 w 1032611"/>
                    <a:gd name="connsiteY585" fmla="*/ 33562 h 616432"/>
                    <a:gd name="connsiteX586" fmla="*/ 491405 w 1032611"/>
                    <a:gd name="connsiteY586" fmla="*/ 35719 h 616432"/>
                    <a:gd name="connsiteX587" fmla="*/ 496790 w 1032611"/>
                    <a:gd name="connsiteY587" fmla="*/ 35719 h 616432"/>
                    <a:gd name="connsiteX588" fmla="*/ 483218 w 1032611"/>
                    <a:gd name="connsiteY588" fmla="*/ 27955 h 616432"/>
                    <a:gd name="connsiteX589" fmla="*/ 479125 w 1032611"/>
                    <a:gd name="connsiteY589" fmla="*/ 27740 h 616432"/>
                    <a:gd name="connsiteX590" fmla="*/ 480418 w 1032611"/>
                    <a:gd name="connsiteY590" fmla="*/ 29034 h 616432"/>
                    <a:gd name="connsiteX591" fmla="*/ 483218 w 1032611"/>
                    <a:gd name="connsiteY591" fmla="*/ 27955 h 616432"/>
                    <a:gd name="connsiteX592" fmla="*/ 487527 w 1032611"/>
                    <a:gd name="connsiteY592" fmla="*/ 20192 h 616432"/>
                    <a:gd name="connsiteX593" fmla="*/ 486234 w 1032611"/>
                    <a:gd name="connsiteY593" fmla="*/ 21486 h 616432"/>
                    <a:gd name="connsiteX594" fmla="*/ 487311 w 1032611"/>
                    <a:gd name="connsiteY594" fmla="*/ 24289 h 616432"/>
                    <a:gd name="connsiteX595" fmla="*/ 487527 w 1032611"/>
                    <a:gd name="connsiteY595" fmla="*/ 20192 h 6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1032611" h="616432">
                      <a:moveTo>
                        <a:pt x="463399" y="602677"/>
                      </a:moveTo>
                      <a:cubicBezTo>
                        <a:pt x="462537" y="601383"/>
                        <a:pt x="460383" y="600952"/>
                        <a:pt x="458444" y="601814"/>
                      </a:cubicBezTo>
                      <a:cubicBezTo>
                        <a:pt x="456720" y="602461"/>
                        <a:pt x="452843" y="600952"/>
                        <a:pt x="449827" y="598148"/>
                      </a:cubicBezTo>
                      <a:cubicBezTo>
                        <a:pt x="446811" y="595345"/>
                        <a:pt x="445087" y="594482"/>
                        <a:pt x="445949" y="595992"/>
                      </a:cubicBezTo>
                      <a:cubicBezTo>
                        <a:pt x="447026" y="597717"/>
                        <a:pt x="445518" y="598580"/>
                        <a:pt x="440348" y="598580"/>
                      </a:cubicBezTo>
                      <a:cubicBezTo>
                        <a:pt x="431084" y="598580"/>
                        <a:pt x="423329" y="596423"/>
                        <a:pt x="424621" y="594266"/>
                      </a:cubicBezTo>
                      <a:cubicBezTo>
                        <a:pt x="425914" y="592110"/>
                        <a:pt x="415358" y="589091"/>
                        <a:pt x="408679" y="589738"/>
                      </a:cubicBezTo>
                      <a:cubicBezTo>
                        <a:pt x="405017" y="590169"/>
                        <a:pt x="404155" y="589522"/>
                        <a:pt x="405233" y="587365"/>
                      </a:cubicBezTo>
                      <a:cubicBezTo>
                        <a:pt x="406525" y="585209"/>
                        <a:pt x="406310" y="584993"/>
                        <a:pt x="403940" y="587365"/>
                      </a:cubicBezTo>
                      <a:cubicBezTo>
                        <a:pt x="398770" y="592110"/>
                        <a:pt x="384767" y="589953"/>
                        <a:pt x="384767" y="584346"/>
                      </a:cubicBezTo>
                      <a:cubicBezTo>
                        <a:pt x="384767" y="581111"/>
                        <a:pt x="384551" y="581111"/>
                        <a:pt x="376796" y="580249"/>
                      </a:cubicBezTo>
                      <a:cubicBezTo>
                        <a:pt x="367963" y="579386"/>
                        <a:pt x="364947" y="577230"/>
                        <a:pt x="366024" y="572701"/>
                      </a:cubicBezTo>
                      <a:cubicBezTo>
                        <a:pt x="366671" y="570329"/>
                        <a:pt x="366024" y="567741"/>
                        <a:pt x="364947" y="566878"/>
                      </a:cubicBezTo>
                      <a:cubicBezTo>
                        <a:pt x="363439" y="566016"/>
                        <a:pt x="363224" y="566663"/>
                        <a:pt x="364301" y="568388"/>
                      </a:cubicBezTo>
                      <a:cubicBezTo>
                        <a:pt x="365593" y="570544"/>
                        <a:pt x="364732" y="570760"/>
                        <a:pt x="359992" y="569682"/>
                      </a:cubicBezTo>
                      <a:cubicBezTo>
                        <a:pt x="354607" y="568388"/>
                        <a:pt x="354176" y="568603"/>
                        <a:pt x="356545" y="571407"/>
                      </a:cubicBezTo>
                      <a:cubicBezTo>
                        <a:pt x="360639" y="576151"/>
                        <a:pt x="356545" y="575936"/>
                        <a:pt x="345128" y="570329"/>
                      </a:cubicBezTo>
                      <a:cubicBezTo>
                        <a:pt x="338018" y="567094"/>
                        <a:pt x="335864" y="564937"/>
                        <a:pt x="336726" y="562565"/>
                      </a:cubicBezTo>
                      <a:cubicBezTo>
                        <a:pt x="337588" y="560193"/>
                        <a:pt x="337157" y="559546"/>
                        <a:pt x="335649" y="560624"/>
                      </a:cubicBezTo>
                      <a:cubicBezTo>
                        <a:pt x="332633" y="562349"/>
                        <a:pt x="317983" y="556527"/>
                        <a:pt x="317983" y="553508"/>
                      </a:cubicBezTo>
                      <a:cubicBezTo>
                        <a:pt x="317983" y="550488"/>
                        <a:pt x="318845" y="550488"/>
                        <a:pt x="327678" y="554155"/>
                      </a:cubicBezTo>
                      <a:cubicBezTo>
                        <a:pt x="331771" y="555880"/>
                        <a:pt x="335218" y="556958"/>
                        <a:pt x="335218" y="556527"/>
                      </a:cubicBezTo>
                      <a:cubicBezTo>
                        <a:pt x="335218" y="556095"/>
                        <a:pt x="338234" y="556527"/>
                        <a:pt x="341681" y="557605"/>
                      </a:cubicBezTo>
                      <a:cubicBezTo>
                        <a:pt x="345558" y="558683"/>
                        <a:pt x="348144" y="558683"/>
                        <a:pt x="348144" y="557389"/>
                      </a:cubicBezTo>
                      <a:cubicBezTo>
                        <a:pt x="348144" y="556311"/>
                        <a:pt x="346636" y="555448"/>
                        <a:pt x="344912" y="555448"/>
                      </a:cubicBezTo>
                      <a:cubicBezTo>
                        <a:pt x="343189" y="555448"/>
                        <a:pt x="341681" y="553508"/>
                        <a:pt x="341681" y="551351"/>
                      </a:cubicBezTo>
                      <a:cubicBezTo>
                        <a:pt x="341681" y="548979"/>
                        <a:pt x="337372" y="544019"/>
                        <a:pt x="330909" y="539490"/>
                      </a:cubicBezTo>
                      <a:cubicBezTo>
                        <a:pt x="325093" y="535177"/>
                        <a:pt x="320138" y="530864"/>
                        <a:pt x="320138" y="529785"/>
                      </a:cubicBezTo>
                      <a:cubicBezTo>
                        <a:pt x="320138" y="528707"/>
                        <a:pt x="318199" y="527413"/>
                        <a:pt x="315829" y="526766"/>
                      </a:cubicBezTo>
                      <a:cubicBezTo>
                        <a:pt x="312813" y="526119"/>
                        <a:pt x="311521" y="523747"/>
                        <a:pt x="311521" y="520081"/>
                      </a:cubicBezTo>
                      <a:cubicBezTo>
                        <a:pt x="311521" y="512749"/>
                        <a:pt x="304411" y="505848"/>
                        <a:pt x="297087" y="505848"/>
                      </a:cubicBezTo>
                      <a:cubicBezTo>
                        <a:pt x="292132" y="505848"/>
                        <a:pt x="291701" y="505416"/>
                        <a:pt x="294286" y="503475"/>
                      </a:cubicBezTo>
                      <a:cubicBezTo>
                        <a:pt x="296871" y="501535"/>
                        <a:pt x="297087" y="501103"/>
                        <a:pt x="294502" y="500025"/>
                      </a:cubicBezTo>
                      <a:cubicBezTo>
                        <a:pt x="292994" y="499378"/>
                        <a:pt x="287823" y="495065"/>
                        <a:pt x="283299" y="490536"/>
                      </a:cubicBezTo>
                      <a:cubicBezTo>
                        <a:pt x="275759" y="482988"/>
                        <a:pt x="274467" y="482341"/>
                        <a:pt x="270373" y="484713"/>
                      </a:cubicBezTo>
                      <a:cubicBezTo>
                        <a:pt x="266711" y="487086"/>
                        <a:pt x="265634" y="486870"/>
                        <a:pt x="263480" y="484067"/>
                      </a:cubicBezTo>
                      <a:cubicBezTo>
                        <a:pt x="261972" y="482126"/>
                        <a:pt x="259602" y="481047"/>
                        <a:pt x="257878" y="481694"/>
                      </a:cubicBezTo>
                      <a:cubicBezTo>
                        <a:pt x="255724" y="482341"/>
                        <a:pt x="255293" y="481694"/>
                        <a:pt x="256155" y="479322"/>
                      </a:cubicBezTo>
                      <a:cubicBezTo>
                        <a:pt x="257017" y="476950"/>
                        <a:pt x="255724" y="475656"/>
                        <a:pt x="250985" y="474578"/>
                      </a:cubicBezTo>
                      <a:cubicBezTo>
                        <a:pt x="247538" y="473715"/>
                        <a:pt x="244737" y="472205"/>
                        <a:pt x="244737" y="471127"/>
                      </a:cubicBezTo>
                      <a:cubicBezTo>
                        <a:pt x="244737" y="470049"/>
                        <a:pt x="242367" y="468755"/>
                        <a:pt x="239351" y="467892"/>
                      </a:cubicBezTo>
                      <a:cubicBezTo>
                        <a:pt x="236335" y="467245"/>
                        <a:pt x="233966" y="465736"/>
                        <a:pt x="233966" y="464442"/>
                      </a:cubicBezTo>
                      <a:cubicBezTo>
                        <a:pt x="233966" y="463364"/>
                        <a:pt x="233104" y="462932"/>
                        <a:pt x="232242" y="463579"/>
                      </a:cubicBezTo>
                      <a:cubicBezTo>
                        <a:pt x="231165" y="464226"/>
                        <a:pt x="227503" y="462932"/>
                        <a:pt x="223840" y="460560"/>
                      </a:cubicBezTo>
                      <a:cubicBezTo>
                        <a:pt x="217378" y="456678"/>
                        <a:pt x="217162" y="456031"/>
                        <a:pt x="216947" y="440288"/>
                      </a:cubicBezTo>
                      <a:cubicBezTo>
                        <a:pt x="216731" y="426702"/>
                        <a:pt x="217378" y="424330"/>
                        <a:pt x="219963" y="425193"/>
                      </a:cubicBezTo>
                      <a:cubicBezTo>
                        <a:pt x="223410" y="426487"/>
                        <a:pt x="224487" y="422820"/>
                        <a:pt x="221471" y="420879"/>
                      </a:cubicBezTo>
                      <a:cubicBezTo>
                        <a:pt x="218886" y="419370"/>
                        <a:pt x="218670" y="406646"/>
                        <a:pt x="221255" y="406646"/>
                      </a:cubicBezTo>
                      <a:cubicBezTo>
                        <a:pt x="222332" y="406646"/>
                        <a:pt x="223194" y="404705"/>
                        <a:pt x="223194" y="402333"/>
                      </a:cubicBezTo>
                      <a:cubicBezTo>
                        <a:pt x="223194" y="399745"/>
                        <a:pt x="226426" y="396079"/>
                        <a:pt x="231811" y="392629"/>
                      </a:cubicBezTo>
                      <a:cubicBezTo>
                        <a:pt x="243014" y="385512"/>
                        <a:pt x="254647" y="385512"/>
                        <a:pt x="264341" y="392629"/>
                      </a:cubicBezTo>
                      <a:cubicBezTo>
                        <a:pt x="268434" y="395432"/>
                        <a:pt x="275759" y="399961"/>
                        <a:pt x="280929" y="402549"/>
                      </a:cubicBezTo>
                      <a:cubicBezTo>
                        <a:pt x="285884" y="405137"/>
                        <a:pt x="289978" y="408803"/>
                        <a:pt x="290193" y="410744"/>
                      </a:cubicBezTo>
                      <a:cubicBezTo>
                        <a:pt x="290193" y="413547"/>
                        <a:pt x="290624" y="413763"/>
                        <a:pt x="291486" y="410959"/>
                      </a:cubicBezTo>
                      <a:cubicBezTo>
                        <a:pt x="292132" y="409234"/>
                        <a:pt x="294071" y="406862"/>
                        <a:pt x="295579" y="405999"/>
                      </a:cubicBezTo>
                      <a:cubicBezTo>
                        <a:pt x="297302" y="405137"/>
                        <a:pt x="298595" y="401686"/>
                        <a:pt x="298595" y="398451"/>
                      </a:cubicBezTo>
                      <a:cubicBezTo>
                        <a:pt x="298595" y="395216"/>
                        <a:pt x="300534" y="390256"/>
                        <a:pt x="302903" y="387237"/>
                      </a:cubicBezTo>
                      <a:cubicBezTo>
                        <a:pt x="305273" y="384218"/>
                        <a:pt x="307212" y="380983"/>
                        <a:pt x="307212" y="380121"/>
                      </a:cubicBezTo>
                      <a:cubicBezTo>
                        <a:pt x="307212" y="379042"/>
                        <a:pt x="310659" y="374729"/>
                        <a:pt x="314752" y="370416"/>
                      </a:cubicBezTo>
                      <a:cubicBezTo>
                        <a:pt x="318845" y="366103"/>
                        <a:pt x="321215" y="362221"/>
                        <a:pt x="320138" y="361790"/>
                      </a:cubicBezTo>
                      <a:cubicBezTo>
                        <a:pt x="318845" y="361359"/>
                        <a:pt x="317983" y="359633"/>
                        <a:pt x="317983" y="357908"/>
                      </a:cubicBezTo>
                      <a:cubicBezTo>
                        <a:pt x="317983" y="356183"/>
                        <a:pt x="317337" y="355105"/>
                        <a:pt x="316475" y="355105"/>
                      </a:cubicBezTo>
                      <a:cubicBezTo>
                        <a:pt x="313029" y="355752"/>
                        <a:pt x="300749" y="352085"/>
                        <a:pt x="300749" y="350576"/>
                      </a:cubicBezTo>
                      <a:cubicBezTo>
                        <a:pt x="300749" y="348419"/>
                        <a:pt x="288039" y="345400"/>
                        <a:pt x="286315" y="346910"/>
                      </a:cubicBezTo>
                      <a:cubicBezTo>
                        <a:pt x="285884" y="347557"/>
                        <a:pt x="286315" y="349929"/>
                        <a:pt x="287608" y="352085"/>
                      </a:cubicBezTo>
                      <a:cubicBezTo>
                        <a:pt x="289762" y="355752"/>
                        <a:pt x="289762" y="355752"/>
                        <a:pt x="289978" y="352085"/>
                      </a:cubicBezTo>
                      <a:cubicBezTo>
                        <a:pt x="289978" y="349929"/>
                        <a:pt x="291055" y="348851"/>
                        <a:pt x="292132" y="349498"/>
                      </a:cubicBezTo>
                      <a:cubicBezTo>
                        <a:pt x="293424" y="350360"/>
                        <a:pt x="293855" y="351654"/>
                        <a:pt x="293209" y="352732"/>
                      </a:cubicBezTo>
                      <a:cubicBezTo>
                        <a:pt x="292563" y="353811"/>
                        <a:pt x="292994" y="355105"/>
                        <a:pt x="294286" y="355967"/>
                      </a:cubicBezTo>
                      <a:cubicBezTo>
                        <a:pt x="298164" y="358339"/>
                        <a:pt x="296656" y="363515"/>
                        <a:pt x="292132" y="363515"/>
                      </a:cubicBezTo>
                      <a:cubicBezTo>
                        <a:pt x="287823" y="363515"/>
                        <a:pt x="286100" y="368691"/>
                        <a:pt x="289762" y="371063"/>
                      </a:cubicBezTo>
                      <a:cubicBezTo>
                        <a:pt x="292347" y="372573"/>
                        <a:pt x="292132" y="385081"/>
                        <a:pt x="289547" y="385081"/>
                      </a:cubicBezTo>
                      <a:cubicBezTo>
                        <a:pt x="288685" y="385081"/>
                        <a:pt x="287823" y="384218"/>
                        <a:pt x="287823" y="382924"/>
                      </a:cubicBezTo>
                      <a:cubicBezTo>
                        <a:pt x="287823" y="381846"/>
                        <a:pt x="286531" y="380768"/>
                        <a:pt x="284807" y="380768"/>
                      </a:cubicBezTo>
                      <a:cubicBezTo>
                        <a:pt x="283299" y="380768"/>
                        <a:pt x="280714" y="379258"/>
                        <a:pt x="279206" y="377533"/>
                      </a:cubicBezTo>
                      <a:cubicBezTo>
                        <a:pt x="277698" y="375807"/>
                        <a:pt x="273820" y="374298"/>
                        <a:pt x="270373" y="374298"/>
                      </a:cubicBezTo>
                      <a:cubicBezTo>
                        <a:pt x="258740" y="374298"/>
                        <a:pt x="250769" y="351223"/>
                        <a:pt x="259386" y="342381"/>
                      </a:cubicBezTo>
                      <a:cubicBezTo>
                        <a:pt x="262402" y="338930"/>
                        <a:pt x="262618" y="336127"/>
                        <a:pt x="259817" y="334402"/>
                      </a:cubicBezTo>
                      <a:cubicBezTo>
                        <a:pt x="258740" y="333755"/>
                        <a:pt x="258309" y="331814"/>
                        <a:pt x="259171" y="329873"/>
                      </a:cubicBezTo>
                      <a:cubicBezTo>
                        <a:pt x="260033" y="327501"/>
                        <a:pt x="261110" y="327285"/>
                        <a:pt x="263264" y="329226"/>
                      </a:cubicBezTo>
                      <a:cubicBezTo>
                        <a:pt x="265634" y="331167"/>
                        <a:pt x="266280" y="330951"/>
                        <a:pt x="266280" y="328148"/>
                      </a:cubicBezTo>
                      <a:cubicBezTo>
                        <a:pt x="266280" y="326207"/>
                        <a:pt x="265203" y="324697"/>
                        <a:pt x="263910" y="324697"/>
                      </a:cubicBezTo>
                      <a:cubicBezTo>
                        <a:pt x="262187" y="324697"/>
                        <a:pt x="262187" y="323619"/>
                        <a:pt x="264126" y="321462"/>
                      </a:cubicBezTo>
                      <a:cubicBezTo>
                        <a:pt x="268865" y="315855"/>
                        <a:pt x="263049" y="311542"/>
                        <a:pt x="253139" y="313052"/>
                      </a:cubicBezTo>
                      <a:cubicBezTo>
                        <a:pt x="247538" y="314130"/>
                        <a:pt x="243229" y="313483"/>
                        <a:pt x="239998" y="311326"/>
                      </a:cubicBezTo>
                      <a:cubicBezTo>
                        <a:pt x="236982" y="309386"/>
                        <a:pt x="232242" y="308523"/>
                        <a:pt x="228364" y="308954"/>
                      </a:cubicBezTo>
                      <a:cubicBezTo>
                        <a:pt x="218239" y="310464"/>
                        <a:pt x="208976" y="304857"/>
                        <a:pt x="207252" y="296015"/>
                      </a:cubicBezTo>
                      <a:cubicBezTo>
                        <a:pt x="205098" y="284585"/>
                        <a:pt x="190880" y="271646"/>
                        <a:pt x="174722" y="266255"/>
                      </a:cubicBezTo>
                      <a:cubicBezTo>
                        <a:pt x="165243" y="263235"/>
                        <a:pt x="163735" y="261941"/>
                        <a:pt x="162227" y="255040"/>
                      </a:cubicBezTo>
                      <a:cubicBezTo>
                        <a:pt x="160504" y="248139"/>
                        <a:pt x="159211" y="246846"/>
                        <a:pt x="151887" y="244905"/>
                      </a:cubicBezTo>
                      <a:cubicBezTo>
                        <a:pt x="147147" y="243611"/>
                        <a:pt x="142192" y="240592"/>
                        <a:pt x="140684" y="238435"/>
                      </a:cubicBezTo>
                      <a:cubicBezTo>
                        <a:pt x="137668" y="233475"/>
                        <a:pt x="130128" y="232828"/>
                        <a:pt x="125820" y="236925"/>
                      </a:cubicBezTo>
                      <a:cubicBezTo>
                        <a:pt x="124312" y="238651"/>
                        <a:pt x="120219" y="240592"/>
                        <a:pt x="116772" y="241454"/>
                      </a:cubicBezTo>
                      <a:cubicBezTo>
                        <a:pt x="111171" y="242748"/>
                        <a:pt x="110740" y="242532"/>
                        <a:pt x="112248" y="238004"/>
                      </a:cubicBezTo>
                      <a:cubicBezTo>
                        <a:pt x="116772" y="223339"/>
                        <a:pt x="116341" y="222261"/>
                        <a:pt x="107508" y="222261"/>
                      </a:cubicBezTo>
                      <a:cubicBezTo>
                        <a:pt x="102984" y="222261"/>
                        <a:pt x="98245" y="223123"/>
                        <a:pt x="96737" y="223986"/>
                      </a:cubicBezTo>
                      <a:cubicBezTo>
                        <a:pt x="93936" y="225711"/>
                        <a:pt x="77563" y="223770"/>
                        <a:pt x="72393" y="220967"/>
                      </a:cubicBezTo>
                      <a:cubicBezTo>
                        <a:pt x="68300" y="219026"/>
                        <a:pt x="67869" y="208243"/>
                        <a:pt x="71747" y="208243"/>
                      </a:cubicBezTo>
                      <a:cubicBezTo>
                        <a:pt x="73255" y="208243"/>
                        <a:pt x="74547" y="207381"/>
                        <a:pt x="74547" y="206087"/>
                      </a:cubicBezTo>
                      <a:cubicBezTo>
                        <a:pt x="74547" y="205008"/>
                        <a:pt x="75840" y="204577"/>
                        <a:pt x="77348" y="205224"/>
                      </a:cubicBezTo>
                      <a:cubicBezTo>
                        <a:pt x="82303" y="207165"/>
                        <a:pt x="91782" y="202205"/>
                        <a:pt x="90489" y="198539"/>
                      </a:cubicBezTo>
                      <a:cubicBezTo>
                        <a:pt x="89843" y="196813"/>
                        <a:pt x="90274" y="195304"/>
                        <a:pt x="91782" y="195304"/>
                      </a:cubicBezTo>
                      <a:cubicBezTo>
                        <a:pt x="93074" y="195304"/>
                        <a:pt x="93505" y="196382"/>
                        <a:pt x="92859" y="197460"/>
                      </a:cubicBezTo>
                      <a:cubicBezTo>
                        <a:pt x="90489" y="201342"/>
                        <a:pt x="98245" y="199617"/>
                        <a:pt x="102984" y="195304"/>
                      </a:cubicBezTo>
                      <a:cubicBezTo>
                        <a:pt x="105785" y="192932"/>
                        <a:pt x="106431" y="190991"/>
                        <a:pt x="104923" y="190991"/>
                      </a:cubicBezTo>
                      <a:cubicBezTo>
                        <a:pt x="102984" y="190991"/>
                        <a:pt x="103200" y="189912"/>
                        <a:pt x="105569" y="187540"/>
                      </a:cubicBezTo>
                      <a:cubicBezTo>
                        <a:pt x="107508" y="185815"/>
                        <a:pt x="109016" y="183227"/>
                        <a:pt x="109016" y="182149"/>
                      </a:cubicBezTo>
                      <a:cubicBezTo>
                        <a:pt x="109016" y="181071"/>
                        <a:pt x="110524" y="180208"/>
                        <a:pt x="112463" y="180208"/>
                      </a:cubicBezTo>
                      <a:cubicBezTo>
                        <a:pt x="114187" y="180208"/>
                        <a:pt x="115048" y="179345"/>
                        <a:pt x="114402" y="178051"/>
                      </a:cubicBezTo>
                      <a:cubicBezTo>
                        <a:pt x="113756" y="176973"/>
                        <a:pt x="113971" y="175895"/>
                        <a:pt x="115048" y="175895"/>
                      </a:cubicBezTo>
                      <a:cubicBezTo>
                        <a:pt x="116125" y="175895"/>
                        <a:pt x="116987" y="174601"/>
                        <a:pt x="116987" y="173307"/>
                      </a:cubicBezTo>
                      <a:cubicBezTo>
                        <a:pt x="116987" y="171797"/>
                        <a:pt x="117418" y="169641"/>
                        <a:pt x="117849" y="168347"/>
                      </a:cubicBezTo>
                      <a:cubicBezTo>
                        <a:pt x="118711" y="165328"/>
                        <a:pt x="115695" y="143762"/>
                        <a:pt x="113109" y="135352"/>
                      </a:cubicBezTo>
                      <a:cubicBezTo>
                        <a:pt x="110524" y="127588"/>
                        <a:pt x="104492" y="123275"/>
                        <a:pt x="98245" y="125216"/>
                      </a:cubicBezTo>
                      <a:cubicBezTo>
                        <a:pt x="94582" y="126294"/>
                        <a:pt x="65715" y="128451"/>
                        <a:pt x="38571" y="129313"/>
                      </a:cubicBezTo>
                      <a:cubicBezTo>
                        <a:pt x="32323" y="129529"/>
                        <a:pt x="26722" y="130392"/>
                        <a:pt x="25860" y="131254"/>
                      </a:cubicBezTo>
                      <a:cubicBezTo>
                        <a:pt x="22844" y="134273"/>
                        <a:pt x="14873" y="132764"/>
                        <a:pt x="10996" y="128451"/>
                      </a:cubicBezTo>
                      <a:cubicBezTo>
                        <a:pt x="8841" y="126078"/>
                        <a:pt x="5394" y="124138"/>
                        <a:pt x="3455" y="124138"/>
                      </a:cubicBezTo>
                      <a:cubicBezTo>
                        <a:pt x="-2577" y="124138"/>
                        <a:pt x="-5593" y="118962"/>
                        <a:pt x="-3223" y="112708"/>
                      </a:cubicBezTo>
                      <a:cubicBezTo>
                        <a:pt x="-2146" y="109904"/>
                        <a:pt x="-853" y="100847"/>
                        <a:pt x="-638" y="92652"/>
                      </a:cubicBezTo>
                      <a:cubicBezTo>
                        <a:pt x="9" y="76909"/>
                        <a:pt x="-4946" y="58794"/>
                        <a:pt x="-11409" y="53618"/>
                      </a:cubicBezTo>
                      <a:cubicBezTo>
                        <a:pt x="-13133" y="52109"/>
                        <a:pt x="-13994" y="50815"/>
                        <a:pt x="-13348" y="50815"/>
                      </a:cubicBezTo>
                      <a:cubicBezTo>
                        <a:pt x="-12486" y="50815"/>
                        <a:pt x="-12702" y="48011"/>
                        <a:pt x="-13779" y="44345"/>
                      </a:cubicBezTo>
                      <a:cubicBezTo>
                        <a:pt x="-14856" y="40463"/>
                        <a:pt x="-14856" y="37875"/>
                        <a:pt x="-13564" y="37875"/>
                      </a:cubicBezTo>
                      <a:cubicBezTo>
                        <a:pt x="-12486" y="37875"/>
                        <a:pt x="-11625" y="36366"/>
                        <a:pt x="-11625" y="34641"/>
                      </a:cubicBezTo>
                      <a:cubicBezTo>
                        <a:pt x="-11625" y="32915"/>
                        <a:pt x="-10332" y="31621"/>
                        <a:pt x="-8824" y="32053"/>
                      </a:cubicBezTo>
                      <a:cubicBezTo>
                        <a:pt x="-6023" y="32484"/>
                        <a:pt x="-5593" y="21486"/>
                        <a:pt x="-8178" y="11997"/>
                      </a:cubicBezTo>
                      <a:cubicBezTo>
                        <a:pt x="-9686" y="6821"/>
                        <a:pt x="-9255" y="6605"/>
                        <a:pt x="-422" y="6821"/>
                      </a:cubicBezTo>
                      <a:cubicBezTo>
                        <a:pt x="4748" y="6821"/>
                        <a:pt x="10996" y="7684"/>
                        <a:pt x="13796" y="8546"/>
                      </a:cubicBezTo>
                      <a:cubicBezTo>
                        <a:pt x="21552" y="11134"/>
                        <a:pt x="27153" y="7899"/>
                        <a:pt x="30815" y="-1158"/>
                      </a:cubicBezTo>
                      <a:cubicBezTo>
                        <a:pt x="34477" y="-10647"/>
                        <a:pt x="42664" y="-14529"/>
                        <a:pt x="47188" y="-8922"/>
                      </a:cubicBezTo>
                      <a:cubicBezTo>
                        <a:pt x="51927" y="-3099"/>
                        <a:pt x="64638" y="998"/>
                        <a:pt x="77779" y="1214"/>
                      </a:cubicBezTo>
                      <a:cubicBezTo>
                        <a:pt x="84888" y="1214"/>
                        <a:pt x="92428" y="1214"/>
                        <a:pt x="94582" y="1430"/>
                      </a:cubicBezTo>
                      <a:cubicBezTo>
                        <a:pt x="96521" y="1430"/>
                        <a:pt x="99753" y="4449"/>
                        <a:pt x="101476" y="7899"/>
                      </a:cubicBezTo>
                      <a:cubicBezTo>
                        <a:pt x="103846" y="12212"/>
                        <a:pt x="107077" y="14800"/>
                        <a:pt x="111386" y="15663"/>
                      </a:cubicBezTo>
                      <a:cubicBezTo>
                        <a:pt x="116341" y="16525"/>
                        <a:pt x="118711" y="18898"/>
                        <a:pt x="121296" y="25152"/>
                      </a:cubicBezTo>
                      <a:cubicBezTo>
                        <a:pt x="123019" y="29896"/>
                        <a:pt x="125820" y="33562"/>
                        <a:pt x="127328" y="33562"/>
                      </a:cubicBezTo>
                      <a:cubicBezTo>
                        <a:pt x="128836" y="33562"/>
                        <a:pt x="131206" y="35072"/>
                        <a:pt x="132714" y="36797"/>
                      </a:cubicBezTo>
                      <a:cubicBezTo>
                        <a:pt x="135083" y="39601"/>
                        <a:pt x="134868" y="40679"/>
                        <a:pt x="132283" y="42835"/>
                      </a:cubicBezTo>
                      <a:cubicBezTo>
                        <a:pt x="127112" y="46933"/>
                        <a:pt x="126466" y="51893"/>
                        <a:pt x="130128" y="57716"/>
                      </a:cubicBezTo>
                      <a:cubicBezTo>
                        <a:pt x="137884" y="69145"/>
                        <a:pt x="151025" y="83163"/>
                        <a:pt x="154041" y="83163"/>
                      </a:cubicBezTo>
                      <a:cubicBezTo>
                        <a:pt x="155765" y="83163"/>
                        <a:pt x="162227" y="85751"/>
                        <a:pt x="168475" y="88986"/>
                      </a:cubicBezTo>
                      <a:cubicBezTo>
                        <a:pt x="180108" y="94808"/>
                        <a:pt x="186571" y="103435"/>
                        <a:pt x="182262" y="107748"/>
                      </a:cubicBezTo>
                      <a:cubicBezTo>
                        <a:pt x="181185" y="108826"/>
                        <a:pt x="180108" y="112061"/>
                        <a:pt x="180108" y="114649"/>
                      </a:cubicBezTo>
                      <a:cubicBezTo>
                        <a:pt x="180108" y="125216"/>
                        <a:pt x="202944" y="129098"/>
                        <a:pt x="216085" y="120687"/>
                      </a:cubicBezTo>
                      <a:cubicBezTo>
                        <a:pt x="223194" y="116158"/>
                        <a:pt x="228149" y="117021"/>
                        <a:pt x="235905" y="123922"/>
                      </a:cubicBezTo>
                      <a:cubicBezTo>
                        <a:pt x="239998" y="127588"/>
                        <a:pt x="245814" y="131039"/>
                        <a:pt x="249261" y="131686"/>
                      </a:cubicBezTo>
                      <a:cubicBezTo>
                        <a:pt x="252708" y="132548"/>
                        <a:pt x="256586" y="134920"/>
                        <a:pt x="257663" y="137077"/>
                      </a:cubicBezTo>
                      <a:cubicBezTo>
                        <a:pt x="258740" y="139233"/>
                        <a:pt x="261110" y="141390"/>
                        <a:pt x="262833" y="142037"/>
                      </a:cubicBezTo>
                      <a:cubicBezTo>
                        <a:pt x="267357" y="143762"/>
                        <a:pt x="285669" y="135352"/>
                        <a:pt x="285669" y="131470"/>
                      </a:cubicBezTo>
                      <a:cubicBezTo>
                        <a:pt x="285669" y="129745"/>
                        <a:pt x="286961" y="126510"/>
                        <a:pt x="288469" y="123922"/>
                      </a:cubicBezTo>
                      <a:cubicBezTo>
                        <a:pt x="290624" y="120256"/>
                        <a:pt x="290408" y="119177"/>
                        <a:pt x="287177" y="116590"/>
                      </a:cubicBezTo>
                      <a:cubicBezTo>
                        <a:pt x="284376" y="114649"/>
                        <a:pt x="283945" y="113355"/>
                        <a:pt x="285884" y="112277"/>
                      </a:cubicBezTo>
                      <a:cubicBezTo>
                        <a:pt x="287177" y="111414"/>
                        <a:pt x="289116" y="111845"/>
                        <a:pt x="289978" y="113570"/>
                      </a:cubicBezTo>
                      <a:cubicBezTo>
                        <a:pt x="291486" y="115727"/>
                        <a:pt x="292347" y="115727"/>
                        <a:pt x="295148" y="113570"/>
                      </a:cubicBezTo>
                      <a:cubicBezTo>
                        <a:pt x="297087" y="111845"/>
                        <a:pt x="298595" y="109257"/>
                        <a:pt x="298595" y="107748"/>
                      </a:cubicBezTo>
                      <a:cubicBezTo>
                        <a:pt x="298595" y="106023"/>
                        <a:pt x="300534" y="104729"/>
                        <a:pt x="302903" y="104729"/>
                      </a:cubicBezTo>
                      <a:cubicBezTo>
                        <a:pt x="305273" y="104729"/>
                        <a:pt x="307212" y="104082"/>
                        <a:pt x="307212" y="103003"/>
                      </a:cubicBezTo>
                      <a:cubicBezTo>
                        <a:pt x="307212" y="99768"/>
                        <a:pt x="328755" y="84457"/>
                        <a:pt x="333710" y="84241"/>
                      </a:cubicBezTo>
                      <a:cubicBezTo>
                        <a:pt x="336510" y="84241"/>
                        <a:pt x="341250" y="81653"/>
                        <a:pt x="344266" y="78419"/>
                      </a:cubicBezTo>
                      <a:cubicBezTo>
                        <a:pt x="347282" y="74968"/>
                        <a:pt x="351375" y="72380"/>
                        <a:pt x="353314" y="72380"/>
                      </a:cubicBezTo>
                      <a:cubicBezTo>
                        <a:pt x="355253" y="72380"/>
                        <a:pt x="356761" y="70871"/>
                        <a:pt x="356761" y="68930"/>
                      </a:cubicBezTo>
                      <a:cubicBezTo>
                        <a:pt x="356761" y="66989"/>
                        <a:pt x="359561" y="64401"/>
                        <a:pt x="363224" y="63107"/>
                      </a:cubicBezTo>
                      <a:cubicBezTo>
                        <a:pt x="367963" y="61382"/>
                        <a:pt x="370333" y="58363"/>
                        <a:pt x="372918" y="50815"/>
                      </a:cubicBezTo>
                      <a:cubicBezTo>
                        <a:pt x="375072" y="44776"/>
                        <a:pt x="375503" y="40895"/>
                        <a:pt x="373995" y="40463"/>
                      </a:cubicBezTo>
                      <a:cubicBezTo>
                        <a:pt x="372918" y="40032"/>
                        <a:pt x="371841" y="37875"/>
                        <a:pt x="371841" y="35934"/>
                      </a:cubicBezTo>
                      <a:cubicBezTo>
                        <a:pt x="371841" y="30974"/>
                        <a:pt x="352021" y="26446"/>
                        <a:pt x="336510" y="27955"/>
                      </a:cubicBezTo>
                      <a:cubicBezTo>
                        <a:pt x="323800" y="29034"/>
                        <a:pt x="320138" y="27955"/>
                        <a:pt x="320138" y="22779"/>
                      </a:cubicBezTo>
                      <a:cubicBezTo>
                        <a:pt x="320138" y="19113"/>
                        <a:pt x="339526" y="7684"/>
                        <a:pt x="345558" y="7684"/>
                      </a:cubicBezTo>
                      <a:cubicBezTo>
                        <a:pt x="346851" y="7684"/>
                        <a:pt x="348790" y="6390"/>
                        <a:pt x="349652" y="4880"/>
                      </a:cubicBezTo>
                      <a:cubicBezTo>
                        <a:pt x="350513" y="3155"/>
                        <a:pt x="353529" y="1430"/>
                        <a:pt x="356330" y="567"/>
                      </a:cubicBezTo>
                      <a:cubicBezTo>
                        <a:pt x="361716" y="-727"/>
                        <a:pt x="366240" y="5096"/>
                        <a:pt x="364085" y="10703"/>
                      </a:cubicBezTo>
                      <a:cubicBezTo>
                        <a:pt x="363439" y="12644"/>
                        <a:pt x="363439" y="16741"/>
                        <a:pt x="364085" y="19760"/>
                      </a:cubicBezTo>
                      <a:cubicBezTo>
                        <a:pt x="365163" y="24073"/>
                        <a:pt x="366455" y="24936"/>
                        <a:pt x="369902" y="23858"/>
                      </a:cubicBezTo>
                      <a:cubicBezTo>
                        <a:pt x="375288" y="22133"/>
                        <a:pt x="384767" y="30112"/>
                        <a:pt x="384767" y="36366"/>
                      </a:cubicBezTo>
                      <a:cubicBezTo>
                        <a:pt x="384767" y="38522"/>
                        <a:pt x="386706" y="40895"/>
                        <a:pt x="389075" y="41542"/>
                      </a:cubicBezTo>
                      <a:cubicBezTo>
                        <a:pt x="395107" y="43051"/>
                        <a:pt x="394677" y="51246"/>
                        <a:pt x="387998" y="55128"/>
                      </a:cubicBezTo>
                      <a:cubicBezTo>
                        <a:pt x="383259" y="58147"/>
                        <a:pt x="383043" y="59010"/>
                        <a:pt x="385413" y="63754"/>
                      </a:cubicBezTo>
                      <a:cubicBezTo>
                        <a:pt x="387567" y="68067"/>
                        <a:pt x="389506" y="68930"/>
                        <a:pt x="394461" y="68498"/>
                      </a:cubicBezTo>
                      <a:cubicBezTo>
                        <a:pt x="398123" y="68067"/>
                        <a:pt x="401355" y="66773"/>
                        <a:pt x="401570" y="65695"/>
                      </a:cubicBezTo>
                      <a:cubicBezTo>
                        <a:pt x="402001" y="64617"/>
                        <a:pt x="403940" y="62029"/>
                        <a:pt x="405879" y="60304"/>
                      </a:cubicBezTo>
                      <a:cubicBezTo>
                        <a:pt x="409110" y="57069"/>
                        <a:pt x="409541" y="57069"/>
                        <a:pt x="411480" y="61382"/>
                      </a:cubicBezTo>
                      <a:cubicBezTo>
                        <a:pt x="414281" y="67851"/>
                        <a:pt x="407818" y="74321"/>
                        <a:pt x="389075" y="83379"/>
                      </a:cubicBezTo>
                      <a:cubicBezTo>
                        <a:pt x="376365" y="89417"/>
                        <a:pt x="374642" y="91142"/>
                        <a:pt x="376365" y="94377"/>
                      </a:cubicBezTo>
                      <a:cubicBezTo>
                        <a:pt x="377442" y="96534"/>
                        <a:pt x="377658" y="98259"/>
                        <a:pt x="376796" y="98475"/>
                      </a:cubicBezTo>
                      <a:cubicBezTo>
                        <a:pt x="375934" y="98475"/>
                        <a:pt x="370979" y="98690"/>
                        <a:pt x="366024" y="99122"/>
                      </a:cubicBezTo>
                      <a:cubicBezTo>
                        <a:pt x="358700" y="99553"/>
                        <a:pt x="355253" y="101278"/>
                        <a:pt x="349221" y="107532"/>
                      </a:cubicBezTo>
                      <a:cubicBezTo>
                        <a:pt x="345128" y="111845"/>
                        <a:pt x="341681" y="117021"/>
                        <a:pt x="341681" y="119177"/>
                      </a:cubicBezTo>
                      <a:cubicBezTo>
                        <a:pt x="341465" y="124569"/>
                        <a:pt x="337803" y="128882"/>
                        <a:pt x="328324" y="134489"/>
                      </a:cubicBezTo>
                      <a:cubicBezTo>
                        <a:pt x="319491" y="139880"/>
                        <a:pt x="316260" y="146350"/>
                        <a:pt x="320138" y="151094"/>
                      </a:cubicBezTo>
                      <a:cubicBezTo>
                        <a:pt x="321646" y="153035"/>
                        <a:pt x="321861" y="154329"/>
                        <a:pt x="320138" y="155408"/>
                      </a:cubicBezTo>
                      <a:cubicBezTo>
                        <a:pt x="315829" y="157995"/>
                        <a:pt x="317983" y="162093"/>
                        <a:pt x="325093" y="164681"/>
                      </a:cubicBezTo>
                      <a:cubicBezTo>
                        <a:pt x="333710" y="167700"/>
                        <a:pt x="339957" y="168131"/>
                        <a:pt x="335649" y="165543"/>
                      </a:cubicBezTo>
                      <a:cubicBezTo>
                        <a:pt x="333710" y="164249"/>
                        <a:pt x="333494" y="162093"/>
                        <a:pt x="335002" y="158211"/>
                      </a:cubicBezTo>
                      <a:cubicBezTo>
                        <a:pt x="337588" y="151094"/>
                        <a:pt x="341681" y="148507"/>
                        <a:pt x="344050" y="152388"/>
                      </a:cubicBezTo>
                      <a:cubicBezTo>
                        <a:pt x="345343" y="154761"/>
                        <a:pt x="345989" y="154114"/>
                        <a:pt x="345989" y="150663"/>
                      </a:cubicBezTo>
                      <a:cubicBezTo>
                        <a:pt x="345989" y="148075"/>
                        <a:pt x="347066" y="145272"/>
                        <a:pt x="348144" y="144625"/>
                      </a:cubicBezTo>
                      <a:cubicBezTo>
                        <a:pt x="349436" y="143978"/>
                        <a:pt x="350298" y="145272"/>
                        <a:pt x="350298" y="147644"/>
                      </a:cubicBezTo>
                      <a:cubicBezTo>
                        <a:pt x="350298" y="150016"/>
                        <a:pt x="351375" y="152604"/>
                        <a:pt x="352883" y="153467"/>
                      </a:cubicBezTo>
                      <a:cubicBezTo>
                        <a:pt x="354607" y="154545"/>
                        <a:pt x="354822" y="153898"/>
                        <a:pt x="353960" y="151310"/>
                      </a:cubicBezTo>
                      <a:cubicBezTo>
                        <a:pt x="353099" y="149154"/>
                        <a:pt x="353745" y="146134"/>
                        <a:pt x="355899" y="144194"/>
                      </a:cubicBezTo>
                      <a:cubicBezTo>
                        <a:pt x="358269" y="141606"/>
                        <a:pt x="358484" y="140312"/>
                        <a:pt x="356761" y="139233"/>
                      </a:cubicBezTo>
                      <a:cubicBezTo>
                        <a:pt x="353960" y="137508"/>
                        <a:pt x="364085" y="128451"/>
                        <a:pt x="368825" y="128451"/>
                      </a:cubicBezTo>
                      <a:cubicBezTo>
                        <a:pt x="370548" y="128451"/>
                        <a:pt x="373564" y="126510"/>
                        <a:pt x="375503" y="124138"/>
                      </a:cubicBezTo>
                      <a:cubicBezTo>
                        <a:pt x="377658" y="121765"/>
                        <a:pt x="381751" y="119824"/>
                        <a:pt x="384767" y="119609"/>
                      </a:cubicBezTo>
                      <a:lnTo>
                        <a:pt x="390153" y="119393"/>
                      </a:lnTo>
                      <a:lnTo>
                        <a:pt x="384767" y="117668"/>
                      </a:lnTo>
                      <a:cubicBezTo>
                        <a:pt x="379596" y="115943"/>
                        <a:pt x="379596" y="115943"/>
                        <a:pt x="386275" y="115727"/>
                      </a:cubicBezTo>
                      <a:cubicBezTo>
                        <a:pt x="389937" y="115511"/>
                        <a:pt x="393815" y="114649"/>
                        <a:pt x="394461" y="113355"/>
                      </a:cubicBezTo>
                      <a:cubicBezTo>
                        <a:pt x="395107" y="112277"/>
                        <a:pt x="397477" y="111198"/>
                        <a:pt x="399631" y="111198"/>
                      </a:cubicBezTo>
                      <a:cubicBezTo>
                        <a:pt x="401570" y="111198"/>
                        <a:pt x="408249" y="107532"/>
                        <a:pt x="414281" y="103219"/>
                      </a:cubicBezTo>
                      <a:lnTo>
                        <a:pt x="425483" y="95024"/>
                      </a:lnTo>
                      <a:lnTo>
                        <a:pt x="424190" y="81653"/>
                      </a:lnTo>
                      <a:cubicBezTo>
                        <a:pt x="423113" y="69145"/>
                        <a:pt x="423329" y="68283"/>
                        <a:pt x="428930" y="64617"/>
                      </a:cubicBezTo>
                      <a:cubicBezTo>
                        <a:pt x="432377" y="62460"/>
                        <a:pt x="433669" y="60304"/>
                        <a:pt x="432161" y="59441"/>
                      </a:cubicBezTo>
                      <a:cubicBezTo>
                        <a:pt x="429145" y="57500"/>
                        <a:pt x="431731" y="50815"/>
                        <a:pt x="435393" y="50815"/>
                      </a:cubicBezTo>
                      <a:cubicBezTo>
                        <a:pt x="437116" y="50815"/>
                        <a:pt x="439917" y="49305"/>
                        <a:pt x="441640" y="47364"/>
                      </a:cubicBezTo>
                      <a:cubicBezTo>
                        <a:pt x="445087" y="44129"/>
                        <a:pt x="445087" y="40248"/>
                        <a:pt x="441856" y="32700"/>
                      </a:cubicBezTo>
                      <a:cubicBezTo>
                        <a:pt x="440994" y="30543"/>
                        <a:pt x="440994" y="28171"/>
                        <a:pt x="442287" y="27308"/>
                      </a:cubicBezTo>
                      <a:cubicBezTo>
                        <a:pt x="443364" y="26661"/>
                        <a:pt x="444872" y="24289"/>
                        <a:pt x="445733" y="22348"/>
                      </a:cubicBezTo>
                      <a:cubicBezTo>
                        <a:pt x="447241" y="18035"/>
                        <a:pt x="451550" y="17172"/>
                        <a:pt x="451550" y="21054"/>
                      </a:cubicBezTo>
                      <a:cubicBezTo>
                        <a:pt x="451550" y="26446"/>
                        <a:pt x="459736" y="15663"/>
                        <a:pt x="461244" y="8331"/>
                      </a:cubicBezTo>
                      <a:cubicBezTo>
                        <a:pt x="462537" y="1645"/>
                        <a:pt x="463183" y="998"/>
                        <a:pt x="467923" y="2077"/>
                      </a:cubicBezTo>
                      <a:cubicBezTo>
                        <a:pt x="471585" y="3155"/>
                        <a:pt x="473093" y="2508"/>
                        <a:pt x="473093" y="136"/>
                      </a:cubicBezTo>
                      <a:cubicBezTo>
                        <a:pt x="473093" y="-1590"/>
                        <a:pt x="474170" y="-3099"/>
                        <a:pt x="475247" y="-3099"/>
                      </a:cubicBezTo>
                      <a:cubicBezTo>
                        <a:pt x="476540" y="-3099"/>
                        <a:pt x="477402" y="-2021"/>
                        <a:pt x="477402" y="-943"/>
                      </a:cubicBezTo>
                      <a:cubicBezTo>
                        <a:pt x="477402" y="351"/>
                        <a:pt x="478479" y="1214"/>
                        <a:pt x="479556" y="1214"/>
                      </a:cubicBezTo>
                      <a:cubicBezTo>
                        <a:pt x="480849" y="1214"/>
                        <a:pt x="481710" y="-1158"/>
                        <a:pt x="481710" y="-4177"/>
                      </a:cubicBezTo>
                      <a:cubicBezTo>
                        <a:pt x="481710" y="-7197"/>
                        <a:pt x="482787" y="-9569"/>
                        <a:pt x="483865" y="-9569"/>
                      </a:cubicBezTo>
                      <a:cubicBezTo>
                        <a:pt x="487958" y="-9569"/>
                        <a:pt x="487096" y="1430"/>
                        <a:pt x="482357" y="10918"/>
                      </a:cubicBezTo>
                      <a:cubicBezTo>
                        <a:pt x="479987" y="15447"/>
                        <a:pt x="479987" y="16525"/>
                        <a:pt x="481926" y="14800"/>
                      </a:cubicBezTo>
                      <a:cubicBezTo>
                        <a:pt x="483434" y="13291"/>
                        <a:pt x="486450" y="11997"/>
                        <a:pt x="488819" y="11997"/>
                      </a:cubicBezTo>
                      <a:cubicBezTo>
                        <a:pt x="491836" y="11997"/>
                        <a:pt x="492482" y="13075"/>
                        <a:pt x="491405" y="16525"/>
                      </a:cubicBezTo>
                      <a:cubicBezTo>
                        <a:pt x="490112" y="20192"/>
                        <a:pt x="490758" y="20839"/>
                        <a:pt x="495067" y="20192"/>
                      </a:cubicBezTo>
                      <a:cubicBezTo>
                        <a:pt x="498945" y="19760"/>
                        <a:pt x="499806" y="20407"/>
                        <a:pt x="499376" y="23642"/>
                      </a:cubicBezTo>
                      <a:cubicBezTo>
                        <a:pt x="498729" y="27308"/>
                        <a:pt x="498945" y="27524"/>
                        <a:pt x="501961" y="25152"/>
                      </a:cubicBezTo>
                      <a:cubicBezTo>
                        <a:pt x="503900" y="23426"/>
                        <a:pt x="505408" y="22995"/>
                        <a:pt x="505408" y="23858"/>
                      </a:cubicBezTo>
                      <a:cubicBezTo>
                        <a:pt x="505408" y="24720"/>
                        <a:pt x="506916" y="24289"/>
                        <a:pt x="508639" y="22779"/>
                      </a:cubicBezTo>
                      <a:cubicBezTo>
                        <a:pt x="510362" y="21270"/>
                        <a:pt x="511871" y="18251"/>
                        <a:pt x="511871" y="15879"/>
                      </a:cubicBezTo>
                      <a:cubicBezTo>
                        <a:pt x="511871" y="11997"/>
                        <a:pt x="512086" y="11997"/>
                        <a:pt x="515317" y="15016"/>
                      </a:cubicBezTo>
                      <a:cubicBezTo>
                        <a:pt x="518333" y="18035"/>
                        <a:pt x="518118" y="18898"/>
                        <a:pt x="514240" y="23211"/>
                      </a:cubicBezTo>
                      <a:cubicBezTo>
                        <a:pt x="511655" y="25799"/>
                        <a:pt x="509716" y="27093"/>
                        <a:pt x="509716" y="26230"/>
                      </a:cubicBezTo>
                      <a:cubicBezTo>
                        <a:pt x="509716" y="22995"/>
                        <a:pt x="502822" y="30112"/>
                        <a:pt x="500884" y="35072"/>
                      </a:cubicBezTo>
                      <a:cubicBezTo>
                        <a:pt x="499806" y="38091"/>
                        <a:pt x="497221" y="40032"/>
                        <a:pt x="494636" y="40032"/>
                      </a:cubicBezTo>
                      <a:cubicBezTo>
                        <a:pt x="491620" y="40032"/>
                        <a:pt x="489466" y="42188"/>
                        <a:pt x="487958" y="46502"/>
                      </a:cubicBezTo>
                      <a:cubicBezTo>
                        <a:pt x="486665" y="50168"/>
                        <a:pt x="484726" y="52971"/>
                        <a:pt x="483649" y="52971"/>
                      </a:cubicBezTo>
                      <a:cubicBezTo>
                        <a:pt x="481279" y="52971"/>
                        <a:pt x="474817" y="65479"/>
                        <a:pt x="475678" y="68498"/>
                      </a:cubicBezTo>
                      <a:cubicBezTo>
                        <a:pt x="476109" y="69792"/>
                        <a:pt x="479556" y="68283"/>
                        <a:pt x="483218" y="65048"/>
                      </a:cubicBezTo>
                      <a:cubicBezTo>
                        <a:pt x="489897" y="59441"/>
                        <a:pt x="493774" y="57716"/>
                        <a:pt x="491405" y="61597"/>
                      </a:cubicBezTo>
                      <a:cubicBezTo>
                        <a:pt x="490543" y="62891"/>
                        <a:pt x="491620" y="63107"/>
                        <a:pt x="493774" y="62244"/>
                      </a:cubicBezTo>
                      <a:cubicBezTo>
                        <a:pt x="496790" y="61166"/>
                        <a:pt x="497221" y="61597"/>
                        <a:pt x="495929" y="65048"/>
                      </a:cubicBezTo>
                      <a:cubicBezTo>
                        <a:pt x="494636" y="68283"/>
                        <a:pt x="494852" y="68714"/>
                        <a:pt x="497006" y="66558"/>
                      </a:cubicBezTo>
                      <a:cubicBezTo>
                        <a:pt x="502176" y="61382"/>
                        <a:pt x="504115" y="63754"/>
                        <a:pt x="499160" y="68930"/>
                      </a:cubicBezTo>
                      <a:cubicBezTo>
                        <a:pt x="494205" y="74105"/>
                        <a:pt x="494205" y="74105"/>
                        <a:pt x="498514" y="76478"/>
                      </a:cubicBezTo>
                      <a:cubicBezTo>
                        <a:pt x="501745" y="78203"/>
                        <a:pt x="503469" y="78203"/>
                        <a:pt x="504546" y="76262"/>
                      </a:cubicBezTo>
                      <a:cubicBezTo>
                        <a:pt x="505408" y="74752"/>
                        <a:pt x="505192" y="74537"/>
                        <a:pt x="503684" y="75399"/>
                      </a:cubicBezTo>
                      <a:cubicBezTo>
                        <a:pt x="502176" y="76262"/>
                        <a:pt x="501099" y="75831"/>
                        <a:pt x="501099" y="74752"/>
                      </a:cubicBezTo>
                      <a:cubicBezTo>
                        <a:pt x="501099" y="70655"/>
                        <a:pt x="506916" y="72165"/>
                        <a:pt x="508208" y="76478"/>
                      </a:cubicBezTo>
                      <a:cubicBezTo>
                        <a:pt x="509070" y="80360"/>
                        <a:pt x="509932" y="80360"/>
                        <a:pt x="516395" y="77987"/>
                      </a:cubicBezTo>
                      <a:cubicBezTo>
                        <a:pt x="520488" y="76693"/>
                        <a:pt x="525873" y="74321"/>
                        <a:pt x="528674" y="72812"/>
                      </a:cubicBezTo>
                      <a:cubicBezTo>
                        <a:pt x="535352" y="69145"/>
                        <a:pt x="542246" y="70224"/>
                        <a:pt x="546770" y="75831"/>
                      </a:cubicBezTo>
                      <a:cubicBezTo>
                        <a:pt x="549571" y="79281"/>
                        <a:pt x="552802" y="80360"/>
                        <a:pt x="558403" y="80144"/>
                      </a:cubicBezTo>
                      <a:cubicBezTo>
                        <a:pt x="562497" y="79928"/>
                        <a:pt x="567021" y="81006"/>
                        <a:pt x="568313" y="82732"/>
                      </a:cubicBezTo>
                      <a:cubicBezTo>
                        <a:pt x="570898" y="85751"/>
                        <a:pt x="570898" y="85751"/>
                        <a:pt x="563358" y="88986"/>
                      </a:cubicBezTo>
                      <a:cubicBezTo>
                        <a:pt x="556680" y="91789"/>
                        <a:pt x="547416" y="108826"/>
                        <a:pt x="550648" y="112061"/>
                      </a:cubicBezTo>
                      <a:cubicBezTo>
                        <a:pt x="551941" y="113355"/>
                        <a:pt x="552802" y="116374"/>
                        <a:pt x="552802" y="118962"/>
                      </a:cubicBezTo>
                      <a:cubicBezTo>
                        <a:pt x="552802" y="121765"/>
                        <a:pt x="554526" y="124138"/>
                        <a:pt x="556895" y="124785"/>
                      </a:cubicBezTo>
                      <a:cubicBezTo>
                        <a:pt x="560342" y="125647"/>
                        <a:pt x="561204" y="128019"/>
                        <a:pt x="561850" y="136214"/>
                      </a:cubicBezTo>
                      <a:cubicBezTo>
                        <a:pt x="562497" y="145272"/>
                        <a:pt x="563358" y="147213"/>
                        <a:pt x="568529" y="149585"/>
                      </a:cubicBezTo>
                      <a:cubicBezTo>
                        <a:pt x="572622" y="151526"/>
                        <a:pt x="574345" y="154114"/>
                        <a:pt x="574345" y="157780"/>
                      </a:cubicBezTo>
                      <a:cubicBezTo>
                        <a:pt x="574345" y="160799"/>
                        <a:pt x="577146" y="166190"/>
                        <a:pt x="580808" y="170072"/>
                      </a:cubicBezTo>
                      <a:cubicBezTo>
                        <a:pt x="584255" y="173954"/>
                        <a:pt x="587271" y="178267"/>
                        <a:pt x="587271" y="179777"/>
                      </a:cubicBezTo>
                      <a:cubicBezTo>
                        <a:pt x="587271" y="181071"/>
                        <a:pt x="589641" y="182365"/>
                        <a:pt x="592657" y="182365"/>
                      </a:cubicBezTo>
                      <a:cubicBezTo>
                        <a:pt x="595888" y="182365"/>
                        <a:pt x="598043" y="181071"/>
                        <a:pt x="598043" y="179130"/>
                      </a:cubicBezTo>
                      <a:cubicBezTo>
                        <a:pt x="598043" y="175895"/>
                        <a:pt x="609245" y="172876"/>
                        <a:pt x="621094" y="173091"/>
                      </a:cubicBezTo>
                      <a:cubicBezTo>
                        <a:pt x="624971" y="173307"/>
                        <a:pt x="627556" y="172444"/>
                        <a:pt x="626910" y="171366"/>
                      </a:cubicBezTo>
                      <a:cubicBezTo>
                        <a:pt x="626264" y="170288"/>
                        <a:pt x="624756" y="169425"/>
                        <a:pt x="623679" y="169425"/>
                      </a:cubicBezTo>
                      <a:cubicBezTo>
                        <a:pt x="620878" y="169425"/>
                        <a:pt x="611830" y="160799"/>
                        <a:pt x="614415" y="160583"/>
                      </a:cubicBezTo>
                      <a:cubicBezTo>
                        <a:pt x="617216" y="160152"/>
                        <a:pt x="620016" y="159505"/>
                        <a:pt x="625618" y="157564"/>
                      </a:cubicBezTo>
                      <a:cubicBezTo>
                        <a:pt x="629495" y="156270"/>
                        <a:pt x="630357" y="154545"/>
                        <a:pt x="629926" y="150232"/>
                      </a:cubicBezTo>
                      <a:cubicBezTo>
                        <a:pt x="629280" y="145487"/>
                        <a:pt x="630142" y="144625"/>
                        <a:pt x="635527" y="143978"/>
                      </a:cubicBezTo>
                      <a:cubicBezTo>
                        <a:pt x="639621" y="143547"/>
                        <a:pt x="642421" y="144409"/>
                        <a:pt x="643714" y="146566"/>
                      </a:cubicBezTo>
                      <a:cubicBezTo>
                        <a:pt x="644791" y="148507"/>
                        <a:pt x="648022" y="150016"/>
                        <a:pt x="650823" y="150016"/>
                      </a:cubicBezTo>
                      <a:cubicBezTo>
                        <a:pt x="653624" y="150016"/>
                        <a:pt x="656640" y="151094"/>
                        <a:pt x="657286" y="152173"/>
                      </a:cubicBezTo>
                      <a:cubicBezTo>
                        <a:pt x="657932" y="153467"/>
                        <a:pt x="662025" y="154329"/>
                        <a:pt x="666118" y="154329"/>
                      </a:cubicBezTo>
                      <a:cubicBezTo>
                        <a:pt x="671289" y="154329"/>
                        <a:pt x="673443" y="155408"/>
                        <a:pt x="673443" y="157564"/>
                      </a:cubicBezTo>
                      <a:cubicBezTo>
                        <a:pt x="673443" y="161230"/>
                        <a:pt x="674520" y="160583"/>
                        <a:pt x="684430" y="151741"/>
                      </a:cubicBezTo>
                      <a:cubicBezTo>
                        <a:pt x="686584" y="149585"/>
                        <a:pt x="689816" y="147860"/>
                        <a:pt x="691324" y="147860"/>
                      </a:cubicBezTo>
                      <a:cubicBezTo>
                        <a:pt x="692832" y="147860"/>
                        <a:pt x="696063" y="146350"/>
                        <a:pt x="698433" y="144625"/>
                      </a:cubicBezTo>
                      <a:cubicBezTo>
                        <a:pt x="700587" y="142900"/>
                        <a:pt x="703819" y="141390"/>
                        <a:pt x="705542" y="141390"/>
                      </a:cubicBezTo>
                      <a:cubicBezTo>
                        <a:pt x="707266" y="141390"/>
                        <a:pt x="710282" y="139880"/>
                        <a:pt x="712436" y="137940"/>
                      </a:cubicBezTo>
                      <a:cubicBezTo>
                        <a:pt x="715667" y="135136"/>
                        <a:pt x="717606" y="134920"/>
                        <a:pt x="722992" y="136646"/>
                      </a:cubicBezTo>
                      <a:cubicBezTo>
                        <a:pt x="728378" y="138586"/>
                        <a:pt x="730748" y="138371"/>
                        <a:pt x="736564" y="135136"/>
                      </a:cubicBezTo>
                      <a:cubicBezTo>
                        <a:pt x="740226" y="132764"/>
                        <a:pt x="746905" y="130392"/>
                        <a:pt x="750998" y="129529"/>
                      </a:cubicBezTo>
                      <a:cubicBezTo>
                        <a:pt x="755091" y="128666"/>
                        <a:pt x="763062" y="125216"/>
                        <a:pt x="768448" y="121765"/>
                      </a:cubicBezTo>
                      <a:cubicBezTo>
                        <a:pt x="777280" y="116158"/>
                        <a:pt x="779650" y="115511"/>
                        <a:pt x="789991" y="116805"/>
                      </a:cubicBezTo>
                      <a:lnTo>
                        <a:pt x="801624" y="118099"/>
                      </a:lnTo>
                      <a:lnTo>
                        <a:pt x="815627" y="105807"/>
                      </a:lnTo>
                      <a:cubicBezTo>
                        <a:pt x="839324" y="85320"/>
                        <a:pt x="896413" y="59225"/>
                        <a:pt x="892536" y="70871"/>
                      </a:cubicBezTo>
                      <a:cubicBezTo>
                        <a:pt x="892105" y="72165"/>
                        <a:pt x="890166" y="73459"/>
                        <a:pt x="888227" y="73459"/>
                      </a:cubicBezTo>
                      <a:cubicBezTo>
                        <a:pt x="886073" y="73459"/>
                        <a:pt x="875301" y="83594"/>
                        <a:pt x="864099" y="95887"/>
                      </a:cubicBezTo>
                      <a:cubicBezTo>
                        <a:pt x="846433" y="114864"/>
                        <a:pt x="843633" y="119177"/>
                        <a:pt x="843633" y="125431"/>
                      </a:cubicBezTo>
                      <a:cubicBezTo>
                        <a:pt x="843633" y="132548"/>
                        <a:pt x="837385" y="141390"/>
                        <a:pt x="830061" y="144409"/>
                      </a:cubicBezTo>
                      <a:cubicBezTo>
                        <a:pt x="828337" y="145056"/>
                        <a:pt x="828122" y="145919"/>
                        <a:pt x="829630" y="147213"/>
                      </a:cubicBezTo>
                      <a:cubicBezTo>
                        <a:pt x="830923" y="148075"/>
                        <a:pt x="832861" y="151741"/>
                        <a:pt x="833939" y="155192"/>
                      </a:cubicBezTo>
                      <a:cubicBezTo>
                        <a:pt x="836093" y="161877"/>
                        <a:pt x="847080" y="169425"/>
                        <a:pt x="851819" y="167700"/>
                      </a:cubicBezTo>
                      <a:cubicBezTo>
                        <a:pt x="853112" y="167269"/>
                        <a:pt x="854404" y="168131"/>
                        <a:pt x="854404" y="169857"/>
                      </a:cubicBezTo>
                      <a:cubicBezTo>
                        <a:pt x="854404" y="174170"/>
                        <a:pt x="859790" y="178698"/>
                        <a:pt x="873793" y="185815"/>
                      </a:cubicBezTo>
                      <a:cubicBezTo>
                        <a:pt x="880256" y="189266"/>
                        <a:pt x="886073" y="192285"/>
                        <a:pt x="886719" y="192716"/>
                      </a:cubicBezTo>
                      <a:cubicBezTo>
                        <a:pt x="887365" y="193147"/>
                        <a:pt x="884995" y="195735"/>
                        <a:pt x="881333" y="198539"/>
                      </a:cubicBezTo>
                      <a:cubicBezTo>
                        <a:pt x="876163" y="202852"/>
                        <a:pt x="875086" y="205224"/>
                        <a:pt x="875517" y="211262"/>
                      </a:cubicBezTo>
                      <a:cubicBezTo>
                        <a:pt x="875947" y="217301"/>
                        <a:pt x="874439" y="220536"/>
                        <a:pt x="868838" y="227005"/>
                      </a:cubicBezTo>
                      <a:cubicBezTo>
                        <a:pt x="859575" y="237357"/>
                        <a:pt x="857420" y="241454"/>
                        <a:pt x="855697" y="252884"/>
                      </a:cubicBezTo>
                      <a:cubicBezTo>
                        <a:pt x="854404" y="261941"/>
                        <a:pt x="854404" y="261941"/>
                        <a:pt x="862375" y="264098"/>
                      </a:cubicBezTo>
                      <a:cubicBezTo>
                        <a:pt x="866899" y="265392"/>
                        <a:pt x="875517" y="266470"/>
                        <a:pt x="881549" y="266470"/>
                      </a:cubicBezTo>
                      <a:cubicBezTo>
                        <a:pt x="887365" y="266470"/>
                        <a:pt x="893397" y="267548"/>
                        <a:pt x="894690" y="268842"/>
                      </a:cubicBezTo>
                      <a:cubicBezTo>
                        <a:pt x="898998" y="273155"/>
                        <a:pt x="925496" y="271862"/>
                        <a:pt x="939499" y="266901"/>
                      </a:cubicBezTo>
                      <a:cubicBezTo>
                        <a:pt x="949194" y="263235"/>
                        <a:pt x="954795" y="262373"/>
                        <a:pt x="962550" y="263451"/>
                      </a:cubicBezTo>
                      <a:cubicBezTo>
                        <a:pt x="969659" y="264529"/>
                        <a:pt x="972891" y="264098"/>
                        <a:pt x="972891" y="262373"/>
                      </a:cubicBezTo>
                      <a:cubicBezTo>
                        <a:pt x="972891" y="261079"/>
                        <a:pt x="974830" y="260000"/>
                        <a:pt x="976984" y="260000"/>
                      </a:cubicBezTo>
                      <a:cubicBezTo>
                        <a:pt x="979354" y="260000"/>
                        <a:pt x="982585" y="258491"/>
                        <a:pt x="984524" y="256766"/>
                      </a:cubicBezTo>
                      <a:cubicBezTo>
                        <a:pt x="988402" y="252668"/>
                        <a:pt x="993572" y="252668"/>
                        <a:pt x="995080" y="256550"/>
                      </a:cubicBezTo>
                      <a:cubicBezTo>
                        <a:pt x="995942" y="258707"/>
                        <a:pt x="998743" y="259354"/>
                        <a:pt x="1004559" y="258491"/>
                      </a:cubicBezTo>
                      <a:cubicBezTo>
                        <a:pt x="1019855" y="256550"/>
                        <a:pt x="1023302" y="269058"/>
                        <a:pt x="1008868" y="274018"/>
                      </a:cubicBezTo>
                      <a:cubicBezTo>
                        <a:pt x="997881" y="277684"/>
                        <a:pt x="993357" y="281566"/>
                        <a:pt x="997019" y="284154"/>
                      </a:cubicBezTo>
                      <a:cubicBezTo>
                        <a:pt x="999820" y="286095"/>
                        <a:pt x="998312" y="287604"/>
                        <a:pt x="985817" y="296662"/>
                      </a:cubicBezTo>
                      <a:cubicBezTo>
                        <a:pt x="981508" y="299681"/>
                        <a:pt x="981293" y="300544"/>
                        <a:pt x="983662" y="310033"/>
                      </a:cubicBezTo>
                      <a:cubicBezTo>
                        <a:pt x="985817" y="318874"/>
                        <a:pt x="985817" y="320815"/>
                        <a:pt x="982370" y="326638"/>
                      </a:cubicBezTo>
                      <a:cubicBezTo>
                        <a:pt x="976984" y="335696"/>
                        <a:pt x="970306" y="335480"/>
                        <a:pt x="961904" y="325775"/>
                      </a:cubicBezTo>
                      <a:cubicBezTo>
                        <a:pt x="952856" y="315640"/>
                        <a:pt x="945747" y="315640"/>
                        <a:pt x="938422" y="325991"/>
                      </a:cubicBezTo>
                      <a:cubicBezTo>
                        <a:pt x="935406" y="330089"/>
                        <a:pt x="930667" y="336558"/>
                        <a:pt x="927866" y="340009"/>
                      </a:cubicBezTo>
                      <a:cubicBezTo>
                        <a:pt x="922911" y="346263"/>
                        <a:pt x="922911" y="346694"/>
                        <a:pt x="926573" y="350576"/>
                      </a:cubicBezTo>
                      <a:cubicBezTo>
                        <a:pt x="928728" y="352948"/>
                        <a:pt x="933252" y="354889"/>
                        <a:pt x="936699" y="354889"/>
                      </a:cubicBezTo>
                      <a:cubicBezTo>
                        <a:pt x="951133" y="354889"/>
                        <a:pt x="956303" y="372141"/>
                        <a:pt x="945100" y="382493"/>
                      </a:cubicBezTo>
                      <a:cubicBezTo>
                        <a:pt x="937130" y="389825"/>
                        <a:pt x="934114" y="397589"/>
                        <a:pt x="934114" y="410528"/>
                      </a:cubicBezTo>
                      <a:cubicBezTo>
                        <a:pt x="933898" y="434897"/>
                        <a:pt x="928297" y="459050"/>
                        <a:pt x="916017" y="486223"/>
                      </a:cubicBezTo>
                      <a:cubicBezTo>
                        <a:pt x="907616" y="504985"/>
                        <a:pt x="904600" y="513827"/>
                        <a:pt x="906108" y="515552"/>
                      </a:cubicBezTo>
                      <a:cubicBezTo>
                        <a:pt x="907400" y="517062"/>
                        <a:pt x="913001" y="519865"/>
                        <a:pt x="918603" y="522022"/>
                      </a:cubicBezTo>
                      <a:cubicBezTo>
                        <a:pt x="940576" y="530217"/>
                        <a:pt x="963843" y="546822"/>
                        <a:pt x="964274" y="554370"/>
                      </a:cubicBezTo>
                      <a:cubicBezTo>
                        <a:pt x="964274" y="555664"/>
                        <a:pt x="960181" y="560624"/>
                        <a:pt x="955226" y="565584"/>
                      </a:cubicBezTo>
                      <a:cubicBezTo>
                        <a:pt x="944670" y="575720"/>
                        <a:pt x="931528" y="580249"/>
                        <a:pt x="906108" y="582405"/>
                      </a:cubicBezTo>
                      <a:cubicBezTo>
                        <a:pt x="883272" y="584562"/>
                        <a:pt x="882195" y="584778"/>
                        <a:pt x="869700" y="590169"/>
                      </a:cubicBezTo>
                      <a:cubicBezTo>
                        <a:pt x="861298" y="593619"/>
                        <a:pt x="857851" y="594266"/>
                        <a:pt x="856128" y="592541"/>
                      </a:cubicBezTo>
                      <a:cubicBezTo>
                        <a:pt x="854189" y="590600"/>
                        <a:pt x="854835" y="588875"/>
                        <a:pt x="858282" y="585640"/>
                      </a:cubicBezTo>
                      <a:cubicBezTo>
                        <a:pt x="860867" y="583052"/>
                        <a:pt x="863883" y="581543"/>
                        <a:pt x="864960" y="582190"/>
                      </a:cubicBezTo>
                      <a:cubicBezTo>
                        <a:pt x="867115" y="583484"/>
                        <a:pt x="883918" y="575720"/>
                        <a:pt x="888227" y="571623"/>
                      </a:cubicBezTo>
                      <a:cubicBezTo>
                        <a:pt x="892320" y="567525"/>
                        <a:pt x="891674" y="566231"/>
                        <a:pt x="885642" y="566231"/>
                      </a:cubicBezTo>
                      <a:cubicBezTo>
                        <a:pt x="881764" y="566231"/>
                        <a:pt x="880687" y="565369"/>
                        <a:pt x="881549" y="562996"/>
                      </a:cubicBezTo>
                      <a:cubicBezTo>
                        <a:pt x="882626" y="560624"/>
                        <a:pt x="881979" y="560193"/>
                        <a:pt x="879394" y="561056"/>
                      </a:cubicBezTo>
                      <a:cubicBezTo>
                        <a:pt x="877671" y="561702"/>
                        <a:pt x="876163" y="562996"/>
                        <a:pt x="876163" y="563643"/>
                      </a:cubicBezTo>
                      <a:cubicBezTo>
                        <a:pt x="876809" y="567956"/>
                        <a:pt x="872931" y="574642"/>
                        <a:pt x="869269" y="575504"/>
                      </a:cubicBezTo>
                      <a:cubicBezTo>
                        <a:pt x="864745" y="576798"/>
                        <a:pt x="863452" y="573564"/>
                        <a:pt x="867976" y="572054"/>
                      </a:cubicBezTo>
                      <a:cubicBezTo>
                        <a:pt x="869269" y="571623"/>
                        <a:pt x="866684" y="570329"/>
                        <a:pt x="861944" y="569466"/>
                      </a:cubicBezTo>
                      <a:cubicBezTo>
                        <a:pt x="857205" y="568603"/>
                        <a:pt x="852466" y="567094"/>
                        <a:pt x="851173" y="566231"/>
                      </a:cubicBezTo>
                      <a:cubicBezTo>
                        <a:pt x="850096" y="565369"/>
                        <a:pt x="844495" y="564722"/>
                        <a:pt x="838678" y="564722"/>
                      </a:cubicBezTo>
                      <a:cubicBezTo>
                        <a:pt x="833077" y="564506"/>
                        <a:pt x="827045" y="563428"/>
                        <a:pt x="825321" y="561918"/>
                      </a:cubicBezTo>
                      <a:cubicBezTo>
                        <a:pt x="823813" y="560624"/>
                        <a:pt x="820151" y="559762"/>
                        <a:pt x="817350" y="560193"/>
                      </a:cubicBezTo>
                      <a:cubicBezTo>
                        <a:pt x="811318" y="561056"/>
                        <a:pt x="809595" y="567525"/>
                        <a:pt x="814981" y="569035"/>
                      </a:cubicBezTo>
                      <a:cubicBezTo>
                        <a:pt x="817135" y="569682"/>
                        <a:pt x="814981" y="570113"/>
                        <a:pt x="810241" y="570329"/>
                      </a:cubicBezTo>
                      <a:cubicBezTo>
                        <a:pt x="805502" y="570329"/>
                        <a:pt x="799470" y="569035"/>
                        <a:pt x="796885" y="567310"/>
                      </a:cubicBezTo>
                      <a:cubicBezTo>
                        <a:pt x="794515" y="565584"/>
                        <a:pt x="789129" y="563859"/>
                        <a:pt x="785251" y="563643"/>
                      </a:cubicBezTo>
                      <a:cubicBezTo>
                        <a:pt x="781158" y="563428"/>
                        <a:pt x="774049" y="560840"/>
                        <a:pt x="769309" y="558252"/>
                      </a:cubicBezTo>
                      <a:cubicBezTo>
                        <a:pt x="764570" y="555448"/>
                        <a:pt x="758753" y="553292"/>
                        <a:pt x="756384" y="553292"/>
                      </a:cubicBezTo>
                      <a:cubicBezTo>
                        <a:pt x="749705" y="553076"/>
                        <a:pt x="743242" y="548332"/>
                        <a:pt x="743458" y="543587"/>
                      </a:cubicBezTo>
                      <a:cubicBezTo>
                        <a:pt x="743458" y="541215"/>
                        <a:pt x="741950" y="538627"/>
                        <a:pt x="740226" y="537765"/>
                      </a:cubicBezTo>
                      <a:cubicBezTo>
                        <a:pt x="734410" y="535177"/>
                        <a:pt x="723638" y="536039"/>
                        <a:pt x="720838" y="539274"/>
                      </a:cubicBezTo>
                      <a:cubicBezTo>
                        <a:pt x="719330" y="541000"/>
                        <a:pt x="716745" y="542509"/>
                        <a:pt x="715021" y="542509"/>
                      </a:cubicBezTo>
                      <a:cubicBezTo>
                        <a:pt x="708989" y="542509"/>
                        <a:pt x="713729" y="547685"/>
                        <a:pt x="721915" y="549841"/>
                      </a:cubicBezTo>
                      <a:lnTo>
                        <a:pt x="730101" y="552214"/>
                      </a:lnTo>
                      <a:lnTo>
                        <a:pt x="722777" y="557821"/>
                      </a:lnTo>
                      <a:cubicBezTo>
                        <a:pt x="716960" y="562349"/>
                        <a:pt x="712221" y="563643"/>
                        <a:pt x="699726" y="564506"/>
                      </a:cubicBezTo>
                      <a:cubicBezTo>
                        <a:pt x="683784" y="565584"/>
                        <a:pt x="676890" y="563428"/>
                        <a:pt x="688523" y="560840"/>
                      </a:cubicBezTo>
                      <a:cubicBezTo>
                        <a:pt x="694555" y="559546"/>
                        <a:pt x="694986" y="558683"/>
                        <a:pt x="694986" y="550273"/>
                      </a:cubicBezTo>
                      <a:cubicBezTo>
                        <a:pt x="694986" y="542509"/>
                        <a:pt x="695848" y="540568"/>
                        <a:pt x="700372" y="538627"/>
                      </a:cubicBezTo>
                      <a:cubicBezTo>
                        <a:pt x="705973" y="536039"/>
                        <a:pt x="707050" y="532805"/>
                        <a:pt x="703819" y="527629"/>
                      </a:cubicBezTo>
                      <a:cubicBezTo>
                        <a:pt x="702526" y="525472"/>
                        <a:pt x="701018" y="525257"/>
                        <a:pt x="697571" y="527198"/>
                      </a:cubicBezTo>
                      <a:cubicBezTo>
                        <a:pt x="695202" y="528492"/>
                        <a:pt x="691108" y="529570"/>
                        <a:pt x="688739" y="529570"/>
                      </a:cubicBezTo>
                      <a:cubicBezTo>
                        <a:pt x="686153" y="529570"/>
                        <a:pt x="684215" y="531079"/>
                        <a:pt x="684215" y="533020"/>
                      </a:cubicBezTo>
                      <a:cubicBezTo>
                        <a:pt x="684215" y="535177"/>
                        <a:pt x="682060" y="534314"/>
                        <a:pt x="677321" y="529785"/>
                      </a:cubicBezTo>
                      <a:cubicBezTo>
                        <a:pt x="673443" y="526119"/>
                        <a:pt x="668704" y="523100"/>
                        <a:pt x="666980" y="523100"/>
                      </a:cubicBezTo>
                      <a:cubicBezTo>
                        <a:pt x="665257" y="523100"/>
                        <a:pt x="660948" y="520728"/>
                        <a:pt x="657501" y="518140"/>
                      </a:cubicBezTo>
                      <a:lnTo>
                        <a:pt x="651254" y="513180"/>
                      </a:lnTo>
                      <a:lnTo>
                        <a:pt x="656209" y="508436"/>
                      </a:lnTo>
                      <a:cubicBezTo>
                        <a:pt x="664180" y="501103"/>
                        <a:pt x="659440" y="498515"/>
                        <a:pt x="644791" y="502397"/>
                      </a:cubicBezTo>
                      <a:cubicBezTo>
                        <a:pt x="638328" y="504122"/>
                        <a:pt x="630788" y="506710"/>
                        <a:pt x="627987" y="508004"/>
                      </a:cubicBezTo>
                      <a:cubicBezTo>
                        <a:pt x="624540" y="509945"/>
                        <a:pt x="622171" y="509945"/>
                        <a:pt x="618508" y="508004"/>
                      </a:cubicBezTo>
                      <a:cubicBezTo>
                        <a:pt x="613338" y="505201"/>
                        <a:pt x="613554" y="499378"/>
                        <a:pt x="618724" y="499378"/>
                      </a:cubicBezTo>
                      <a:cubicBezTo>
                        <a:pt x="620447" y="499378"/>
                        <a:pt x="621740" y="498515"/>
                        <a:pt x="621740" y="497221"/>
                      </a:cubicBezTo>
                      <a:cubicBezTo>
                        <a:pt x="621740" y="496143"/>
                        <a:pt x="624540" y="495065"/>
                        <a:pt x="627987" y="495065"/>
                      </a:cubicBezTo>
                      <a:cubicBezTo>
                        <a:pt x="631434" y="495065"/>
                        <a:pt x="634666" y="493771"/>
                        <a:pt x="635527" y="491830"/>
                      </a:cubicBezTo>
                      <a:cubicBezTo>
                        <a:pt x="637466" y="486223"/>
                        <a:pt x="624540" y="487086"/>
                        <a:pt x="613338" y="493124"/>
                      </a:cubicBezTo>
                      <a:cubicBezTo>
                        <a:pt x="609030" y="495281"/>
                        <a:pt x="603859" y="497221"/>
                        <a:pt x="601920" y="497221"/>
                      </a:cubicBezTo>
                      <a:cubicBezTo>
                        <a:pt x="599766" y="497221"/>
                        <a:pt x="598043" y="498515"/>
                        <a:pt x="598043" y="500025"/>
                      </a:cubicBezTo>
                      <a:cubicBezTo>
                        <a:pt x="598043" y="501750"/>
                        <a:pt x="596104" y="504769"/>
                        <a:pt x="593734" y="506926"/>
                      </a:cubicBezTo>
                      <a:cubicBezTo>
                        <a:pt x="590503" y="509945"/>
                        <a:pt x="590072" y="511670"/>
                        <a:pt x="591795" y="514905"/>
                      </a:cubicBezTo>
                      <a:cubicBezTo>
                        <a:pt x="594380" y="519865"/>
                        <a:pt x="590072" y="524178"/>
                        <a:pt x="580377" y="526335"/>
                      </a:cubicBezTo>
                      <a:cubicBezTo>
                        <a:pt x="577361" y="526982"/>
                        <a:pt x="574345" y="528923"/>
                        <a:pt x="573699" y="530432"/>
                      </a:cubicBezTo>
                      <a:cubicBezTo>
                        <a:pt x="572837" y="532373"/>
                        <a:pt x="576715" y="532158"/>
                        <a:pt x="590287" y="529570"/>
                      </a:cubicBezTo>
                      <a:cubicBezTo>
                        <a:pt x="635097" y="520297"/>
                        <a:pt x="647591" y="520297"/>
                        <a:pt x="660948" y="529785"/>
                      </a:cubicBezTo>
                      <a:cubicBezTo>
                        <a:pt x="667842" y="534746"/>
                        <a:pt x="668488" y="539490"/>
                        <a:pt x="663102" y="546175"/>
                      </a:cubicBezTo>
                      <a:cubicBezTo>
                        <a:pt x="659440" y="550704"/>
                        <a:pt x="643498" y="558468"/>
                        <a:pt x="641559" y="556742"/>
                      </a:cubicBezTo>
                      <a:cubicBezTo>
                        <a:pt x="641129" y="556095"/>
                        <a:pt x="637466" y="557174"/>
                        <a:pt x="633804" y="559115"/>
                      </a:cubicBezTo>
                      <a:cubicBezTo>
                        <a:pt x="630142" y="561056"/>
                        <a:pt x="626695" y="562565"/>
                        <a:pt x="626048" y="562565"/>
                      </a:cubicBezTo>
                      <a:cubicBezTo>
                        <a:pt x="624325" y="562349"/>
                        <a:pt x="619370" y="564290"/>
                        <a:pt x="608814" y="568819"/>
                      </a:cubicBezTo>
                      <a:cubicBezTo>
                        <a:pt x="603428" y="571191"/>
                        <a:pt x="590072" y="573995"/>
                        <a:pt x="579300" y="575289"/>
                      </a:cubicBezTo>
                      <a:cubicBezTo>
                        <a:pt x="566159" y="576798"/>
                        <a:pt x="559265" y="578524"/>
                        <a:pt x="559265" y="580249"/>
                      </a:cubicBezTo>
                      <a:cubicBezTo>
                        <a:pt x="559265" y="583268"/>
                        <a:pt x="544400" y="586287"/>
                        <a:pt x="541169" y="583915"/>
                      </a:cubicBezTo>
                      <a:cubicBezTo>
                        <a:pt x="539876" y="583052"/>
                        <a:pt x="534491" y="582837"/>
                        <a:pt x="529105" y="583484"/>
                      </a:cubicBezTo>
                      <a:lnTo>
                        <a:pt x="519411" y="584562"/>
                      </a:lnTo>
                      <a:lnTo>
                        <a:pt x="526520" y="587150"/>
                      </a:lnTo>
                      <a:cubicBezTo>
                        <a:pt x="530613" y="588659"/>
                        <a:pt x="533198" y="590600"/>
                        <a:pt x="532552" y="591679"/>
                      </a:cubicBezTo>
                      <a:cubicBezTo>
                        <a:pt x="530828" y="594482"/>
                        <a:pt x="505838" y="601167"/>
                        <a:pt x="503253" y="599658"/>
                      </a:cubicBezTo>
                      <a:cubicBezTo>
                        <a:pt x="501961" y="599011"/>
                        <a:pt x="501099" y="599442"/>
                        <a:pt x="501099" y="600520"/>
                      </a:cubicBezTo>
                      <a:cubicBezTo>
                        <a:pt x="501099" y="601814"/>
                        <a:pt x="497868" y="602893"/>
                        <a:pt x="493774" y="602893"/>
                      </a:cubicBezTo>
                      <a:cubicBezTo>
                        <a:pt x="488819" y="602893"/>
                        <a:pt x="485588" y="601383"/>
                        <a:pt x="483218" y="598148"/>
                      </a:cubicBezTo>
                      <a:cubicBezTo>
                        <a:pt x="480849" y="594698"/>
                        <a:pt x="479771" y="594266"/>
                        <a:pt x="479556" y="596423"/>
                      </a:cubicBezTo>
                      <a:cubicBezTo>
                        <a:pt x="479556" y="598148"/>
                        <a:pt x="476971" y="600952"/>
                        <a:pt x="473739" y="602461"/>
                      </a:cubicBezTo>
                      <a:cubicBezTo>
                        <a:pt x="466630" y="605696"/>
                        <a:pt x="465122" y="605696"/>
                        <a:pt x="463399" y="602677"/>
                      </a:cubicBezTo>
                      <a:close/>
                      <a:moveTo>
                        <a:pt x="473093" y="598580"/>
                      </a:moveTo>
                      <a:cubicBezTo>
                        <a:pt x="473093" y="597501"/>
                        <a:pt x="472016" y="596423"/>
                        <a:pt x="470723" y="596423"/>
                      </a:cubicBezTo>
                      <a:cubicBezTo>
                        <a:pt x="469646" y="596423"/>
                        <a:pt x="469215" y="597501"/>
                        <a:pt x="469862" y="598580"/>
                      </a:cubicBezTo>
                      <a:cubicBezTo>
                        <a:pt x="470508" y="599873"/>
                        <a:pt x="471585" y="600736"/>
                        <a:pt x="472231" y="600736"/>
                      </a:cubicBezTo>
                      <a:cubicBezTo>
                        <a:pt x="472662" y="600736"/>
                        <a:pt x="473093" y="599873"/>
                        <a:pt x="473093" y="598580"/>
                      </a:cubicBezTo>
                      <a:close/>
                      <a:moveTo>
                        <a:pt x="496790" y="599873"/>
                      </a:moveTo>
                      <a:cubicBezTo>
                        <a:pt x="496790" y="597933"/>
                        <a:pt x="490328" y="596854"/>
                        <a:pt x="489250" y="598580"/>
                      </a:cubicBezTo>
                      <a:cubicBezTo>
                        <a:pt x="488389" y="599873"/>
                        <a:pt x="489897" y="600736"/>
                        <a:pt x="492266" y="600736"/>
                      </a:cubicBezTo>
                      <a:cubicBezTo>
                        <a:pt x="494852" y="600736"/>
                        <a:pt x="496790" y="600305"/>
                        <a:pt x="496790" y="599873"/>
                      </a:cubicBezTo>
                      <a:close/>
                      <a:moveTo>
                        <a:pt x="397693" y="579171"/>
                      </a:moveTo>
                      <a:cubicBezTo>
                        <a:pt x="397693" y="578092"/>
                        <a:pt x="396185" y="577661"/>
                        <a:pt x="394461" y="578308"/>
                      </a:cubicBezTo>
                      <a:cubicBezTo>
                        <a:pt x="392738" y="579171"/>
                        <a:pt x="391230" y="580033"/>
                        <a:pt x="391230" y="580465"/>
                      </a:cubicBezTo>
                      <a:cubicBezTo>
                        <a:pt x="391230" y="580896"/>
                        <a:pt x="392738" y="581327"/>
                        <a:pt x="394461" y="581327"/>
                      </a:cubicBezTo>
                      <a:cubicBezTo>
                        <a:pt x="396185" y="581327"/>
                        <a:pt x="397693" y="580465"/>
                        <a:pt x="397693" y="579171"/>
                      </a:cubicBezTo>
                      <a:close/>
                      <a:moveTo>
                        <a:pt x="376150" y="574857"/>
                      </a:moveTo>
                      <a:cubicBezTo>
                        <a:pt x="376150" y="573779"/>
                        <a:pt x="374426" y="572701"/>
                        <a:pt x="372487" y="572701"/>
                      </a:cubicBezTo>
                      <a:cubicBezTo>
                        <a:pt x="369256" y="572701"/>
                        <a:pt x="369040" y="573132"/>
                        <a:pt x="371841" y="574857"/>
                      </a:cubicBezTo>
                      <a:cubicBezTo>
                        <a:pt x="375934" y="577445"/>
                        <a:pt x="376150" y="577445"/>
                        <a:pt x="376150" y="574857"/>
                      </a:cubicBezTo>
                      <a:close/>
                      <a:moveTo>
                        <a:pt x="353314" y="560624"/>
                      </a:moveTo>
                      <a:cubicBezTo>
                        <a:pt x="353960" y="558899"/>
                        <a:pt x="353745" y="558036"/>
                        <a:pt x="352452" y="558683"/>
                      </a:cubicBezTo>
                      <a:cubicBezTo>
                        <a:pt x="351160" y="559330"/>
                        <a:pt x="350298" y="560840"/>
                        <a:pt x="350298" y="562134"/>
                      </a:cubicBezTo>
                      <a:cubicBezTo>
                        <a:pt x="350298" y="565153"/>
                        <a:pt x="351806" y="564506"/>
                        <a:pt x="353314" y="560624"/>
                      </a:cubicBezTo>
                      <a:close/>
                      <a:moveTo>
                        <a:pt x="370333" y="562565"/>
                      </a:moveTo>
                      <a:cubicBezTo>
                        <a:pt x="368825" y="562134"/>
                        <a:pt x="366240" y="562134"/>
                        <a:pt x="364947" y="562565"/>
                      </a:cubicBezTo>
                      <a:cubicBezTo>
                        <a:pt x="363439" y="563212"/>
                        <a:pt x="364516" y="563643"/>
                        <a:pt x="367532" y="563643"/>
                      </a:cubicBezTo>
                      <a:cubicBezTo>
                        <a:pt x="370548" y="563643"/>
                        <a:pt x="371626" y="563212"/>
                        <a:pt x="370333" y="562565"/>
                      </a:cubicBezTo>
                      <a:close/>
                      <a:moveTo>
                        <a:pt x="466415" y="515337"/>
                      </a:moveTo>
                      <a:cubicBezTo>
                        <a:pt x="470939" y="514474"/>
                        <a:pt x="473093" y="512749"/>
                        <a:pt x="473093" y="510161"/>
                      </a:cubicBezTo>
                      <a:cubicBezTo>
                        <a:pt x="473093" y="507142"/>
                        <a:pt x="472016" y="506495"/>
                        <a:pt x="468569" y="507357"/>
                      </a:cubicBezTo>
                      <a:cubicBezTo>
                        <a:pt x="465122" y="508220"/>
                        <a:pt x="464260" y="507789"/>
                        <a:pt x="464907" y="505632"/>
                      </a:cubicBezTo>
                      <a:cubicBezTo>
                        <a:pt x="466199" y="502182"/>
                        <a:pt x="452843" y="488595"/>
                        <a:pt x="448103" y="488595"/>
                      </a:cubicBezTo>
                      <a:cubicBezTo>
                        <a:pt x="446380" y="488595"/>
                        <a:pt x="445087" y="487733"/>
                        <a:pt x="445087" y="486870"/>
                      </a:cubicBezTo>
                      <a:cubicBezTo>
                        <a:pt x="445087" y="483851"/>
                        <a:pt x="432592" y="477813"/>
                        <a:pt x="429361" y="479106"/>
                      </a:cubicBezTo>
                      <a:cubicBezTo>
                        <a:pt x="427637" y="479753"/>
                        <a:pt x="425483" y="479322"/>
                        <a:pt x="424621" y="478028"/>
                      </a:cubicBezTo>
                      <a:cubicBezTo>
                        <a:pt x="423975" y="476734"/>
                        <a:pt x="424837" y="475009"/>
                        <a:pt x="426560" y="474362"/>
                      </a:cubicBezTo>
                      <a:cubicBezTo>
                        <a:pt x="429576" y="473284"/>
                        <a:pt x="429576" y="472637"/>
                        <a:pt x="426776" y="470049"/>
                      </a:cubicBezTo>
                      <a:cubicBezTo>
                        <a:pt x="424406" y="467677"/>
                        <a:pt x="424190" y="465736"/>
                        <a:pt x="425698" y="462717"/>
                      </a:cubicBezTo>
                      <a:cubicBezTo>
                        <a:pt x="426991" y="460344"/>
                        <a:pt x="428714" y="456678"/>
                        <a:pt x="429576" y="454737"/>
                      </a:cubicBezTo>
                      <a:cubicBezTo>
                        <a:pt x="430653" y="452581"/>
                        <a:pt x="431084" y="445895"/>
                        <a:pt x="430869" y="439857"/>
                      </a:cubicBezTo>
                      <a:cubicBezTo>
                        <a:pt x="430438" y="430584"/>
                        <a:pt x="430869" y="428859"/>
                        <a:pt x="433885" y="429074"/>
                      </a:cubicBezTo>
                      <a:cubicBezTo>
                        <a:pt x="435824" y="429074"/>
                        <a:pt x="437332" y="428212"/>
                        <a:pt x="437116" y="426918"/>
                      </a:cubicBezTo>
                      <a:cubicBezTo>
                        <a:pt x="436901" y="425408"/>
                        <a:pt x="439917" y="423683"/>
                        <a:pt x="444010" y="423036"/>
                      </a:cubicBezTo>
                      <a:cubicBezTo>
                        <a:pt x="447888" y="422173"/>
                        <a:pt x="451550" y="420664"/>
                        <a:pt x="451981" y="419370"/>
                      </a:cubicBezTo>
                      <a:cubicBezTo>
                        <a:pt x="452412" y="417860"/>
                        <a:pt x="458444" y="418723"/>
                        <a:pt x="468569" y="421311"/>
                      </a:cubicBezTo>
                      <a:cubicBezTo>
                        <a:pt x="477402" y="423683"/>
                        <a:pt x="486019" y="425193"/>
                        <a:pt x="487527" y="424546"/>
                      </a:cubicBezTo>
                      <a:cubicBezTo>
                        <a:pt x="489250" y="423899"/>
                        <a:pt x="491405" y="424330"/>
                        <a:pt x="492266" y="425624"/>
                      </a:cubicBezTo>
                      <a:cubicBezTo>
                        <a:pt x="492913" y="426918"/>
                        <a:pt x="500453" y="428427"/>
                        <a:pt x="508639" y="429074"/>
                      </a:cubicBezTo>
                      <a:cubicBezTo>
                        <a:pt x="521134" y="429937"/>
                        <a:pt x="524581" y="429506"/>
                        <a:pt x="529105" y="426055"/>
                      </a:cubicBezTo>
                      <a:cubicBezTo>
                        <a:pt x="535137" y="421526"/>
                        <a:pt x="534491" y="419801"/>
                        <a:pt x="526304" y="419154"/>
                      </a:cubicBezTo>
                      <a:cubicBezTo>
                        <a:pt x="523073" y="418939"/>
                        <a:pt x="520488" y="417429"/>
                        <a:pt x="520488" y="415704"/>
                      </a:cubicBezTo>
                      <a:cubicBezTo>
                        <a:pt x="520488" y="412900"/>
                        <a:pt x="509716" y="413116"/>
                        <a:pt x="488173" y="415919"/>
                      </a:cubicBezTo>
                      <a:cubicBezTo>
                        <a:pt x="478048" y="417213"/>
                        <a:pt x="452843" y="405784"/>
                        <a:pt x="459736" y="402980"/>
                      </a:cubicBezTo>
                      <a:cubicBezTo>
                        <a:pt x="463399" y="401470"/>
                        <a:pt x="462968" y="397804"/>
                        <a:pt x="459090" y="399314"/>
                      </a:cubicBezTo>
                      <a:cubicBezTo>
                        <a:pt x="457367" y="400177"/>
                        <a:pt x="455859" y="401902"/>
                        <a:pt x="455859" y="403627"/>
                      </a:cubicBezTo>
                      <a:cubicBezTo>
                        <a:pt x="455859" y="405352"/>
                        <a:pt x="454566" y="406646"/>
                        <a:pt x="453274" y="406431"/>
                      </a:cubicBezTo>
                      <a:cubicBezTo>
                        <a:pt x="449180" y="406215"/>
                        <a:pt x="441425" y="402764"/>
                        <a:pt x="444656" y="402549"/>
                      </a:cubicBezTo>
                      <a:cubicBezTo>
                        <a:pt x="448534" y="402333"/>
                        <a:pt x="447888" y="398020"/>
                        <a:pt x="443795" y="398020"/>
                      </a:cubicBezTo>
                      <a:cubicBezTo>
                        <a:pt x="440994" y="398020"/>
                        <a:pt x="440563" y="396726"/>
                        <a:pt x="441856" y="392197"/>
                      </a:cubicBezTo>
                      <a:cubicBezTo>
                        <a:pt x="443579" y="385081"/>
                        <a:pt x="445303" y="383140"/>
                        <a:pt x="446595" y="386806"/>
                      </a:cubicBezTo>
                      <a:cubicBezTo>
                        <a:pt x="447241" y="388100"/>
                        <a:pt x="449396" y="389394"/>
                        <a:pt x="451766" y="389394"/>
                      </a:cubicBezTo>
                      <a:cubicBezTo>
                        <a:pt x="453920" y="389394"/>
                        <a:pt x="455859" y="390256"/>
                        <a:pt x="455859" y="391335"/>
                      </a:cubicBezTo>
                      <a:cubicBezTo>
                        <a:pt x="455859" y="393923"/>
                        <a:pt x="464260" y="395863"/>
                        <a:pt x="465768" y="393491"/>
                      </a:cubicBezTo>
                      <a:cubicBezTo>
                        <a:pt x="466415" y="392413"/>
                        <a:pt x="468569" y="391550"/>
                        <a:pt x="470508" y="391550"/>
                      </a:cubicBezTo>
                      <a:cubicBezTo>
                        <a:pt x="477833" y="391550"/>
                        <a:pt x="475678" y="370200"/>
                        <a:pt x="468569" y="369985"/>
                      </a:cubicBezTo>
                      <a:cubicBezTo>
                        <a:pt x="467923" y="369985"/>
                        <a:pt x="463830" y="373220"/>
                        <a:pt x="459306" y="377317"/>
                      </a:cubicBezTo>
                      <a:cubicBezTo>
                        <a:pt x="451981" y="383787"/>
                        <a:pt x="450473" y="384218"/>
                        <a:pt x="445087" y="382277"/>
                      </a:cubicBezTo>
                      <a:cubicBezTo>
                        <a:pt x="436685" y="379042"/>
                        <a:pt x="431300" y="366103"/>
                        <a:pt x="432808" y="352732"/>
                      </a:cubicBezTo>
                      <a:cubicBezTo>
                        <a:pt x="434100" y="341734"/>
                        <a:pt x="430438" y="335480"/>
                        <a:pt x="422898" y="335480"/>
                      </a:cubicBezTo>
                      <a:cubicBezTo>
                        <a:pt x="420959" y="335480"/>
                        <a:pt x="419236" y="333970"/>
                        <a:pt x="419236" y="332245"/>
                      </a:cubicBezTo>
                      <a:cubicBezTo>
                        <a:pt x="419236" y="330304"/>
                        <a:pt x="416866" y="327932"/>
                        <a:pt x="414065" y="326422"/>
                      </a:cubicBezTo>
                      <a:cubicBezTo>
                        <a:pt x="408249" y="323835"/>
                        <a:pt x="400924" y="325560"/>
                        <a:pt x="403078" y="329010"/>
                      </a:cubicBezTo>
                      <a:cubicBezTo>
                        <a:pt x="406956" y="335264"/>
                        <a:pt x="376365" y="332461"/>
                        <a:pt x="370764" y="325775"/>
                      </a:cubicBezTo>
                      <a:cubicBezTo>
                        <a:pt x="369687" y="324481"/>
                        <a:pt x="362577" y="322109"/>
                        <a:pt x="355253" y="320384"/>
                      </a:cubicBezTo>
                      <a:cubicBezTo>
                        <a:pt x="341250" y="317581"/>
                        <a:pt x="335218" y="319090"/>
                        <a:pt x="335218" y="325775"/>
                      </a:cubicBezTo>
                      <a:cubicBezTo>
                        <a:pt x="335218" y="331814"/>
                        <a:pt x="329186" y="330951"/>
                        <a:pt x="308504" y="321678"/>
                      </a:cubicBezTo>
                      <a:cubicBezTo>
                        <a:pt x="303980" y="319737"/>
                        <a:pt x="299672" y="318659"/>
                        <a:pt x="298810" y="319306"/>
                      </a:cubicBezTo>
                      <a:cubicBezTo>
                        <a:pt x="297087" y="321247"/>
                        <a:pt x="307212" y="329226"/>
                        <a:pt x="309366" y="327932"/>
                      </a:cubicBezTo>
                      <a:cubicBezTo>
                        <a:pt x="310228" y="327285"/>
                        <a:pt x="311521" y="328363"/>
                        <a:pt x="312382" y="330089"/>
                      </a:cubicBezTo>
                      <a:cubicBezTo>
                        <a:pt x="313029" y="331814"/>
                        <a:pt x="315183" y="333323"/>
                        <a:pt x="316906" y="333323"/>
                      </a:cubicBezTo>
                      <a:cubicBezTo>
                        <a:pt x="318845" y="333323"/>
                        <a:pt x="319707" y="334402"/>
                        <a:pt x="319061" y="335480"/>
                      </a:cubicBezTo>
                      <a:cubicBezTo>
                        <a:pt x="318199" y="336774"/>
                        <a:pt x="316475" y="336989"/>
                        <a:pt x="315183" y="336127"/>
                      </a:cubicBezTo>
                      <a:cubicBezTo>
                        <a:pt x="313459" y="335049"/>
                        <a:pt x="313459" y="335696"/>
                        <a:pt x="315183" y="338068"/>
                      </a:cubicBezTo>
                      <a:cubicBezTo>
                        <a:pt x="316691" y="339793"/>
                        <a:pt x="317337" y="341950"/>
                        <a:pt x="316475" y="342597"/>
                      </a:cubicBezTo>
                      <a:cubicBezTo>
                        <a:pt x="315829" y="343459"/>
                        <a:pt x="316260" y="344106"/>
                        <a:pt x="317553" y="344106"/>
                      </a:cubicBezTo>
                      <a:cubicBezTo>
                        <a:pt x="319061" y="344106"/>
                        <a:pt x="320138" y="345831"/>
                        <a:pt x="320353" y="347988"/>
                      </a:cubicBezTo>
                      <a:cubicBezTo>
                        <a:pt x="320569" y="350360"/>
                        <a:pt x="321215" y="349713"/>
                        <a:pt x="322077" y="346263"/>
                      </a:cubicBezTo>
                      <a:cubicBezTo>
                        <a:pt x="323369" y="341518"/>
                        <a:pt x="324877" y="340871"/>
                        <a:pt x="333064" y="340871"/>
                      </a:cubicBezTo>
                      <a:cubicBezTo>
                        <a:pt x="341034" y="340871"/>
                        <a:pt x="342758" y="341734"/>
                        <a:pt x="343620" y="345184"/>
                      </a:cubicBezTo>
                      <a:cubicBezTo>
                        <a:pt x="344697" y="351438"/>
                        <a:pt x="350298" y="354673"/>
                        <a:pt x="359561" y="354889"/>
                      </a:cubicBezTo>
                      <a:cubicBezTo>
                        <a:pt x="365593" y="354889"/>
                        <a:pt x="367532" y="355752"/>
                        <a:pt x="367532" y="358771"/>
                      </a:cubicBezTo>
                      <a:cubicBezTo>
                        <a:pt x="367532" y="361790"/>
                        <a:pt x="367963" y="362006"/>
                        <a:pt x="369687" y="359202"/>
                      </a:cubicBezTo>
                      <a:cubicBezTo>
                        <a:pt x="370764" y="357477"/>
                        <a:pt x="372056" y="356614"/>
                        <a:pt x="372487" y="357045"/>
                      </a:cubicBezTo>
                      <a:cubicBezTo>
                        <a:pt x="375072" y="359849"/>
                        <a:pt x="380243" y="375161"/>
                        <a:pt x="379166" y="376239"/>
                      </a:cubicBezTo>
                      <a:cubicBezTo>
                        <a:pt x="378304" y="376886"/>
                        <a:pt x="377227" y="376239"/>
                        <a:pt x="376796" y="374945"/>
                      </a:cubicBezTo>
                      <a:cubicBezTo>
                        <a:pt x="375072" y="369985"/>
                        <a:pt x="371626" y="371926"/>
                        <a:pt x="372918" y="377101"/>
                      </a:cubicBezTo>
                      <a:cubicBezTo>
                        <a:pt x="373995" y="380983"/>
                        <a:pt x="375288" y="388747"/>
                        <a:pt x="375934" y="396079"/>
                      </a:cubicBezTo>
                      <a:cubicBezTo>
                        <a:pt x="376150" y="396942"/>
                        <a:pt x="378304" y="398236"/>
                        <a:pt x="381104" y="399098"/>
                      </a:cubicBezTo>
                      <a:cubicBezTo>
                        <a:pt x="383690" y="399961"/>
                        <a:pt x="386275" y="400824"/>
                        <a:pt x="386921" y="401039"/>
                      </a:cubicBezTo>
                      <a:cubicBezTo>
                        <a:pt x="387567" y="401255"/>
                        <a:pt x="390153" y="402117"/>
                        <a:pt x="392953" y="403196"/>
                      </a:cubicBezTo>
                      <a:cubicBezTo>
                        <a:pt x="395538" y="404058"/>
                        <a:pt x="397693" y="406215"/>
                        <a:pt x="397693" y="408156"/>
                      </a:cubicBezTo>
                      <a:cubicBezTo>
                        <a:pt x="397693" y="410097"/>
                        <a:pt x="399201" y="412685"/>
                        <a:pt x="400924" y="413978"/>
                      </a:cubicBezTo>
                      <a:cubicBezTo>
                        <a:pt x="403509" y="415919"/>
                        <a:pt x="403509" y="417213"/>
                        <a:pt x="401355" y="421526"/>
                      </a:cubicBezTo>
                      <a:cubicBezTo>
                        <a:pt x="398770" y="426918"/>
                        <a:pt x="397046" y="427996"/>
                        <a:pt x="385844" y="432956"/>
                      </a:cubicBezTo>
                      <a:cubicBezTo>
                        <a:pt x="379166" y="435975"/>
                        <a:pt x="376796" y="440935"/>
                        <a:pt x="379596" y="447189"/>
                      </a:cubicBezTo>
                      <a:cubicBezTo>
                        <a:pt x="380458" y="449130"/>
                        <a:pt x="381104" y="453443"/>
                        <a:pt x="381104" y="456463"/>
                      </a:cubicBezTo>
                      <a:cubicBezTo>
                        <a:pt x="381104" y="460129"/>
                        <a:pt x="383043" y="463364"/>
                        <a:pt x="387136" y="466167"/>
                      </a:cubicBezTo>
                      <a:cubicBezTo>
                        <a:pt x="390583" y="468324"/>
                        <a:pt x="393384" y="471343"/>
                        <a:pt x="393384" y="472421"/>
                      </a:cubicBezTo>
                      <a:cubicBezTo>
                        <a:pt x="393384" y="474578"/>
                        <a:pt x="408464" y="482126"/>
                        <a:pt x="412988" y="482126"/>
                      </a:cubicBezTo>
                      <a:cubicBezTo>
                        <a:pt x="414065" y="482126"/>
                        <a:pt x="418589" y="485576"/>
                        <a:pt x="423113" y="489889"/>
                      </a:cubicBezTo>
                      <a:cubicBezTo>
                        <a:pt x="428930" y="495496"/>
                        <a:pt x="430223" y="497868"/>
                        <a:pt x="428068" y="499162"/>
                      </a:cubicBezTo>
                      <a:cubicBezTo>
                        <a:pt x="425698" y="500672"/>
                        <a:pt x="426129" y="502397"/>
                        <a:pt x="430007" y="507573"/>
                      </a:cubicBezTo>
                      <a:cubicBezTo>
                        <a:pt x="432808" y="511239"/>
                        <a:pt x="435824" y="513827"/>
                        <a:pt x="436901" y="513180"/>
                      </a:cubicBezTo>
                      <a:cubicBezTo>
                        <a:pt x="437763" y="512533"/>
                        <a:pt x="438624" y="513180"/>
                        <a:pt x="438624" y="514258"/>
                      </a:cubicBezTo>
                      <a:cubicBezTo>
                        <a:pt x="438624" y="516846"/>
                        <a:pt x="455643" y="517493"/>
                        <a:pt x="466415" y="515337"/>
                      </a:cubicBezTo>
                      <a:close/>
                      <a:moveTo>
                        <a:pt x="298595" y="494634"/>
                      </a:moveTo>
                      <a:cubicBezTo>
                        <a:pt x="298595" y="491614"/>
                        <a:pt x="288254" y="482126"/>
                        <a:pt x="285023" y="482126"/>
                      </a:cubicBezTo>
                      <a:cubicBezTo>
                        <a:pt x="283945" y="482126"/>
                        <a:pt x="284161" y="483635"/>
                        <a:pt x="285669" y="485360"/>
                      </a:cubicBezTo>
                      <a:cubicBezTo>
                        <a:pt x="287177" y="487086"/>
                        <a:pt x="287608" y="488595"/>
                        <a:pt x="286746" y="488595"/>
                      </a:cubicBezTo>
                      <a:cubicBezTo>
                        <a:pt x="285669" y="488595"/>
                        <a:pt x="287177" y="490536"/>
                        <a:pt x="289978" y="492908"/>
                      </a:cubicBezTo>
                      <a:cubicBezTo>
                        <a:pt x="295579" y="497868"/>
                        <a:pt x="298595" y="498300"/>
                        <a:pt x="298595" y="494634"/>
                      </a:cubicBezTo>
                      <a:close/>
                      <a:moveTo>
                        <a:pt x="259171" y="470049"/>
                      </a:moveTo>
                      <a:cubicBezTo>
                        <a:pt x="258525" y="469402"/>
                        <a:pt x="256586" y="469186"/>
                        <a:pt x="255078" y="469833"/>
                      </a:cubicBezTo>
                      <a:cubicBezTo>
                        <a:pt x="253354" y="470480"/>
                        <a:pt x="254001" y="471127"/>
                        <a:pt x="256370" y="471127"/>
                      </a:cubicBezTo>
                      <a:cubicBezTo>
                        <a:pt x="258740" y="471343"/>
                        <a:pt x="260033" y="470696"/>
                        <a:pt x="259171" y="470049"/>
                      </a:cubicBezTo>
                      <a:close/>
                      <a:moveTo>
                        <a:pt x="305058" y="335480"/>
                      </a:moveTo>
                      <a:cubicBezTo>
                        <a:pt x="305058" y="334617"/>
                        <a:pt x="303550" y="333108"/>
                        <a:pt x="301611" y="332461"/>
                      </a:cubicBezTo>
                      <a:cubicBezTo>
                        <a:pt x="299887" y="331814"/>
                        <a:pt x="299026" y="332029"/>
                        <a:pt x="299672" y="333323"/>
                      </a:cubicBezTo>
                      <a:cubicBezTo>
                        <a:pt x="300318" y="334617"/>
                        <a:pt x="299887" y="335480"/>
                        <a:pt x="298810" y="335480"/>
                      </a:cubicBezTo>
                      <a:cubicBezTo>
                        <a:pt x="297518" y="335480"/>
                        <a:pt x="296440" y="336343"/>
                        <a:pt x="296440" y="337421"/>
                      </a:cubicBezTo>
                      <a:cubicBezTo>
                        <a:pt x="296440" y="338499"/>
                        <a:pt x="298379" y="338930"/>
                        <a:pt x="300749" y="338283"/>
                      </a:cubicBezTo>
                      <a:cubicBezTo>
                        <a:pt x="303119" y="337636"/>
                        <a:pt x="305058" y="336343"/>
                        <a:pt x="305058" y="335480"/>
                      </a:cubicBezTo>
                      <a:close/>
                      <a:moveTo>
                        <a:pt x="434747" y="335049"/>
                      </a:moveTo>
                      <a:cubicBezTo>
                        <a:pt x="433239" y="333539"/>
                        <a:pt x="432161" y="333323"/>
                        <a:pt x="432161" y="334617"/>
                      </a:cubicBezTo>
                      <a:cubicBezTo>
                        <a:pt x="432161" y="337636"/>
                        <a:pt x="434747" y="340224"/>
                        <a:pt x="436255" y="338715"/>
                      </a:cubicBezTo>
                      <a:cubicBezTo>
                        <a:pt x="436685" y="338068"/>
                        <a:pt x="436039" y="336343"/>
                        <a:pt x="434747" y="335049"/>
                      </a:cubicBezTo>
                      <a:close/>
                      <a:moveTo>
                        <a:pt x="294286" y="331382"/>
                      </a:moveTo>
                      <a:cubicBezTo>
                        <a:pt x="294286" y="332461"/>
                        <a:pt x="295579" y="332245"/>
                        <a:pt x="297302" y="330735"/>
                      </a:cubicBezTo>
                      <a:cubicBezTo>
                        <a:pt x="301826" y="326638"/>
                        <a:pt x="295363" y="323403"/>
                        <a:pt x="288685" y="326638"/>
                      </a:cubicBezTo>
                      <a:cubicBezTo>
                        <a:pt x="281576" y="329873"/>
                        <a:pt x="281791" y="333755"/>
                        <a:pt x="288900" y="331167"/>
                      </a:cubicBezTo>
                      <a:cubicBezTo>
                        <a:pt x="292347" y="329873"/>
                        <a:pt x="294286" y="329873"/>
                        <a:pt x="294286" y="331382"/>
                      </a:cubicBezTo>
                      <a:close/>
                      <a:moveTo>
                        <a:pt x="219963" y="292564"/>
                      </a:moveTo>
                      <a:cubicBezTo>
                        <a:pt x="219316" y="291271"/>
                        <a:pt x="217593" y="290192"/>
                        <a:pt x="216516" y="290192"/>
                      </a:cubicBezTo>
                      <a:cubicBezTo>
                        <a:pt x="215439" y="290192"/>
                        <a:pt x="215654" y="291486"/>
                        <a:pt x="217162" y="293211"/>
                      </a:cubicBezTo>
                      <a:cubicBezTo>
                        <a:pt x="220178" y="296662"/>
                        <a:pt x="222332" y="296015"/>
                        <a:pt x="219963" y="292564"/>
                      </a:cubicBezTo>
                      <a:close/>
                      <a:moveTo>
                        <a:pt x="699295" y="189050"/>
                      </a:moveTo>
                      <a:cubicBezTo>
                        <a:pt x="695202" y="186893"/>
                        <a:pt x="691108" y="185384"/>
                        <a:pt x="690247" y="186031"/>
                      </a:cubicBezTo>
                      <a:cubicBezTo>
                        <a:pt x="689169" y="186462"/>
                        <a:pt x="688523" y="185599"/>
                        <a:pt x="688523" y="183874"/>
                      </a:cubicBezTo>
                      <a:cubicBezTo>
                        <a:pt x="688523" y="182149"/>
                        <a:pt x="690678" y="179992"/>
                        <a:pt x="693478" y="179345"/>
                      </a:cubicBezTo>
                      <a:cubicBezTo>
                        <a:pt x="697571" y="178051"/>
                        <a:pt x="697787" y="177620"/>
                        <a:pt x="694771" y="175895"/>
                      </a:cubicBezTo>
                      <a:cubicBezTo>
                        <a:pt x="692832" y="174817"/>
                        <a:pt x="690462" y="171366"/>
                        <a:pt x="689816" y="168131"/>
                      </a:cubicBezTo>
                      <a:cubicBezTo>
                        <a:pt x="688308" y="162740"/>
                        <a:pt x="687877" y="162524"/>
                        <a:pt x="675597" y="163603"/>
                      </a:cubicBezTo>
                      <a:cubicBezTo>
                        <a:pt x="668704" y="164034"/>
                        <a:pt x="662025" y="163603"/>
                        <a:pt x="660948" y="162524"/>
                      </a:cubicBezTo>
                      <a:cubicBezTo>
                        <a:pt x="659656" y="161230"/>
                        <a:pt x="657070" y="162740"/>
                        <a:pt x="654485" y="166190"/>
                      </a:cubicBezTo>
                      <a:lnTo>
                        <a:pt x="649961" y="172013"/>
                      </a:lnTo>
                      <a:lnTo>
                        <a:pt x="655778" y="178267"/>
                      </a:lnTo>
                      <a:cubicBezTo>
                        <a:pt x="659009" y="181718"/>
                        <a:pt x="664610" y="184737"/>
                        <a:pt x="668057" y="185384"/>
                      </a:cubicBezTo>
                      <a:cubicBezTo>
                        <a:pt x="671720" y="185815"/>
                        <a:pt x="676244" y="186893"/>
                        <a:pt x="678613" y="187756"/>
                      </a:cubicBezTo>
                      <a:cubicBezTo>
                        <a:pt x="684215" y="190128"/>
                        <a:pt x="695202" y="192716"/>
                        <a:pt x="701449" y="192932"/>
                      </a:cubicBezTo>
                      <a:cubicBezTo>
                        <a:pt x="706188" y="193147"/>
                        <a:pt x="705973" y="192716"/>
                        <a:pt x="699295" y="189050"/>
                      </a:cubicBezTo>
                      <a:close/>
                      <a:moveTo>
                        <a:pt x="455859" y="30759"/>
                      </a:moveTo>
                      <a:cubicBezTo>
                        <a:pt x="456936" y="31190"/>
                        <a:pt x="457367" y="29896"/>
                        <a:pt x="456720" y="28171"/>
                      </a:cubicBezTo>
                      <a:cubicBezTo>
                        <a:pt x="455859" y="26446"/>
                        <a:pt x="454566" y="24936"/>
                        <a:pt x="453489" y="24936"/>
                      </a:cubicBezTo>
                      <a:cubicBezTo>
                        <a:pt x="452412" y="24936"/>
                        <a:pt x="450904" y="24720"/>
                        <a:pt x="450042" y="24505"/>
                      </a:cubicBezTo>
                      <a:cubicBezTo>
                        <a:pt x="449180" y="24073"/>
                        <a:pt x="448319" y="27308"/>
                        <a:pt x="447888" y="31406"/>
                      </a:cubicBezTo>
                      <a:cubicBezTo>
                        <a:pt x="447241" y="38738"/>
                        <a:pt x="447241" y="38738"/>
                        <a:pt x="450688" y="34641"/>
                      </a:cubicBezTo>
                      <a:cubicBezTo>
                        <a:pt x="452412" y="32268"/>
                        <a:pt x="454782" y="30543"/>
                        <a:pt x="455859" y="30759"/>
                      </a:cubicBezTo>
                      <a:close/>
                      <a:moveTo>
                        <a:pt x="496790" y="35719"/>
                      </a:moveTo>
                      <a:cubicBezTo>
                        <a:pt x="499591" y="33994"/>
                        <a:pt x="499591" y="33562"/>
                        <a:pt x="496360" y="33562"/>
                      </a:cubicBezTo>
                      <a:cubicBezTo>
                        <a:pt x="494421" y="33562"/>
                        <a:pt x="492051" y="34641"/>
                        <a:pt x="491405" y="35719"/>
                      </a:cubicBezTo>
                      <a:cubicBezTo>
                        <a:pt x="489681" y="38522"/>
                        <a:pt x="492482" y="38522"/>
                        <a:pt x="496790" y="35719"/>
                      </a:cubicBezTo>
                      <a:close/>
                      <a:moveTo>
                        <a:pt x="483218" y="27955"/>
                      </a:moveTo>
                      <a:cubicBezTo>
                        <a:pt x="482572" y="27308"/>
                        <a:pt x="480633" y="27093"/>
                        <a:pt x="479125" y="27740"/>
                      </a:cubicBezTo>
                      <a:cubicBezTo>
                        <a:pt x="477402" y="28387"/>
                        <a:pt x="478048" y="29034"/>
                        <a:pt x="480418" y="29034"/>
                      </a:cubicBezTo>
                      <a:cubicBezTo>
                        <a:pt x="482787" y="29249"/>
                        <a:pt x="484080" y="28602"/>
                        <a:pt x="483218" y="27955"/>
                      </a:cubicBezTo>
                      <a:close/>
                      <a:moveTo>
                        <a:pt x="487527" y="20192"/>
                      </a:moveTo>
                      <a:cubicBezTo>
                        <a:pt x="486881" y="18466"/>
                        <a:pt x="486234" y="19113"/>
                        <a:pt x="486234" y="21486"/>
                      </a:cubicBezTo>
                      <a:cubicBezTo>
                        <a:pt x="486019" y="23858"/>
                        <a:pt x="486665" y="25152"/>
                        <a:pt x="487311" y="24289"/>
                      </a:cubicBezTo>
                      <a:cubicBezTo>
                        <a:pt x="487958" y="23642"/>
                        <a:pt x="488173" y="21701"/>
                        <a:pt x="487527" y="20192"/>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62" name="Freeform: Shape 61">
                  <a:extLst>
                    <a:ext uri="{FF2B5EF4-FFF2-40B4-BE49-F238E27FC236}">
                      <a16:creationId xmlns:a16="http://schemas.microsoft.com/office/drawing/2014/main" id="{0627A602-0682-CDA1-F4C5-5A7706DE990E}"/>
                    </a:ext>
                  </a:extLst>
                </p:cNvPr>
                <p:cNvSpPr>
                  <a:spLocks/>
                </p:cNvSpPr>
                <p:nvPr/>
              </p:nvSpPr>
              <p:spPr>
                <a:xfrm flipV="1">
                  <a:off x="2623063" y="3212287"/>
                  <a:ext cx="136806" cy="52341"/>
                </a:xfrm>
                <a:custGeom>
                  <a:avLst/>
                  <a:gdLst>
                    <a:gd name="connsiteX0" fmla="*/ 9850 w 136806"/>
                    <a:gd name="connsiteY0" fmla="*/ 36366 h 52341"/>
                    <a:gd name="connsiteX1" fmla="*/ 2094 w 136806"/>
                    <a:gd name="connsiteY1" fmla="*/ 32700 h 52341"/>
                    <a:gd name="connsiteX2" fmla="*/ -2214 w 136806"/>
                    <a:gd name="connsiteY2" fmla="*/ 29681 h 52341"/>
                    <a:gd name="connsiteX3" fmla="*/ -3938 w 136806"/>
                    <a:gd name="connsiteY3" fmla="*/ 26877 h 52341"/>
                    <a:gd name="connsiteX4" fmla="*/ -9970 w 136806"/>
                    <a:gd name="connsiteY4" fmla="*/ 23642 h 52341"/>
                    <a:gd name="connsiteX5" fmla="*/ -491 w 136806"/>
                    <a:gd name="connsiteY5" fmla="*/ 21055 h 52341"/>
                    <a:gd name="connsiteX6" fmla="*/ 1448 w 136806"/>
                    <a:gd name="connsiteY6" fmla="*/ 14801 h 52341"/>
                    <a:gd name="connsiteX7" fmla="*/ -9754 w 136806"/>
                    <a:gd name="connsiteY7" fmla="*/ 9625 h 52341"/>
                    <a:gd name="connsiteX8" fmla="*/ -6307 w 136806"/>
                    <a:gd name="connsiteY8" fmla="*/ 7468 h 52341"/>
                    <a:gd name="connsiteX9" fmla="*/ -5230 w 136806"/>
                    <a:gd name="connsiteY9" fmla="*/ 9194 h 52341"/>
                    <a:gd name="connsiteX10" fmla="*/ 11142 w 136806"/>
                    <a:gd name="connsiteY10" fmla="*/ 6606 h 52341"/>
                    <a:gd name="connsiteX11" fmla="*/ 7480 w 136806"/>
                    <a:gd name="connsiteY11" fmla="*/ -1158 h 52341"/>
                    <a:gd name="connsiteX12" fmla="*/ 2094 w 136806"/>
                    <a:gd name="connsiteY12" fmla="*/ -4177 h 52341"/>
                    <a:gd name="connsiteX13" fmla="*/ 12435 w 136806"/>
                    <a:gd name="connsiteY13" fmla="*/ -6549 h 52341"/>
                    <a:gd name="connsiteX14" fmla="*/ 29454 w 136806"/>
                    <a:gd name="connsiteY14" fmla="*/ -9137 h 52341"/>
                    <a:gd name="connsiteX15" fmla="*/ 65646 w 136806"/>
                    <a:gd name="connsiteY15" fmla="*/ -10431 h 52341"/>
                    <a:gd name="connsiteX16" fmla="*/ 97099 w 136806"/>
                    <a:gd name="connsiteY16" fmla="*/ -80 h 52341"/>
                    <a:gd name="connsiteX17" fmla="*/ 124890 w 136806"/>
                    <a:gd name="connsiteY17" fmla="*/ 18035 h 52341"/>
                    <a:gd name="connsiteX18" fmla="*/ 118427 w 136806"/>
                    <a:gd name="connsiteY18" fmla="*/ 24721 h 52341"/>
                    <a:gd name="connsiteX19" fmla="*/ 113256 w 136806"/>
                    <a:gd name="connsiteY19" fmla="*/ 29250 h 52341"/>
                    <a:gd name="connsiteX20" fmla="*/ 111533 w 136806"/>
                    <a:gd name="connsiteY20" fmla="*/ 31190 h 52341"/>
                    <a:gd name="connsiteX21" fmla="*/ 113041 w 136806"/>
                    <a:gd name="connsiteY21" fmla="*/ 34641 h 52341"/>
                    <a:gd name="connsiteX22" fmla="*/ 109379 w 136806"/>
                    <a:gd name="connsiteY22" fmla="*/ 36797 h 52341"/>
                    <a:gd name="connsiteX23" fmla="*/ 100115 w 136806"/>
                    <a:gd name="connsiteY23" fmla="*/ 37660 h 52341"/>
                    <a:gd name="connsiteX24" fmla="*/ 90421 w 136806"/>
                    <a:gd name="connsiteY24" fmla="*/ 36582 h 52341"/>
                    <a:gd name="connsiteX25" fmla="*/ 85681 w 136806"/>
                    <a:gd name="connsiteY25" fmla="*/ 33347 h 52341"/>
                    <a:gd name="connsiteX26" fmla="*/ 67370 w 136806"/>
                    <a:gd name="connsiteY26" fmla="*/ 33347 h 52341"/>
                    <a:gd name="connsiteX27" fmla="*/ 51859 w 136806"/>
                    <a:gd name="connsiteY27" fmla="*/ 29465 h 52341"/>
                    <a:gd name="connsiteX28" fmla="*/ 48412 w 136806"/>
                    <a:gd name="connsiteY28" fmla="*/ 29681 h 52341"/>
                    <a:gd name="connsiteX29" fmla="*/ 40872 w 136806"/>
                    <a:gd name="connsiteY29" fmla="*/ 28818 h 52341"/>
                    <a:gd name="connsiteX30" fmla="*/ 37640 w 136806"/>
                    <a:gd name="connsiteY30" fmla="*/ 25368 h 52341"/>
                    <a:gd name="connsiteX31" fmla="*/ 33332 w 136806"/>
                    <a:gd name="connsiteY31" fmla="*/ 24721 h 52341"/>
                    <a:gd name="connsiteX32" fmla="*/ 29454 w 136806"/>
                    <a:gd name="connsiteY32" fmla="*/ 26662 h 52341"/>
                    <a:gd name="connsiteX33" fmla="*/ 22560 w 136806"/>
                    <a:gd name="connsiteY33" fmla="*/ 35288 h 52341"/>
                    <a:gd name="connsiteX34" fmla="*/ 9850 w 136806"/>
                    <a:gd name="connsiteY34" fmla="*/ 36366 h 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6806" h="52341">
                      <a:moveTo>
                        <a:pt x="9850" y="36366"/>
                      </a:moveTo>
                      <a:cubicBezTo>
                        <a:pt x="7911" y="34641"/>
                        <a:pt x="4464" y="32916"/>
                        <a:pt x="2094" y="32700"/>
                      </a:cubicBezTo>
                      <a:cubicBezTo>
                        <a:pt x="-275" y="32484"/>
                        <a:pt x="-2214" y="31190"/>
                        <a:pt x="-2214" y="29681"/>
                      </a:cubicBezTo>
                      <a:cubicBezTo>
                        <a:pt x="-2214" y="28171"/>
                        <a:pt x="-3076" y="26877"/>
                        <a:pt x="-3938" y="26877"/>
                      </a:cubicBezTo>
                      <a:cubicBezTo>
                        <a:pt x="-5015" y="26877"/>
                        <a:pt x="-7600" y="25368"/>
                        <a:pt x="-9970" y="23642"/>
                      </a:cubicBezTo>
                      <a:cubicBezTo>
                        <a:pt x="-13632" y="20408"/>
                        <a:pt x="-12986" y="20408"/>
                        <a:pt x="-491" y="21055"/>
                      </a:cubicBezTo>
                      <a:cubicBezTo>
                        <a:pt x="16528" y="22133"/>
                        <a:pt x="18252" y="17173"/>
                        <a:pt x="1448" y="14801"/>
                      </a:cubicBezTo>
                      <a:cubicBezTo>
                        <a:pt x="-8677" y="13291"/>
                        <a:pt x="-11262" y="11997"/>
                        <a:pt x="-9754" y="9625"/>
                      </a:cubicBezTo>
                      <a:cubicBezTo>
                        <a:pt x="-9108" y="8547"/>
                        <a:pt x="-7385" y="7468"/>
                        <a:pt x="-6307" y="7468"/>
                      </a:cubicBezTo>
                      <a:cubicBezTo>
                        <a:pt x="-5015" y="7468"/>
                        <a:pt x="-4584" y="8331"/>
                        <a:pt x="-5230" y="9194"/>
                      </a:cubicBezTo>
                      <a:cubicBezTo>
                        <a:pt x="-6738" y="11781"/>
                        <a:pt x="9419" y="9409"/>
                        <a:pt x="11142" y="6606"/>
                      </a:cubicBezTo>
                      <a:cubicBezTo>
                        <a:pt x="14374" y="1861"/>
                        <a:pt x="12866" y="-1158"/>
                        <a:pt x="7480" y="-1158"/>
                      </a:cubicBezTo>
                      <a:cubicBezTo>
                        <a:pt x="4249" y="-1158"/>
                        <a:pt x="2094" y="-2452"/>
                        <a:pt x="2094" y="-4177"/>
                      </a:cubicBezTo>
                      <a:cubicBezTo>
                        <a:pt x="2094" y="-6334"/>
                        <a:pt x="4680" y="-6981"/>
                        <a:pt x="12435" y="-6549"/>
                      </a:cubicBezTo>
                      <a:cubicBezTo>
                        <a:pt x="18252" y="-6118"/>
                        <a:pt x="25576" y="-7196"/>
                        <a:pt x="29454" y="-9137"/>
                      </a:cubicBezTo>
                      <a:cubicBezTo>
                        <a:pt x="37856" y="-13019"/>
                        <a:pt x="56814" y="-13666"/>
                        <a:pt x="65646" y="-10431"/>
                      </a:cubicBezTo>
                      <a:cubicBezTo>
                        <a:pt x="77710" y="-5902"/>
                        <a:pt x="87189" y="-2883"/>
                        <a:pt x="97099" y="-80"/>
                      </a:cubicBezTo>
                      <a:cubicBezTo>
                        <a:pt x="110671" y="3802"/>
                        <a:pt x="124890" y="13075"/>
                        <a:pt x="124890" y="18035"/>
                      </a:cubicBezTo>
                      <a:cubicBezTo>
                        <a:pt x="124890" y="20408"/>
                        <a:pt x="122304" y="22996"/>
                        <a:pt x="118427" y="24721"/>
                      </a:cubicBezTo>
                      <a:cubicBezTo>
                        <a:pt x="114980" y="26230"/>
                        <a:pt x="112610" y="28171"/>
                        <a:pt x="113256" y="29250"/>
                      </a:cubicBezTo>
                      <a:cubicBezTo>
                        <a:pt x="113903" y="30328"/>
                        <a:pt x="113041" y="31190"/>
                        <a:pt x="111533" y="31190"/>
                      </a:cubicBezTo>
                      <a:cubicBezTo>
                        <a:pt x="109809" y="31406"/>
                        <a:pt x="110456" y="32700"/>
                        <a:pt x="113041" y="34641"/>
                      </a:cubicBezTo>
                      <a:cubicBezTo>
                        <a:pt x="117134" y="37876"/>
                        <a:pt x="116919" y="38091"/>
                        <a:pt x="109379" y="36797"/>
                      </a:cubicBezTo>
                      <a:cubicBezTo>
                        <a:pt x="104855" y="35935"/>
                        <a:pt x="100977" y="36366"/>
                        <a:pt x="100115" y="37660"/>
                      </a:cubicBezTo>
                      <a:cubicBezTo>
                        <a:pt x="97961" y="41111"/>
                        <a:pt x="90421" y="40248"/>
                        <a:pt x="90421" y="36582"/>
                      </a:cubicBezTo>
                      <a:cubicBezTo>
                        <a:pt x="90421" y="34641"/>
                        <a:pt x="88482" y="33347"/>
                        <a:pt x="85681" y="33347"/>
                      </a:cubicBezTo>
                      <a:cubicBezTo>
                        <a:pt x="82881" y="33347"/>
                        <a:pt x="74694" y="33347"/>
                        <a:pt x="67370" y="33347"/>
                      </a:cubicBezTo>
                      <a:cubicBezTo>
                        <a:pt x="57029" y="33347"/>
                        <a:pt x="53582" y="32484"/>
                        <a:pt x="51859" y="29465"/>
                      </a:cubicBezTo>
                      <a:cubicBezTo>
                        <a:pt x="49920" y="26015"/>
                        <a:pt x="49704" y="26015"/>
                        <a:pt x="48412" y="29681"/>
                      </a:cubicBezTo>
                      <a:cubicBezTo>
                        <a:pt x="46258" y="34857"/>
                        <a:pt x="40872" y="34210"/>
                        <a:pt x="40872" y="28818"/>
                      </a:cubicBezTo>
                      <a:cubicBezTo>
                        <a:pt x="40872" y="25799"/>
                        <a:pt x="39795" y="24721"/>
                        <a:pt x="37640" y="25368"/>
                      </a:cubicBezTo>
                      <a:cubicBezTo>
                        <a:pt x="35917" y="26230"/>
                        <a:pt x="33978" y="25799"/>
                        <a:pt x="33332" y="24721"/>
                      </a:cubicBezTo>
                      <a:cubicBezTo>
                        <a:pt x="30962" y="21055"/>
                        <a:pt x="28377" y="22349"/>
                        <a:pt x="29454" y="26662"/>
                      </a:cubicBezTo>
                      <a:cubicBezTo>
                        <a:pt x="30100" y="29465"/>
                        <a:pt x="28161" y="31837"/>
                        <a:pt x="22560" y="35288"/>
                      </a:cubicBezTo>
                      <a:cubicBezTo>
                        <a:pt x="13297" y="40679"/>
                        <a:pt x="13943" y="40679"/>
                        <a:pt x="9850" y="36366"/>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63" name="Freeform: Shape 62">
                  <a:extLst>
                    <a:ext uri="{FF2B5EF4-FFF2-40B4-BE49-F238E27FC236}">
                      <a16:creationId xmlns:a16="http://schemas.microsoft.com/office/drawing/2014/main" id="{921CF595-1DE8-7508-E876-34BEE8628E30}"/>
                    </a:ext>
                  </a:extLst>
                </p:cNvPr>
                <p:cNvSpPr>
                  <a:spLocks/>
                </p:cNvSpPr>
                <p:nvPr/>
              </p:nvSpPr>
              <p:spPr>
                <a:xfrm flipV="1">
                  <a:off x="2828810" y="3281448"/>
                  <a:ext cx="12922" cy="19206"/>
                </a:xfrm>
                <a:custGeom>
                  <a:avLst/>
                  <a:gdLst>
                    <a:gd name="connsiteX0" fmla="*/ -11068 w 12922"/>
                    <a:gd name="connsiteY0" fmla="*/ 5571 h 19206"/>
                    <a:gd name="connsiteX1" fmla="*/ -10637 w 12922"/>
                    <a:gd name="connsiteY1" fmla="*/ -467 h 19206"/>
                    <a:gd name="connsiteX2" fmla="*/ -6975 w 12922"/>
                    <a:gd name="connsiteY2" fmla="*/ -1761 h 19206"/>
                    <a:gd name="connsiteX3" fmla="*/ -8052 w 12922"/>
                    <a:gd name="connsiteY3" fmla="*/ -5859 h 19206"/>
                    <a:gd name="connsiteX4" fmla="*/ -6975 w 12922"/>
                    <a:gd name="connsiteY4" fmla="*/ -10387 h 19206"/>
                    <a:gd name="connsiteX5" fmla="*/ -4605 w 12922"/>
                    <a:gd name="connsiteY5" fmla="*/ -9741 h 19206"/>
                    <a:gd name="connsiteX6" fmla="*/ -3744 w 12922"/>
                    <a:gd name="connsiteY6" fmla="*/ -4780 h 19206"/>
                    <a:gd name="connsiteX7" fmla="*/ -2882 w 12922"/>
                    <a:gd name="connsiteY7" fmla="*/ -1546 h 19206"/>
                    <a:gd name="connsiteX8" fmla="*/ -1805 w 12922"/>
                    <a:gd name="connsiteY8" fmla="*/ 1689 h 19206"/>
                    <a:gd name="connsiteX9" fmla="*/ 350 w 12922"/>
                    <a:gd name="connsiteY9" fmla="*/ 5571 h 19206"/>
                    <a:gd name="connsiteX10" fmla="*/ -1589 w 12922"/>
                    <a:gd name="connsiteY10" fmla="*/ 5140 h 19206"/>
                    <a:gd name="connsiteX11" fmla="*/ -4821 w 12922"/>
                    <a:gd name="connsiteY11" fmla="*/ 4708 h 19206"/>
                    <a:gd name="connsiteX12" fmla="*/ -11068 w 12922"/>
                    <a:gd name="connsiteY12" fmla="*/ 5571 h 1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22" h="19206">
                      <a:moveTo>
                        <a:pt x="-11068" y="5571"/>
                      </a:moveTo>
                      <a:cubicBezTo>
                        <a:pt x="-13438" y="3414"/>
                        <a:pt x="-12792" y="-1977"/>
                        <a:pt x="-10637" y="-467"/>
                      </a:cubicBezTo>
                      <a:cubicBezTo>
                        <a:pt x="-9560" y="180"/>
                        <a:pt x="-7837" y="-467"/>
                        <a:pt x="-6975" y="-1761"/>
                      </a:cubicBezTo>
                      <a:cubicBezTo>
                        <a:pt x="-6329" y="-3055"/>
                        <a:pt x="-6760" y="-4996"/>
                        <a:pt x="-8052" y="-5859"/>
                      </a:cubicBezTo>
                      <a:cubicBezTo>
                        <a:pt x="-9991" y="-6937"/>
                        <a:pt x="-9560" y="-8231"/>
                        <a:pt x="-6975" y="-10387"/>
                      </a:cubicBezTo>
                      <a:cubicBezTo>
                        <a:pt x="-3528" y="-12975"/>
                        <a:pt x="-3313" y="-12975"/>
                        <a:pt x="-4605" y="-9741"/>
                      </a:cubicBezTo>
                      <a:cubicBezTo>
                        <a:pt x="-5252" y="-7584"/>
                        <a:pt x="-5036" y="-5427"/>
                        <a:pt x="-3744" y="-4780"/>
                      </a:cubicBezTo>
                      <a:cubicBezTo>
                        <a:pt x="-2666" y="-3918"/>
                        <a:pt x="-2236" y="-2624"/>
                        <a:pt x="-2882" y="-1546"/>
                      </a:cubicBezTo>
                      <a:cubicBezTo>
                        <a:pt x="-3528" y="-467"/>
                        <a:pt x="-3097" y="827"/>
                        <a:pt x="-1805" y="1689"/>
                      </a:cubicBezTo>
                      <a:cubicBezTo>
                        <a:pt x="-728" y="2336"/>
                        <a:pt x="350" y="4277"/>
                        <a:pt x="350" y="5571"/>
                      </a:cubicBezTo>
                      <a:cubicBezTo>
                        <a:pt x="350" y="7296"/>
                        <a:pt x="-297" y="7296"/>
                        <a:pt x="-1589" y="5140"/>
                      </a:cubicBezTo>
                      <a:cubicBezTo>
                        <a:pt x="-2882" y="3199"/>
                        <a:pt x="-3959" y="2983"/>
                        <a:pt x="-4821" y="4708"/>
                      </a:cubicBezTo>
                      <a:cubicBezTo>
                        <a:pt x="-6544" y="7296"/>
                        <a:pt x="-8914" y="7728"/>
                        <a:pt x="-11068" y="5571"/>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2" name="Freeform: Shape 121">
                  <a:extLst>
                    <a:ext uri="{FF2B5EF4-FFF2-40B4-BE49-F238E27FC236}">
                      <a16:creationId xmlns:a16="http://schemas.microsoft.com/office/drawing/2014/main" id="{300D0E01-5887-2808-8B8D-01C0EB87F7FF}"/>
                    </a:ext>
                  </a:extLst>
                </p:cNvPr>
                <p:cNvSpPr>
                  <a:spLocks/>
                </p:cNvSpPr>
                <p:nvPr/>
              </p:nvSpPr>
              <p:spPr>
                <a:xfrm flipV="1">
                  <a:off x="2822344" y="3333642"/>
                  <a:ext cx="115054" cy="164622"/>
                </a:xfrm>
                <a:custGeom>
                  <a:avLst/>
                  <a:gdLst>
                    <a:gd name="connsiteX0" fmla="*/ 41296 w 115054"/>
                    <a:gd name="connsiteY0" fmla="*/ 150719 h 164622"/>
                    <a:gd name="connsiteX1" fmla="*/ 38927 w 115054"/>
                    <a:gd name="connsiteY1" fmla="*/ 145543 h 164622"/>
                    <a:gd name="connsiteX2" fmla="*/ 22769 w 115054"/>
                    <a:gd name="connsiteY2" fmla="*/ 141015 h 164622"/>
                    <a:gd name="connsiteX3" fmla="*/ 14152 w 115054"/>
                    <a:gd name="connsiteY3" fmla="*/ 136917 h 164622"/>
                    <a:gd name="connsiteX4" fmla="*/ -66 w 115054"/>
                    <a:gd name="connsiteY4" fmla="*/ 124409 h 164622"/>
                    <a:gd name="connsiteX5" fmla="*/ -5452 w 115054"/>
                    <a:gd name="connsiteY5" fmla="*/ 123331 h 164622"/>
                    <a:gd name="connsiteX6" fmla="*/ -5883 w 115054"/>
                    <a:gd name="connsiteY6" fmla="*/ 117293 h 164622"/>
                    <a:gd name="connsiteX7" fmla="*/ -3513 w 115054"/>
                    <a:gd name="connsiteY7" fmla="*/ 113195 h 164622"/>
                    <a:gd name="connsiteX8" fmla="*/ -4159 w 115054"/>
                    <a:gd name="connsiteY8" fmla="*/ 111039 h 164622"/>
                    <a:gd name="connsiteX9" fmla="*/ -2220 w 115054"/>
                    <a:gd name="connsiteY9" fmla="*/ 112332 h 164622"/>
                    <a:gd name="connsiteX10" fmla="*/ 1011 w 115054"/>
                    <a:gd name="connsiteY10" fmla="*/ 112979 h 164622"/>
                    <a:gd name="connsiteX11" fmla="*/ -5237 w 115054"/>
                    <a:gd name="connsiteY11" fmla="*/ 108235 h 164622"/>
                    <a:gd name="connsiteX12" fmla="*/ -12777 w 115054"/>
                    <a:gd name="connsiteY12" fmla="*/ 103706 h 164622"/>
                    <a:gd name="connsiteX13" fmla="*/ -8468 w 115054"/>
                    <a:gd name="connsiteY13" fmla="*/ 103922 h 164622"/>
                    <a:gd name="connsiteX14" fmla="*/ -4159 w 115054"/>
                    <a:gd name="connsiteY14" fmla="*/ 103059 h 164622"/>
                    <a:gd name="connsiteX15" fmla="*/ -282 w 115054"/>
                    <a:gd name="connsiteY15" fmla="*/ 98962 h 164622"/>
                    <a:gd name="connsiteX16" fmla="*/ -2436 w 115054"/>
                    <a:gd name="connsiteY16" fmla="*/ 95727 h 164622"/>
                    <a:gd name="connsiteX17" fmla="*/ -8468 w 115054"/>
                    <a:gd name="connsiteY17" fmla="*/ 91198 h 164622"/>
                    <a:gd name="connsiteX18" fmla="*/ -1143 w 115054"/>
                    <a:gd name="connsiteY18" fmla="*/ 88610 h 164622"/>
                    <a:gd name="connsiteX19" fmla="*/ 4458 w 115054"/>
                    <a:gd name="connsiteY19" fmla="*/ 85807 h 164622"/>
                    <a:gd name="connsiteX20" fmla="*/ 2304 w 115054"/>
                    <a:gd name="connsiteY20" fmla="*/ 86669 h 164622"/>
                    <a:gd name="connsiteX21" fmla="*/ 149 w 115054"/>
                    <a:gd name="connsiteY21" fmla="*/ 86023 h 164622"/>
                    <a:gd name="connsiteX22" fmla="*/ 6612 w 115054"/>
                    <a:gd name="connsiteY22" fmla="*/ 83435 h 164622"/>
                    <a:gd name="connsiteX23" fmla="*/ 11782 w 115054"/>
                    <a:gd name="connsiteY23" fmla="*/ 81494 h 164622"/>
                    <a:gd name="connsiteX24" fmla="*/ 8551 w 115054"/>
                    <a:gd name="connsiteY24" fmla="*/ 78043 h 164622"/>
                    <a:gd name="connsiteX25" fmla="*/ 8982 w 115054"/>
                    <a:gd name="connsiteY25" fmla="*/ 73514 h 164622"/>
                    <a:gd name="connsiteX26" fmla="*/ 12860 w 115054"/>
                    <a:gd name="connsiteY26" fmla="*/ 70711 h 164622"/>
                    <a:gd name="connsiteX27" fmla="*/ 29017 w 115054"/>
                    <a:gd name="connsiteY27" fmla="*/ 70711 h 164622"/>
                    <a:gd name="connsiteX28" fmla="*/ 32033 w 115054"/>
                    <a:gd name="connsiteY28" fmla="*/ 64026 h 164622"/>
                    <a:gd name="connsiteX29" fmla="*/ 31602 w 115054"/>
                    <a:gd name="connsiteY29" fmla="*/ 49577 h 164622"/>
                    <a:gd name="connsiteX30" fmla="*/ 21261 w 115054"/>
                    <a:gd name="connsiteY30" fmla="*/ 49145 h 164622"/>
                    <a:gd name="connsiteX31" fmla="*/ 13075 w 115054"/>
                    <a:gd name="connsiteY31" fmla="*/ 47851 h 164622"/>
                    <a:gd name="connsiteX32" fmla="*/ 15229 w 115054"/>
                    <a:gd name="connsiteY32" fmla="*/ 46773 h 164622"/>
                    <a:gd name="connsiteX33" fmla="*/ 12644 w 115054"/>
                    <a:gd name="connsiteY33" fmla="*/ 41382 h 164622"/>
                    <a:gd name="connsiteX34" fmla="*/ 7689 w 115054"/>
                    <a:gd name="connsiteY34" fmla="*/ 36637 h 164622"/>
                    <a:gd name="connsiteX35" fmla="*/ 13075 w 115054"/>
                    <a:gd name="connsiteY35" fmla="*/ 37500 h 164622"/>
                    <a:gd name="connsiteX36" fmla="*/ 10921 w 115054"/>
                    <a:gd name="connsiteY36" fmla="*/ 27580 h 164622"/>
                    <a:gd name="connsiteX37" fmla="*/ 12860 w 115054"/>
                    <a:gd name="connsiteY37" fmla="*/ 16366 h 164622"/>
                    <a:gd name="connsiteX38" fmla="*/ 21477 w 115054"/>
                    <a:gd name="connsiteY38" fmla="*/ 11190 h 164622"/>
                    <a:gd name="connsiteX39" fmla="*/ 6612 w 115054"/>
                    <a:gd name="connsiteY39" fmla="*/ 623 h 164622"/>
                    <a:gd name="connsiteX40" fmla="*/ -928 w 115054"/>
                    <a:gd name="connsiteY40" fmla="*/ -4984 h 164622"/>
                    <a:gd name="connsiteX41" fmla="*/ -7175 w 115054"/>
                    <a:gd name="connsiteY41" fmla="*/ -10160 h 164622"/>
                    <a:gd name="connsiteX42" fmla="*/ 5966 w 115054"/>
                    <a:gd name="connsiteY42" fmla="*/ -8866 h 164622"/>
                    <a:gd name="connsiteX43" fmla="*/ 16953 w 115054"/>
                    <a:gd name="connsiteY43" fmla="*/ -6709 h 164622"/>
                    <a:gd name="connsiteX44" fmla="*/ 26647 w 115054"/>
                    <a:gd name="connsiteY44" fmla="*/ -3906 h 164622"/>
                    <a:gd name="connsiteX45" fmla="*/ 45174 w 115054"/>
                    <a:gd name="connsiteY45" fmla="*/ -671 h 164622"/>
                    <a:gd name="connsiteX46" fmla="*/ 60470 w 115054"/>
                    <a:gd name="connsiteY46" fmla="*/ 407 h 164622"/>
                    <a:gd name="connsiteX47" fmla="*/ 69733 w 115054"/>
                    <a:gd name="connsiteY47" fmla="*/ 1701 h 164622"/>
                    <a:gd name="connsiteX48" fmla="*/ 97093 w 115054"/>
                    <a:gd name="connsiteY48" fmla="*/ 10974 h 164622"/>
                    <a:gd name="connsiteX49" fmla="*/ 93861 w 115054"/>
                    <a:gd name="connsiteY49" fmla="*/ 13347 h 164622"/>
                    <a:gd name="connsiteX50" fmla="*/ 93646 w 115054"/>
                    <a:gd name="connsiteY50" fmla="*/ 20463 h 164622"/>
                    <a:gd name="connsiteX51" fmla="*/ 101617 w 115054"/>
                    <a:gd name="connsiteY51" fmla="*/ 36853 h 164622"/>
                    <a:gd name="connsiteX52" fmla="*/ 82444 w 115054"/>
                    <a:gd name="connsiteY52" fmla="*/ 40951 h 164622"/>
                    <a:gd name="connsiteX53" fmla="*/ 81582 w 115054"/>
                    <a:gd name="connsiteY53" fmla="*/ 41597 h 164622"/>
                    <a:gd name="connsiteX54" fmla="*/ 81582 w 115054"/>
                    <a:gd name="connsiteY54" fmla="*/ 51302 h 164622"/>
                    <a:gd name="connsiteX55" fmla="*/ 78997 w 115054"/>
                    <a:gd name="connsiteY55" fmla="*/ 59713 h 164622"/>
                    <a:gd name="connsiteX56" fmla="*/ 67148 w 115054"/>
                    <a:gd name="connsiteY56" fmla="*/ 71574 h 164622"/>
                    <a:gd name="connsiteX57" fmla="*/ 61331 w 115054"/>
                    <a:gd name="connsiteY57" fmla="*/ 79769 h 164622"/>
                    <a:gd name="connsiteX58" fmla="*/ 49267 w 115054"/>
                    <a:gd name="connsiteY58" fmla="*/ 95296 h 164622"/>
                    <a:gd name="connsiteX59" fmla="*/ 49698 w 115054"/>
                    <a:gd name="connsiteY59" fmla="*/ 106078 h 164622"/>
                    <a:gd name="connsiteX60" fmla="*/ 54007 w 115054"/>
                    <a:gd name="connsiteY60" fmla="*/ 111686 h 164622"/>
                    <a:gd name="connsiteX61" fmla="*/ 57454 w 115054"/>
                    <a:gd name="connsiteY61" fmla="*/ 117724 h 164622"/>
                    <a:gd name="connsiteX62" fmla="*/ 45390 w 115054"/>
                    <a:gd name="connsiteY62" fmla="*/ 125487 h 164622"/>
                    <a:gd name="connsiteX63" fmla="*/ 31387 w 115054"/>
                    <a:gd name="connsiteY63" fmla="*/ 127644 h 164622"/>
                    <a:gd name="connsiteX64" fmla="*/ 32464 w 115054"/>
                    <a:gd name="connsiteY64" fmla="*/ 129801 h 164622"/>
                    <a:gd name="connsiteX65" fmla="*/ 40435 w 115054"/>
                    <a:gd name="connsiteY65" fmla="*/ 134114 h 164622"/>
                    <a:gd name="connsiteX66" fmla="*/ 44312 w 115054"/>
                    <a:gd name="connsiteY66" fmla="*/ 138427 h 164622"/>
                    <a:gd name="connsiteX67" fmla="*/ 46898 w 115054"/>
                    <a:gd name="connsiteY67" fmla="*/ 143387 h 164622"/>
                    <a:gd name="connsiteX68" fmla="*/ 52499 w 115054"/>
                    <a:gd name="connsiteY68" fmla="*/ 150503 h 164622"/>
                    <a:gd name="connsiteX69" fmla="*/ 41296 w 115054"/>
                    <a:gd name="connsiteY69" fmla="*/ 150719 h 164622"/>
                    <a:gd name="connsiteX70" fmla="*/ 149 w 115054"/>
                    <a:gd name="connsiteY70" fmla="*/ 121174 h 164622"/>
                    <a:gd name="connsiteX71" fmla="*/ -2220 w 115054"/>
                    <a:gd name="connsiteY71" fmla="*/ 119018 h 164622"/>
                    <a:gd name="connsiteX72" fmla="*/ -3082 w 115054"/>
                    <a:gd name="connsiteY72" fmla="*/ 121174 h 164622"/>
                    <a:gd name="connsiteX73" fmla="*/ -712 w 115054"/>
                    <a:gd name="connsiteY73" fmla="*/ 123331 h 164622"/>
                    <a:gd name="connsiteX74" fmla="*/ 149 w 115054"/>
                    <a:gd name="connsiteY74" fmla="*/ 121174 h 16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5054" h="164622">
                      <a:moveTo>
                        <a:pt x="41296" y="150719"/>
                      </a:moveTo>
                      <a:cubicBezTo>
                        <a:pt x="40004" y="149425"/>
                        <a:pt x="38927" y="147053"/>
                        <a:pt x="38927" y="145543"/>
                      </a:cubicBezTo>
                      <a:cubicBezTo>
                        <a:pt x="38927" y="142309"/>
                        <a:pt x="29879" y="139721"/>
                        <a:pt x="22769" y="141015"/>
                      </a:cubicBezTo>
                      <a:cubicBezTo>
                        <a:pt x="18892" y="141877"/>
                        <a:pt x="16522" y="140799"/>
                        <a:pt x="14152" y="136917"/>
                      </a:cubicBezTo>
                      <a:cubicBezTo>
                        <a:pt x="8551" y="128507"/>
                        <a:pt x="2304" y="123115"/>
                        <a:pt x="-66" y="124409"/>
                      </a:cubicBezTo>
                      <a:cubicBezTo>
                        <a:pt x="-1143" y="125272"/>
                        <a:pt x="-3513" y="124625"/>
                        <a:pt x="-5452" y="123331"/>
                      </a:cubicBezTo>
                      <a:cubicBezTo>
                        <a:pt x="-7822" y="121174"/>
                        <a:pt x="-8037" y="119880"/>
                        <a:pt x="-5883" y="117293"/>
                      </a:cubicBezTo>
                      <a:cubicBezTo>
                        <a:pt x="-4375" y="115567"/>
                        <a:pt x="-3298" y="113626"/>
                        <a:pt x="-3513" y="113195"/>
                      </a:cubicBezTo>
                      <a:cubicBezTo>
                        <a:pt x="-3944" y="112979"/>
                        <a:pt x="-4159" y="111901"/>
                        <a:pt x="-4159" y="111039"/>
                      </a:cubicBezTo>
                      <a:cubicBezTo>
                        <a:pt x="-4159" y="109960"/>
                        <a:pt x="-3298" y="110607"/>
                        <a:pt x="-2220" y="112332"/>
                      </a:cubicBezTo>
                      <a:cubicBezTo>
                        <a:pt x="-1143" y="114058"/>
                        <a:pt x="149" y="114273"/>
                        <a:pt x="1011" y="112979"/>
                      </a:cubicBezTo>
                      <a:cubicBezTo>
                        <a:pt x="1657" y="111686"/>
                        <a:pt x="-928" y="109529"/>
                        <a:pt x="-5237" y="108235"/>
                      </a:cubicBezTo>
                      <a:cubicBezTo>
                        <a:pt x="-9330" y="106941"/>
                        <a:pt x="-12777" y="104785"/>
                        <a:pt x="-12777" y="103706"/>
                      </a:cubicBezTo>
                      <a:cubicBezTo>
                        <a:pt x="-12777" y="102412"/>
                        <a:pt x="-11053" y="102628"/>
                        <a:pt x="-8468" y="103922"/>
                      </a:cubicBezTo>
                      <a:cubicBezTo>
                        <a:pt x="-5021" y="105647"/>
                        <a:pt x="-4159" y="105647"/>
                        <a:pt x="-4159" y="103059"/>
                      </a:cubicBezTo>
                      <a:cubicBezTo>
                        <a:pt x="-4159" y="101334"/>
                        <a:pt x="-2436" y="99609"/>
                        <a:pt x="-282" y="98962"/>
                      </a:cubicBezTo>
                      <a:cubicBezTo>
                        <a:pt x="2519" y="98315"/>
                        <a:pt x="2088" y="97668"/>
                        <a:pt x="-2436" y="95727"/>
                      </a:cubicBezTo>
                      <a:cubicBezTo>
                        <a:pt x="-5883" y="94433"/>
                        <a:pt x="-8468" y="92277"/>
                        <a:pt x="-8468" y="91198"/>
                      </a:cubicBezTo>
                      <a:cubicBezTo>
                        <a:pt x="-8468" y="87748"/>
                        <a:pt x="-4159" y="86238"/>
                        <a:pt x="-1143" y="88610"/>
                      </a:cubicBezTo>
                      <a:cubicBezTo>
                        <a:pt x="1873" y="90983"/>
                        <a:pt x="4458" y="89689"/>
                        <a:pt x="4458" y="85807"/>
                      </a:cubicBezTo>
                      <a:cubicBezTo>
                        <a:pt x="4458" y="84513"/>
                        <a:pt x="3381" y="84944"/>
                        <a:pt x="2304" y="86669"/>
                      </a:cubicBezTo>
                      <a:cubicBezTo>
                        <a:pt x="580" y="89473"/>
                        <a:pt x="149" y="89257"/>
                        <a:pt x="149" y="86023"/>
                      </a:cubicBezTo>
                      <a:cubicBezTo>
                        <a:pt x="149" y="82788"/>
                        <a:pt x="1226" y="82356"/>
                        <a:pt x="6612" y="83435"/>
                      </a:cubicBezTo>
                      <a:cubicBezTo>
                        <a:pt x="11998" y="84513"/>
                        <a:pt x="12860" y="84297"/>
                        <a:pt x="11782" y="81494"/>
                      </a:cubicBezTo>
                      <a:cubicBezTo>
                        <a:pt x="11136" y="79553"/>
                        <a:pt x="9628" y="78043"/>
                        <a:pt x="8551" y="78043"/>
                      </a:cubicBezTo>
                      <a:cubicBezTo>
                        <a:pt x="7258" y="78043"/>
                        <a:pt x="7474" y="75887"/>
                        <a:pt x="8982" y="73514"/>
                      </a:cubicBezTo>
                      <a:cubicBezTo>
                        <a:pt x="10274" y="70927"/>
                        <a:pt x="11998" y="69633"/>
                        <a:pt x="12860" y="70711"/>
                      </a:cubicBezTo>
                      <a:cubicBezTo>
                        <a:pt x="15014" y="73730"/>
                        <a:pt x="30309" y="73730"/>
                        <a:pt x="29017" y="70711"/>
                      </a:cubicBezTo>
                      <a:cubicBezTo>
                        <a:pt x="28586" y="69417"/>
                        <a:pt x="29879" y="66182"/>
                        <a:pt x="32033" y="64026"/>
                      </a:cubicBezTo>
                      <a:cubicBezTo>
                        <a:pt x="35911" y="59497"/>
                        <a:pt x="35911" y="52165"/>
                        <a:pt x="31602" y="49577"/>
                      </a:cubicBezTo>
                      <a:cubicBezTo>
                        <a:pt x="30309" y="48714"/>
                        <a:pt x="25570" y="48498"/>
                        <a:pt x="21261" y="49145"/>
                      </a:cubicBezTo>
                      <a:cubicBezTo>
                        <a:pt x="16306" y="49577"/>
                        <a:pt x="13075" y="49145"/>
                        <a:pt x="13075" y="47851"/>
                      </a:cubicBezTo>
                      <a:cubicBezTo>
                        <a:pt x="13075" y="46558"/>
                        <a:pt x="14152" y="46126"/>
                        <a:pt x="15229" y="46773"/>
                      </a:cubicBezTo>
                      <a:cubicBezTo>
                        <a:pt x="19107" y="49145"/>
                        <a:pt x="17599" y="45911"/>
                        <a:pt x="12644" y="41382"/>
                      </a:cubicBezTo>
                      <a:lnTo>
                        <a:pt x="7689" y="36637"/>
                      </a:lnTo>
                      <a:lnTo>
                        <a:pt x="13075" y="37500"/>
                      </a:lnTo>
                      <a:cubicBezTo>
                        <a:pt x="22554" y="38794"/>
                        <a:pt x="21046" y="31677"/>
                        <a:pt x="10921" y="27580"/>
                      </a:cubicBezTo>
                      <a:cubicBezTo>
                        <a:pt x="-1143" y="22835"/>
                        <a:pt x="-282" y="17013"/>
                        <a:pt x="12860" y="16366"/>
                      </a:cubicBezTo>
                      <a:cubicBezTo>
                        <a:pt x="23200" y="15934"/>
                        <a:pt x="30956" y="11190"/>
                        <a:pt x="21477" y="11190"/>
                      </a:cubicBezTo>
                      <a:cubicBezTo>
                        <a:pt x="16306" y="11190"/>
                        <a:pt x="6612" y="4289"/>
                        <a:pt x="6612" y="623"/>
                      </a:cubicBezTo>
                      <a:cubicBezTo>
                        <a:pt x="6612" y="-240"/>
                        <a:pt x="3165" y="-2828"/>
                        <a:pt x="-928" y="-4984"/>
                      </a:cubicBezTo>
                      <a:cubicBezTo>
                        <a:pt x="-5021" y="-7356"/>
                        <a:pt x="-7822" y="-9513"/>
                        <a:pt x="-7175" y="-10160"/>
                      </a:cubicBezTo>
                      <a:cubicBezTo>
                        <a:pt x="-4806" y="-12532"/>
                        <a:pt x="1011" y="-12101"/>
                        <a:pt x="5966" y="-8866"/>
                      </a:cubicBezTo>
                      <a:cubicBezTo>
                        <a:pt x="8982" y="-6925"/>
                        <a:pt x="13290" y="-6062"/>
                        <a:pt x="16953" y="-6709"/>
                      </a:cubicBezTo>
                      <a:cubicBezTo>
                        <a:pt x="21477" y="-7572"/>
                        <a:pt x="24062" y="-6709"/>
                        <a:pt x="26647" y="-3906"/>
                      </a:cubicBezTo>
                      <a:cubicBezTo>
                        <a:pt x="29448" y="-455"/>
                        <a:pt x="32464" y="-24"/>
                        <a:pt x="45174" y="-671"/>
                      </a:cubicBezTo>
                      <a:cubicBezTo>
                        <a:pt x="53576" y="-1102"/>
                        <a:pt x="60470" y="-671"/>
                        <a:pt x="60470" y="407"/>
                      </a:cubicBezTo>
                      <a:cubicBezTo>
                        <a:pt x="60470" y="1270"/>
                        <a:pt x="64563" y="1917"/>
                        <a:pt x="69733" y="1701"/>
                      </a:cubicBezTo>
                      <a:cubicBezTo>
                        <a:pt x="79212" y="1054"/>
                        <a:pt x="97093" y="7308"/>
                        <a:pt x="97093" y="10974"/>
                      </a:cubicBezTo>
                      <a:cubicBezTo>
                        <a:pt x="97093" y="12268"/>
                        <a:pt x="95585" y="13347"/>
                        <a:pt x="93861" y="13347"/>
                      </a:cubicBezTo>
                      <a:cubicBezTo>
                        <a:pt x="89768" y="13347"/>
                        <a:pt x="89553" y="18954"/>
                        <a:pt x="93646" y="20463"/>
                      </a:cubicBezTo>
                      <a:cubicBezTo>
                        <a:pt x="99678" y="22835"/>
                        <a:pt x="103987" y="32109"/>
                        <a:pt x="101617" y="36853"/>
                      </a:cubicBezTo>
                      <a:cubicBezTo>
                        <a:pt x="98601" y="42244"/>
                        <a:pt x="87398" y="44832"/>
                        <a:pt x="82444" y="40951"/>
                      </a:cubicBezTo>
                      <a:cubicBezTo>
                        <a:pt x="79212" y="38578"/>
                        <a:pt x="78997" y="38578"/>
                        <a:pt x="81582" y="41597"/>
                      </a:cubicBezTo>
                      <a:cubicBezTo>
                        <a:pt x="83736" y="44401"/>
                        <a:pt x="83736" y="46342"/>
                        <a:pt x="81582" y="51302"/>
                      </a:cubicBezTo>
                      <a:cubicBezTo>
                        <a:pt x="80289" y="54752"/>
                        <a:pt x="78997" y="58634"/>
                        <a:pt x="78997" y="59713"/>
                      </a:cubicBezTo>
                      <a:cubicBezTo>
                        <a:pt x="78781" y="62516"/>
                        <a:pt x="72749" y="68339"/>
                        <a:pt x="67148" y="71574"/>
                      </a:cubicBezTo>
                      <a:cubicBezTo>
                        <a:pt x="64778" y="72868"/>
                        <a:pt x="61978" y="76534"/>
                        <a:pt x="61331" y="79769"/>
                      </a:cubicBezTo>
                      <a:cubicBezTo>
                        <a:pt x="59177" y="87963"/>
                        <a:pt x="53576" y="95080"/>
                        <a:pt x="49267" y="95296"/>
                      </a:cubicBezTo>
                      <a:cubicBezTo>
                        <a:pt x="44097" y="95296"/>
                        <a:pt x="44312" y="102197"/>
                        <a:pt x="49698" y="106078"/>
                      </a:cubicBezTo>
                      <a:cubicBezTo>
                        <a:pt x="52068" y="107804"/>
                        <a:pt x="54007" y="110392"/>
                        <a:pt x="54007" y="111686"/>
                      </a:cubicBezTo>
                      <a:cubicBezTo>
                        <a:pt x="54007" y="113195"/>
                        <a:pt x="55515" y="115999"/>
                        <a:pt x="57454" y="117724"/>
                      </a:cubicBezTo>
                      <a:cubicBezTo>
                        <a:pt x="62624" y="123115"/>
                        <a:pt x="58962" y="125487"/>
                        <a:pt x="45390" y="125487"/>
                      </a:cubicBezTo>
                      <a:cubicBezTo>
                        <a:pt x="38496" y="125487"/>
                        <a:pt x="32033" y="126566"/>
                        <a:pt x="31387" y="127644"/>
                      </a:cubicBezTo>
                      <a:cubicBezTo>
                        <a:pt x="30740" y="128938"/>
                        <a:pt x="31171" y="129801"/>
                        <a:pt x="32464" y="129801"/>
                      </a:cubicBezTo>
                      <a:cubicBezTo>
                        <a:pt x="33972" y="129801"/>
                        <a:pt x="37419" y="131741"/>
                        <a:pt x="40435" y="134114"/>
                      </a:cubicBezTo>
                      <a:cubicBezTo>
                        <a:pt x="43451" y="136486"/>
                        <a:pt x="45174" y="138427"/>
                        <a:pt x="44312" y="138427"/>
                      </a:cubicBezTo>
                      <a:cubicBezTo>
                        <a:pt x="43235" y="138427"/>
                        <a:pt x="44528" y="140583"/>
                        <a:pt x="46898" y="143387"/>
                      </a:cubicBezTo>
                      <a:cubicBezTo>
                        <a:pt x="49267" y="145975"/>
                        <a:pt x="51852" y="149210"/>
                        <a:pt x="52499" y="150503"/>
                      </a:cubicBezTo>
                      <a:cubicBezTo>
                        <a:pt x="54438" y="153738"/>
                        <a:pt x="44312" y="153738"/>
                        <a:pt x="41296" y="150719"/>
                      </a:cubicBezTo>
                      <a:close/>
                      <a:moveTo>
                        <a:pt x="149" y="121174"/>
                      </a:moveTo>
                      <a:cubicBezTo>
                        <a:pt x="149" y="120096"/>
                        <a:pt x="-928" y="119018"/>
                        <a:pt x="-2220" y="119018"/>
                      </a:cubicBezTo>
                      <a:cubicBezTo>
                        <a:pt x="-3298" y="119018"/>
                        <a:pt x="-3729" y="120096"/>
                        <a:pt x="-3082" y="121174"/>
                      </a:cubicBezTo>
                      <a:cubicBezTo>
                        <a:pt x="-2436" y="122468"/>
                        <a:pt x="-1359" y="123331"/>
                        <a:pt x="-712" y="123331"/>
                      </a:cubicBezTo>
                      <a:cubicBezTo>
                        <a:pt x="-282" y="123331"/>
                        <a:pt x="149" y="122468"/>
                        <a:pt x="149" y="12117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3" name="Freeform: Shape 122">
                  <a:extLst>
                    <a:ext uri="{FF2B5EF4-FFF2-40B4-BE49-F238E27FC236}">
                      <a16:creationId xmlns:a16="http://schemas.microsoft.com/office/drawing/2014/main" id="{F5B55B5E-5F66-42CE-D9C7-A15A3D4AAD53}"/>
                    </a:ext>
                  </a:extLst>
                </p:cNvPr>
                <p:cNvSpPr>
                  <a:spLocks/>
                </p:cNvSpPr>
                <p:nvPr/>
              </p:nvSpPr>
              <p:spPr>
                <a:xfrm flipV="1">
                  <a:off x="2764001" y="3402897"/>
                  <a:ext cx="75345" cy="69882"/>
                </a:xfrm>
                <a:custGeom>
                  <a:avLst/>
                  <a:gdLst>
                    <a:gd name="connsiteX0" fmla="*/ 29335 w 75345"/>
                    <a:gd name="connsiteY0" fmla="*/ 57407 h 69882"/>
                    <a:gd name="connsiteX1" fmla="*/ 17917 w 75345"/>
                    <a:gd name="connsiteY1" fmla="*/ 44036 h 69882"/>
                    <a:gd name="connsiteX2" fmla="*/ 18995 w 75345"/>
                    <a:gd name="connsiteY2" fmla="*/ 41880 h 69882"/>
                    <a:gd name="connsiteX3" fmla="*/ 8008 w 75345"/>
                    <a:gd name="connsiteY3" fmla="*/ 40586 h 69882"/>
                    <a:gd name="connsiteX4" fmla="*/ -3626 w 75345"/>
                    <a:gd name="connsiteY4" fmla="*/ 37567 h 69882"/>
                    <a:gd name="connsiteX5" fmla="*/ -2979 w 75345"/>
                    <a:gd name="connsiteY5" fmla="*/ 32606 h 69882"/>
                    <a:gd name="connsiteX6" fmla="*/ -2979 w 75345"/>
                    <a:gd name="connsiteY6" fmla="*/ 28725 h 69882"/>
                    <a:gd name="connsiteX7" fmla="*/ -394 w 75345"/>
                    <a:gd name="connsiteY7" fmla="*/ 21608 h 69882"/>
                    <a:gd name="connsiteX8" fmla="*/ -3626 w 75345"/>
                    <a:gd name="connsiteY8" fmla="*/ 8669 h 69882"/>
                    <a:gd name="connsiteX9" fmla="*/ -9873 w 75345"/>
                    <a:gd name="connsiteY9" fmla="*/ -5565 h 69882"/>
                    <a:gd name="connsiteX10" fmla="*/ -9227 w 75345"/>
                    <a:gd name="connsiteY10" fmla="*/ -8152 h 69882"/>
                    <a:gd name="connsiteX11" fmla="*/ -7288 w 75345"/>
                    <a:gd name="connsiteY11" fmla="*/ -9231 h 69882"/>
                    <a:gd name="connsiteX12" fmla="*/ -3626 w 75345"/>
                    <a:gd name="connsiteY12" fmla="*/ -10093 h 69882"/>
                    <a:gd name="connsiteX13" fmla="*/ 23949 w 75345"/>
                    <a:gd name="connsiteY13" fmla="*/ -4271 h 69882"/>
                    <a:gd name="connsiteX14" fmla="*/ 40538 w 75345"/>
                    <a:gd name="connsiteY14" fmla="*/ 905 h 69882"/>
                    <a:gd name="connsiteX15" fmla="*/ 49801 w 75345"/>
                    <a:gd name="connsiteY15" fmla="*/ 9316 h 69882"/>
                    <a:gd name="connsiteX16" fmla="*/ 52386 w 75345"/>
                    <a:gd name="connsiteY16" fmla="*/ 26137 h 69882"/>
                    <a:gd name="connsiteX17" fmla="*/ 57772 w 75345"/>
                    <a:gd name="connsiteY17" fmla="*/ 37135 h 69882"/>
                    <a:gd name="connsiteX18" fmla="*/ 59280 w 75345"/>
                    <a:gd name="connsiteY18" fmla="*/ 51800 h 69882"/>
                    <a:gd name="connsiteX19" fmla="*/ 29335 w 75345"/>
                    <a:gd name="connsiteY19" fmla="*/ 5740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345" h="69882">
                      <a:moveTo>
                        <a:pt x="29335" y="57407"/>
                      </a:moveTo>
                      <a:cubicBezTo>
                        <a:pt x="24165" y="55682"/>
                        <a:pt x="14040" y="44036"/>
                        <a:pt x="17917" y="44036"/>
                      </a:cubicBezTo>
                      <a:cubicBezTo>
                        <a:pt x="19210" y="44036"/>
                        <a:pt x="19641" y="42958"/>
                        <a:pt x="18995" y="41880"/>
                      </a:cubicBezTo>
                      <a:cubicBezTo>
                        <a:pt x="18348" y="40586"/>
                        <a:pt x="13393" y="40154"/>
                        <a:pt x="8008" y="40586"/>
                      </a:cubicBezTo>
                      <a:cubicBezTo>
                        <a:pt x="468" y="41448"/>
                        <a:pt x="-1902" y="40801"/>
                        <a:pt x="-3626" y="37567"/>
                      </a:cubicBezTo>
                      <a:cubicBezTo>
                        <a:pt x="-5134" y="34763"/>
                        <a:pt x="-4918" y="33253"/>
                        <a:pt x="-2979" y="32606"/>
                      </a:cubicBezTo>
                      <a:cubicBezTo>
                        <a:pt x="-1040" y="31744"/>
                        <a:pt x="-1040" y="31097"/>
                        <a:pt x="-2979" y="28725"/>
                      </a:cubicBezTo>
                      <a:cubicBezTo>
                        <a:pt x="-7072" y="24627"/>
                        <a:pt x="-6426" y="23118"/>
                        <a:pt x="-394" y="21608"/>
                      </a:cubicBezTo>
                      <a:cubicBezTo>
                        <a:pt x="7146" y="19667"/>
                        <a:pt x="6284" y="16001"/>
                        <a:pt x="-3626" y="8669"/>
                      </a:cubicBezTo>
                      <a:cubicBezTo>
                        <a:pt x="-11596" y="2630"/>
                        <a:pt x="-15259" y="-5565"/>
                        <a:pt x="-9873" y="-5565"/>
                      </a:cubicBezTo>
                      <a:cubicBezTo>
                        <a:pt x="-8796" y="-5565"/>
                        <a:pt x="-8365" y="-6643"/>
                        <a:pt x="-9227" y="-8152"/>
                      </a:cubicBezTo>
                      <a:cubicBezTo>
                        <a:pt x="-10304" y="-9878"/>
                        <a:pt x="-9658" y="-10093"/>
                        <a:pt x="-7288" y="-9231"/>
                      </a:cubicBezTo>
                      <a:cubicBezTo>
                        <a:pt x="-5134" y="-8584"/>
                        <a:pt x="-3626" y="-8799"/>
                        <a:pt x="-3626" y="-10093"/>
                      </a:cubicBezTo>
                      <a:cubicBezTo>
                        <a:pt x="-3626" y="-13759"/>
                        <a:pt x="12963" y="-10093"/>
                        <a:pt x="23949" y="-4271"/>
                      </a:cubicBezTo>
                      <a:cubicBezTo>
                        <a:pt x="29335" y="-1467"/>
                        <a:pt x="36660" y="905"/>
                        <a:pt x="40538" y="905"/>
                      </a:cubicBezTo>
                      <a:cubicBezTo>
                        <a:pt x="46570" y="905"/>
                        <a:pt x="47647" y="1768"/>
                        <a:pt x="49801" y="9316"/>
                      </a:cubicBezTo>
                      <a:cubicBezTo>
                        <a:pt x="51309" y="13844"/>
                        <a:pt x="52386" y="21392"/>
                        <a:pt x="52386" y="26137"/>
                      </a:cubicBezTo>
                      <a:cubicBezTo>
                        <a:pt x="52386" y="33253"/>
                        <a:pt x="53248" y="35194"/>
                        <a:pt x="57772" y="37135"/>
                      </a:cubicBezTo>
                      <a:cubicBezTo>
                        <a:pt x="64019" y="39939"/>
                        <a:pt x="64666" y="45330"/>
                        <a:pt x="59280" y="51800"/>
                      </a:cubicBezTo>
                      <a:cubicBezTo>
                        <a:pt x="54971" y="56760"/>
                        <a:pt x="37952" y="59995"/>
                        <a:pt x="29335" y="57407"/>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4" name="Freeform: Shape 123">
                  <a:extLst>
                    <a:ext uri="{FF2B5EF4-FFF2-40B4-BE49-F238E27FC236}">
                      <a16:creationId xmlns:a16="http://schemas.microsoft.com/office/drawing/2014/main" id="{FE3C6F7C-74A2-07FD-F99C-E0A10F2ED344}"/>
                    </a:ext>
                  </a:extLst>
                </p:cNvPr>
                <p:cNvSpPr>
                  <a:spLocks/>
                </p:cNvSpPr>
                <p:nvPr/>
              </p:nvSpPr>
              <p:spPr>
                <a:xfrm flipV="1">
                  <a:off x="3024200" y="3625559"/>
                  <a:ext cx="25001" cy="77760"/>
                </a:xfrm>
                <a:custGeom>
                  <a:avLst/>
                  <a:gdLst>
                    <a:gd name="connsiteX0" fmla="*/ 5683 w 25001"/>
                    <a:gd name="connsiteY0" fmla="*/ 66027 h 77760"/>
                    <a:gd name="connsiteX1" fmla="*/ -996 w 25001"/>
                    <a:gd name="connsiteY1" fmla="*/ 61282 h 77760"/>
                    <a:gd name="connsiteX2" fmla="*/ -6812 w 25001"/>
                    <a:gd name="connsiteY2" fmla="*/ 56107 h 77760"/>
                    <a:gd name="connsiteX3" fmla="*/ -780 w 25001"/>
                    <a:gd name="connsiteY3" fmla="*/ 37345 h 77760"/>
                    <a:gd name="connsiteX4" fmla="*/ -2934 w 25001"/>
                    <a:gd name="connsiteY4" fmla="*/ 30875 h 77760"/>
                    <a:gd name="connsiteX5" fmla="*/ -10475 w 25001"/>
                    <a:gd name="connsiteY5" fmla="*/ 29581 h 77760"/>
                    <a:gd name="connsiteX6" fmla="*/ -13275 w 25001"/>
                    <a:gd name="connsiteY6" fmla="*/ 28287 h 77760"/>
                    <a:gd name="connsiteX7" fmla="*/ -11552 w 25001"/>
                    <a:gd name="connsiteY7" fmla="*/ 20092 h 77760"/>
                    <a:gd name="connsiteX8" fmla="*/ -9613 w 25001"/>
                    <a:gd name="connsiteY8" fmla="*/ 11682 h 77760"/>
                    <a:gd name="connsiteX9" fmla="*/ -8105 w 25001"/>
                    <a:gd name="connsiteY9" fmla="*/ -9237 h 77760"/>
                    <a:gd name="connsiteX10" fmla="*/ -780 w 25001"/>
                    <a:gd name="connsiteY10" fmla="*/ -7943 h 77760"/>
                    <a:gd name="connsiteX11" fmla="*/ 5252 w 25001"/>
                    <a:gd name="connsiteY11" fmla="*/ -5355 h 77760"/>
                    <a:gd name="connsiteX12" fmla="*/ 11284 w 25001"/>
                    <a:gd name="connsiteY12" fmla="*/ 15348 h 77760"/>
                    <a:gd name="connsiteX13" fmla="*/ 8052 w 25001"/>
                    <a:gd name="connsiteY13" fmla="*/ 33031 h 77760"/>
                    <a:gd name="connsiteX14" fmla="*/ 6544 w 25001"/>
                    <a:gd name="connsiteY14" fmla="*/ 44245 h 77760"/>
                    <a:gd name="connsiteX15" fmla="*/ 5683 w 25001"/>
                    <a:gd name="connsiteY15" fmla="*/ 66027 h 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001" h="77760">
                      <a:moveTo>
                        <a:pt x="5683" y="66027"/>
                      </a:moveTo>
                      <a:cubicBezTo>
                        <a:pt x="4821" y="64086"/>
                        <a:pt x="1805" y="61929"/>
                        <a:pt x="-996" y="61282"/>
                      </a:cubicBezTo>
                      <a:cubicBezTo>
                        <a:pt x="-3796" y="60635"/>
                        <a:pt x="-6381" y="58263"/>
                        <a:pt x="-6812" y="56107"/>
                      </a:cubicBezTo>
                      <a:cubicBezTo>
                        <a:pt x="-8105" y="50500"/>
                        <a:pt x="-4873" y="40364"/>
                        <a:pt x="-780" y="37345"/>
                      </a:cubicBezTo>
                      <a:cubicBezTo>
                        <a:pt x="2667" y="34972"/>
                        <a:pt x="2451" y="34325"/>
                        <a:pt x="-2934" y="30875"/>
                      </a:cubicBezTo>
                      <a:cubicBezTo>
                        <a:pt x="-7458" y="27856"/>
                        <a:pt x="-9182" y="27424"/>
                        <a:pt x="-10475" y="29581"/>
                      </a:cubicBezTo>
                      <a:cubicBezTo>
                        <a:pt x="-11767" y="31522"/>
                        <a:pt x="-12629" y="31091"/>
                        <a:pt x="-13275" y="28287"/>
                      </a:cubicBezTo>
                      <a:cubicBezTo>
                        <a:pt x="-13921" y="25915"/>
                        <a:pt x="-13060" y="22249"/>
                        <a:pt x="-11552" y="20092"/>
                      </a:cubicBezTo>
                      <a:cubicBezTo>
                        <a:pt x="-9828" y="17936"/>
                        <a:pt x="-8966" y="14054"/>
                        <a:pt x="-9613" y="11682"/>
                      </a:cubicBezTo>
                      <a:cubicBezTo>
                        <a:pt x="-12844" y="-5355"/>
                        <a:pt x="-12844" y="-6649"/>
                        <a:pt x="-8105" y="-9237"/>
                      </a:cubicBezTo>
                      <a:cubicBezTo>
                        <a:pt x="-4227" y="-11178"/>
                        <a:pt x="-2934" y="-10962"/>
                        <a:pt x="-780" y="-7943"/>
                      </a:cubicBezTo>
                      <a:cubicBezTo>
                        <a:pt x="728" y="-5787"/>
                        <a:pt x="3528" y="-4708"/>
                        <a:pt x="5252" y="-5355"/>
                      </a:cubicBezTo>
                      <a:cubicBezTo>
                        <a:pt x="9345" y="-7081"/>
                        <a:pt x="10638" y="-2983"/>
                        <a:pt x="11284" y="15348"/>
                      </a:cubicBezTo>
                      <a:cubicBezTo>
                        <a:pt x="11930" y="27640"/>
                        <a:pt x="11284" y="30659"/>
                        <a:pt x="8052" y="33031"/>
                      </a:cubicBezTo>
                      <a:cubicBezTo>
                        <a:pt x="4606" y="35619"/>
                        <a:pt x="4390" y="36913"/>
                        <a:pt x="6544" y="44245"/>
                      </a:cubicBezTo>
                      <a:cubicBezTo>
                        <a:pt x="9345" y="53303"/>
                        <a:pt x="8699" y="72281"/>
                        <a:pt x="5683" y="66027"/>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5" name="Freeform: Shape 124">
                  <a:extLst>
                    <a:ext uri="{FF2B5EF4-FFF2-40B4-BE49-F238E27FC236}">
                      <a16:creationId xmlns:a16="http://schemas.microsoft.com/office/drawing/2014/main" id="{0DFBBD9F-78E5-2E2F-1412-3DC1F6E5F319}"/>
                    </a:ext>
                  </a:extLst>
                </p:cNvPr>
                <p:cNvSpPr>
                  <a:spLocks/>
                </p:cNvSpPr>
                <p:nvPr/>
              </p:nvSpPr>
              <p:spPr>
                <a:xfrm flipV="1">
                  <a:off x="3261821" y="3761135"/>
                  <a:ext cx="44081" cy="15283"/>
                </a:xfrm>
                <a:custGeom>
                  <a:avLst/>
                  <a:gdLst>
                    <a:gd name="connsiteX0" fmla="*/ -13112 w 44081"/>
                    <a:gd name="connsiteY0" fmla="*/ 4833 h 15283"/>
                    <a:gd name="connsiteX1" fmla="*/ -14620 w 44081"/>
                    <a:gd name="connsiteY1" fmla="*/ -127 h 15283"/>
                    <a:gd name="connsiteX2" fmla="*/ -5572 w 44081"/>
                    <a:gd name="connsiteY2" fmla="*/ -5303 h 15283"/>
                    <a:gd name="connsiteX3" fmla="*/ 4769 w 44081"/>
                    <a:gd name="connsiteY3" fmla="*/ -8969 h 15283"/>
                    <a:gd name="connsiteX4" fmla="*/ 17694 w 44081"/>
                    <a:gd name="connsiteY4" fmla="*/ -9400 h 15283"/>
                    <a:gd name="connsiteX5" fmla="*/ 26527 w 44081"/>
                    <a:gd name="connsiteY5" fmla="*/ -2715 h 15283"/>
                    <a:gd name="connsiteX6" fmla="*/ 25235 w 44081"/>
                    <a:gd name="connsiteY6" fmla="*/ -4656 h 15283"/>
                    <a:gd name="connsiteX7" fmla="*/ 22865 w 44081"/>
                    <a:gd name="connsiteY7" fmla="*/ -4225 h 15283"/>
                    <a:gd name="connsiteX8" fmla="*/ 8000 w 44081"/>
                    <a:gd name="connsiteY8" fmla="*/ -343 h 15283"/>
                    <a:gd name="connsiteX9" fmla="*/ -3418 w 44081"/>
                    <a:gd name="connsiteY9" fmla="*/ 2245 h 15283"/>
                    <a:gd name="connsiteX10" fmla="*/ -6434 w 44081"/>
                    <a:gd name="connsiteY10" fmla="*/ 2892 h 15283"/>
                    <a:gd name="connsiteX11" fmla="*/ -10096 w 44081"/>
                    <a:gd name="connsiteY11" fmla="*/ 3970 h 15283"/>
                    <a:gd name="connsiteX12" fmla="*/ -13112 w 44081"/>
                    <a:gd name="connsiteY12" fmla="*/ 4833 h 1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81" h="15283">
                      <a:moveTo>
                        <a:pt x="-13112" y="4833"/>
                      </a:moveTo>
                      <a:cubicBezTo>
                        <a:pt x="-13974" y="4186"/>
                        <a:pt x="-14620" y="1814"/>
                        <a:pt x="-14620" y="-127"/>
                      </a:cubicBezTo>
                      <a:cubicBezTo>
                        <a:pt x="-14620" y="-2931"/>
                        <a:pt x="-12035" y="-4225"/>
                        <a:pt x="-5572" y="-5303"/>
                      </a:cubicBezTo>
                      <a:cubicBezTo>
                        <a:pt x="-617" y="-6165"/>
                        <a:pt x="4122" y="-7675"/>
                        <a:pt x="4769" y="-8969"/>
                      </a:cubicBezTo>
                      <a:cubicBezTo>
                        <a:pt x="5630" y="-10263"/>
                        <a:pt x="10585" y="-10263"/>
                        <a:pt x="17694" y="-9400"/>
                      </a:cubicBezTo>
                      <a:cubicBezTo>
                        <a:pt x="28681" y="-7675"/>
                        <a:pt x="32775" y="-4871"/>
                        <a:pt x="26527" y="-2715"/>
                      </a:cubicBezTo>
                      <a:cubicBezTo>
                        <a:pt x="24588" y="-2068"/>
                        <a:pt x="24157" y="-2715"/>
                        <a:pt x="25235" y="-4656"/>
                      </a:cubicBezTo>
                      <a:cubicBezTo>
                        <a:pt x="26527" y="-6812"/>
                        <a:pt x="25665" y="-6597"/>
                        <a:pt x="22865" y="-4225"/>
                      </a:cubicBezTo>
                      <a:cubicBezTo>
                        <a:pt x="20711" y="-2284"/>
                        <a:pt x="14032" y="-558"/>
                        <a:pt x="8000" y="-343"/>
                      </a:cubicBezTo>
                      <a:cubicBezTo>
                        <a:pt x="2184" y="89"/>
                        <a:pt x="-3202" y="1167"/>
                        <a:pt x="-3418" y="2245"/>
                      </a:cubicBezTo>
                      <a:cubicBezTo>
                        <a:pt x="-3849" y="3323"/>
                        <a:pt x="-5141" y="3539"/>
                        <a:pt x="-6434" y="2892"/>
                      </a:cubicBezTo>
                      <a:cubicBezTo>
                        <a:pt x="-7726" y="2029"/>
                        <a:pt x="-9234" y="2676"/>
                        <a:pt x="-10096" y="3970"/>
                      </a:cubicBezTo>
                      <a:cubicBezTo>
                        <a:pt x="-10958" y="5264"/>
                        <a:pt x="-12250" y="5696"/>
                        <a:pt x="-13112" y="4833"/>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nvGrpSpPr>
              <p:cNvPr id="44" name="Graphic 296">
                <a:extLst>
                  <a:ext uri="{FF2B5EF4-FFF2-40B4-BE49-F238E27FC236}">
                    <a16:creationId xmlns:a16="http://schemas.microsoft.com/office/drawing/2014/main" id="{C6002619-F763-BD36-EC16-2AB11516E0EC}"/>
                  </a:ext>
                </a:extLst>
              </p:cNvPr>
              <p:cNvGrpSpPr>
                <a:grpSpLocks/>
              </p:cNvGrpSpPr>
              <p:nvPr/>
            </p:nvGrpSpPr>
            <p:grpSpPr>
              <a:xfrm>
                <a:off x="1549700" y="4195488"/>
                <a:ext cx="767789" cy="1263475"/>
                <a:chOff x="1549700" y="4195487"/>
                <a:chExt cx="767789" cy="1263475"/>
              </a:xfrm>
              <a:grpFill/>
            </p:grpSpPr>
            <p:sp>
              <p:nvSpPr>
                <p:cNvPr id="55" name="Freeform: Shape 54">
                  <a:extLst>
                    <a:ext uri="{FF2B5EF4-FFF2-40B4-BE49-F238E27FC236}">
                      <a16:creationId xmlns:a16="http://schemas.microsoft.com/office/drawing/2014/main" id="{69253CBC-3BE8-BBC8-9184-66B1FCAE14E7}"/>
                    </a:ext>
                  </a:extLst>
                </p:cNvPr>
                <p:cNvSpPr>
                  <a:spLocks/>
                </p:cNvSpPr>
                <p:nvPr/>
              </p:nvSpPr>
              <p:spPr>
                <a:xfrm flipV="1">
                  <a:off x="1549700" y="4195487"/>
                  <a:ext cx="767789" cy="1263475"/>
                </a:xfrm>
                <a:custGeom>
                  <a:avLst/>
                  <a:gdLst>
                    <a:gd name="connsiteX0" fmla="*/ 154289 w 767789"/>
                    <a:gd name="connsiteY0" fmla="*/ 1257392 h 1263475"/>
                    <a:gd name="connsiteX1" fmla="*/ 148257 w 767789"/>
                    <a:gd name="connsiteY1" fmla="*/ 1251354 h 1263475"/>
                    <a:gd name="connsiteX2" fmla="*/ 145241 w 767789"/>
                    <a:gd name="connsiteY2" fmla="*/ 1247472 h 1263475"/>
                    <a:gd name="connsiteX3" fmla="*/ 136839 w 767789"/>
                    <a:gd name="connsiteY3" fmla="*/ 1243159 h 1263475"/>
                    <a:gd name="connsiteX4" fmla="*/ 123698 w 767789"/>
                    <a:gd name="connsiteY4" fmla="*/ 1238846 h 1263475"/>
                    <a:gd name="connsiteX5" fmla="*/ 114650 w 767789"/>
                    <a:gd name="connsiteY5" fmla="*/ 1235611 h 1263475"/>
                    <a:gd name="connsiteX6" fmla="*/ 108618 w 767789"/>
                    <a:gd name="connsiteY6" fmla="*/ 1233670 h 1263475"/>
                    <a:gd name="connsiteX7" fmla="*/ 89875 w 767789"/>
                    <a:gd name="connsiteY7" fmla="*/ 1206066 h 1263475"/>
                    <a:gd name="connsiteX8" fmla="*/ 87721 w 767789"/>
                    <a:gd name="connsiteY8" fmla="*/ 1204341 h 1263475"/>
                    <a:gd name="connsiteX9" fmla="*/ 79319 w 767789"/>
                    <a:gd name="connsiteY9" fmla="*/ 1196361 h 1263475"/>
                    <a:gd name="connsiteX10" fmla="*/ 72856 w 767789"/>
                    <a:gd name="connsiteY10" fmla="*/ 1190754 h 1263475"/>
                    <a:gd name="connsiteX11" fmla="*/ 67901 w 767789"/>
                    <a:gd name="connsiteY11" fmla="*/ 1183206 h 1263475"/>
                    <a:gd name="connsiteX12" fmla="*/ 59715 w 767789"/>
                    <a:gd name="connsiteY12" fmla="*/ 1189676 h 1263475"/>
                    <a:gd name="connsiteX13" fmla="*/ 31709 w 767789"/>
                    <a:gd name="connsiteY13" fmla="*/ 1206497 h 1263475"/>
                    <a:gd name="connsiteX14" fmla="*/ 29770 w 767789"/>
                    <a:gd name="connsiteY14" fmla="*/ 1200459 h 1263475"/>
                    <a:gd name="connsiteX15" fmla="*/ 35156 w 767789"/>
                    <a:gd name="connsiteY15" fmla="*/ 1191401 h 1263475"/>
                    <a:gd name="connsiteX16" fmla="*/ 41834 w 767789"/>
                    <a:gd name="connsiteY16" fmla="*/ 1184500 h 1263475"/>
                    <a:gd name="connsiteX17" fmla="*/ 45497 w 767789"/>
                    <a:gd name="connsiteY17" fmla="*/ 1182128 h 1263475"/>
                    <a:gd name="connsiteX18" fmla="*/ 45281 w 767789"/>
                    <a:gd name="connsiteY18" fmla="*/ 1180187 h 1263475"/>
                    <a:gd name="connsiteX19" fmla="*/ 48513 w 767789"/>
                    <a:gd name="connsiteY19" fmla="*/ 1162935 h 1263475"/>
                    <a:gd name="connsiteX20" fmla="*/ 54114 w 767789"/>
                    <a:gd name="connsiteY20" fmla="*/ 1154740 h 1263475"/>
                    <a:gd name="connsiteX21" fmla="*/ 55622 w 767789"/>
                    <a:gd name="connsiteY21" fmla="*/ 1108374 h 1263475"/>
                    <a:gd name="connsiteX22" fmla="*/ 55837 w 767789"/>
                    <a:gd name="connsiteY22" fmla="*/ 1102767 h 1263475"/>
                    <a:gd name="connsiteX23" fmla="*/ 51098 w 767789"/>
                    <a:gd name="connsiteY23" fmla="*/ 1083574 h 1263475"/>
                    <a:gd name="connsiteX24" fmla="*/ 49159 w 767789"/>
                    <a:gd name="connsiteY24" fmla="*/ 1080770 h 1263475"/>
                    <a:gd name="connsiteX25" fmla="*/ 41619 w 767789"/>
                    <a:gd name="connsiteY25" fmla="*/ 1074947 h 1263475"/>
                    <a:gd name="connsiteX26" fmla="*/ 34079 w 767789"/>
                    <a:gd name="connsiteY26" fmla="*/ 1067184 h 1263475"/>
                    <a:gd name="connsiteX27" fmla="*/ 30847 w 767789"/>
                    <a:gd name="connsiteY27" fmla="*/ 1061145 h 1263475"/>
                    <a:gd name="connsiteX28" fmla="*/ 28693 w 767789"/>
                    <a:gd name="connsiteY28" fmla="*/ 1054891 h 1263475"/>
                    <a:gd name="connsiteX29" fmla="*/ 20291 w 767789"/>
                    <a:gd name="connsiteY29" fmla="*/ 1046050 h 1263475"/>
                    <a:gd name="connsiteX30" fmla="*/ 10381 w 767789"/>
                    <a:gd name="connsiteY30" fmla="*/ 1033973 h 1263475"/>
                    <a:gd name="connsiteX31" fmla="*/ 7150 w 767789"/>
                    <a:gd name="connsiteY31" fmla="*/ 1024484 h 1263475"/>
                    <a:gd name="connsiteX32" fmla="*/ 3919 w 767789"/>
                    <a:gd name="connsiteY32" fmla="*/ 1018014 h 1263475"/>
                    <a:gd name="connsiteX33" fmla="*/ -390 w 767789"/>
                    <a:gd name="connsiteY33" fmla="*/ 1010251 h 1263475"/>
                    <a:gd name="connsiteX34" fmla="*/ -3621 w 767789"/>
                    <a:gd name="connsiteY34" fmla="*/ 1005722 h 1263475"/>
                    <a:gd name="connsiteX35" fmla="*/ -3191 w 767789"/>
                    <a:gd name="connsiteY35" fmla="*/ 986529 h 1263475"/>
                    <a:gd name="connsiteX36" fmla="*/ 1333 w 767789"/>
                    <a:gd name="connsiteY36" fmla="*/ 980275 h 1263475"/>
                    <a:gd name="connsiteX37" fmla="*/ 8227 w 767789"/>
                    <a:gd name="connsiteY37" fmla="*/ 971648 h 1263475"/>
                    <a:gd name="connsiteX38" fmla="*/ 10381 w 767789"/>
                    <a:gd name="connsiteY38" fmla="*/ 969276 h 1263475"/>
                    <a:gd name="connsiteX39" fmla="*/ 12536 w 767789"/>
                    <a:gd name="connsiteY39" fmla="*/ 971864 h 1263475"/>
                    <a:gd name="connsiteX40" fmla="*/ 13613 w 767789"/>
                    <a:gd name="connsiteY40" fmla="*/ 973158 h 1263475"/>
                    <a:gd name="connsiteX41" fmla="*/ 9735 w 767789"/>
                    <a:gd name="connsiteY41" fmla="*/ 964963 h 1263475"/>
                    <a:gd name="connsiteX42" fmla="*/ -1036 w 767789"/>
                    <a:gd name="connsiteY42" fmla="*/ 955906 h 1263475"/>
                    <a:gd name="connsiteX43" fmla="*/ -7930 w 767789"/>
                    <a:gd name="connsiteY43" fmla="*/ 938006 h 1263475"/>
                    <a:gd name="connsiteX44" fmla="*/ -3621 w 767789"/>
                    <a:gd name="connsiteY44" fmla="*/ 925929 h 1263475"/>
                    <a:gd name="connsiteX45" fmla="*/ -2544 w 767789"/>
                    <a:gd name="connsiteY45" fmla="*/ 917519 h 1263475"/>
                    <a:gd name="connsiteX46" fmla="*/ 4780 w 767789"/>
                    <a:gd name="connsiteY46" fmla="*/ 906521 h 1263475"/>
                    <a:gd name="connsiteX47" fmla="*/ 20291 w 767789"/>
                    <a:gd name="connsiteY47" fmla="*/ 890778 h 1263475"/>
                    <a:gd name="connsiteX48" fmla="*/ 30847 w 767789"/>
                    <a:gd name="connsiteY48" fmla="*/ 873310 h 1263475"/>
                    <a:gd name="connsiteX49" fmla="*/ 42696 w 767789"/>
                    <a:gd name="connsiteY49" fmla="*/ 850666 h 1263475"/>
                    <a:gd name="connsiteX50" fmla="*/ 53898 w 767789"/>
                    <a:gd name="connsiteY50" fmla="*/ 828669 h 1263475"/>
                    <a:gd name="connsiteX51" fmla="*/ 57776 w 767789"/>
                    <a:gd name="connsiteY51" fmla="*/ 820043 h 1263475"/>
                    <a:gd name="connsiteX52" fmla="*/ 62085 w 767789"/>
                    <a:gd name="connsiteY52" fmla="*/ 812926 h 1263475"/>
                    <a:gd name="connsiteX53" fmla="*/ 66393 w 767789"/>
                    <a:gd name="connsiteY53" fmla="*/ 805162 h 1263475"/>
                    <a:gd name="connsiteX54" fmla="*/ 68332 w 767789"/>
                    <a:gd name="connsiteY54" fmla="*/ 800202 h 1263475"/>
                    <a:gd name="connsiteX55" fmla="*/ 84920 w 767789"/>
                    <a:gd name="connsiteY55" fmla="*/ 771736 h 1263475"/>
                    <a:gd name="connsiteX56" fmla="*/ 98062 w 767789"/>
                    <a:gd name="connsiteY56" fmla="*/ 747582 h 1263475"/>
                    <a:gd name="connsiteX57" fmla="*/ 149980 w 767789"/>
                    <a:gd name="connsiteY57" fmla="*/ 714587 h 1263475"/>
                    <a:gd name="connsiteX58" fmla="*/ 156874 w 767789"/>
                    <a:gd name="connsiteY58" fmla="*/ 710705 h 1263475"/>
                    <a:gd name="connsiteX59" fmla="*/ 164414 w 767789"/>
                    <a:gd name="connsiteY59" fmla="*/ 704883 h 1263475"/>
                    <a:gd name="connsiteX60" fmla="*/ 171954 w 767789"/>
                    <a:gd name="connsiteY60" fmla="*/ 699060 h 1263475"/>
                    <a:gd name="connsiteX61" fmla="*/ 179494 w 767789"/>
                    <a:gd name="connsiteY61" fmla="*/ 691081 h 1263475"/>
                    <a:gd name="connsiteX62" fmla="*/ 192851 w 767789"/>
                    <a:gd name="connsiteY62" fmla="*/ 672103 h 1263475"/>
                    <a:gd name="connsiteX63" fmla="*/ 199529 w 767789"/>
                    <a:gd name="connsiteY63" fmla="*/ 598349 h 1263475"/>
                    <a:gd name="connsiteX64" fmla="*/ 197806 w 767789"/>
                    <a:gd name="connsiteY64" fmla="*/ 592957 h 1263475"/>
                    <a:gd name="connsiteX65" fmla="*/ 199529 w 767789"/>
                    <a:gd name="connsiteY65" fmla="*/ 587566 h 1263475"/>
                    <a:gd name="connsiteX66" fmla="*/ 202114 w 767789"/>
                    <a:gd name="connsiteY66" fmla="*/ 491815 h 1263475"/>
                    <a:gd name="connsiteX67" fmla="*/ 203622 w 767789"/>
                    <a:gd name="connsiteY67" fmla="*/ 480601 h 1263475"/>
                    <a:gd name="connsiteX68" fmla="*/ 205346 w 767789"/>
                    <a:gd name="connsiteY68" fmla="*/ 463349 h 1263475"/>
                    <a:gd name="connsiteX69" fmla="*/ 208577 w 767789"/>
                    <a:gd name="connsiteY69" fmla="*/ 442214 h 1263475"/>
                    <a:gd name="connsiteX70" fmla="*/ 212886 w 767789"/>
                    <a:gd name="connsiteY70" fmla="*/ 427765 h 1263475"/>
                    <a:gd name="connsiteX71" fmla="*/ 215040 w 767789"/>
                    <a:gd name="connsiteY71" fmla="*/ 423668 h 1263475"/>
                    <a:gd name="connsiteX72" fmla="*/ 217194 w 767789"/>
                    <a:gd name="connsiteY72" fmla="*/ 414610 h 1263475"/>
                    <a:gd name="connsiteX73" fmla="*/ 217410 w 767789"/>
                    <a:gd name="connsiteY73" fmla="*/ 401024 h 1263475"/>
                    <a:gd name="connsiteX74" fmla="*/ 213963 w 767789"/>
                    <a:gd name="connsiteY74" fmla="*/ 353580 h 1263475"/>
                    <a:gd name="connsiteX75" fmla="*/ 212886 w 767789"/>
                    <a:gd name="connsiteY75" fmla="*/ 337621 h 1263475"/>
                    <a:gd name="connsiteX76" fmla="*/ 209439 w 767789"/>
                    <a:gd name="connsiteY76" fmla="*/ 333955 h 1263475"/>
                    <a:gd name="connsiteX77" fmla="*/ 207500 w 767789"/>
                    <a:gd name="connsiteY77" fmla="*/ 329427 h 1263475"/>
                    <a:gd name="connsiteX78" fmla="*/ 212024 w 767789"/>
                    <a:gd name="connsiteY78" fmla="*/ 319938 h 1263475"/>
                    <a:gd name="connsiteX79" fmla="*/ 215040 w 767789"/>
                    <a:gd name="connsiteY79" fmla="*/ 313684 h 1263475"/>
                    <a:gd name="connsiteX80" fmla="*/ 220641 w 767789"/>
                    <a:gd name="connsiteY80" fmla="*/ 301176 h 1263475"/>
                    <a:gd name="connsiteX81" fmla="*/ 224950 w 767789"/>
                    <a:gd name="connsiteY81" fmla="*/ 285648 h 1263475"/>
                    <a:gd name="connsiteX82" fmla="*/ 230551 w 767789"/>
                    <a:gd name="connsiteY82" fmla="*/ 253300 h 1263475"/>
                    <a:gd name="connsiteX83" fmla="*/ 232059 w 767789"/>
                    <a:gd name="connsiteY83" fmla="*/ 248987 h 1263475"/>
                    <a:gd name="connsiteX84" fmla="*/ 230982 w 767789"/>
                    <a:gd name="connsiteY84" fmla="*/ 242517 h 1263475"/>
                    <a:gd name="connsiteX85" fmla="*/ 233567 w 767789"/>
                    <a:gd name="connsiteY85" fmla="*/ 229147 h 1263475"/>
                    <a:gd name="connsiteX86" fmla="*/ 247355 w 767789"/>
                    <a:gd name="connsiteY86" fmla="*/ 221167 h 1263475"/>
                    <a:gd name="connsiteX87" fmla="*/ 247139 w 767789"/>
                    <a:gd name="connsiteY87" fmla="*/ 228715 h 1263475"/>
                    <a:gd name="connsiteX88" fmla="*/ 246277 w 767789"/>
                    <a:gd name="connsiteY88" fmla="*/ 231735 h 1263475"/>
                    <a:gd name="connsiteX89" fmla="*/ 245200 w 767789"/>
                    <a:gd name="connsiteY89" fmla="*/ 234969 h 1263475"/>
                    <a:gd name="connsiteX90" fmla="*/ 244339 w 767789"/>
                    <a:gd name="connsiteY90" fmla="*/ 238204 h 1263475"/>
                    <a:gd name="connsiteX91" fmla="*/ 243477 w 767789"/>
                    <a:gd name="connsiteY91" fmla="*/ 240792 h 1263475"/>
                    <a:gd name="connsiteX92" fmla="*/ 244339 w 767789"/>
                    <a:gd name="connsiteY92" fmla="*/ 245968 h 1263475"/>
                    <a:gd name="connsiteX93" fmla="*/ 246493 w 767789"/>
                    <a:gd name="connsiteY93" fmla="*/ 247909 h 1263475"/>
                    <a:gd name="connsiteX94" fmla="*/ 247355 w 767789"/>
                    <a:gd name="connsiteY94" fmla="*/ 250065 h 1263475"/>
                    <a:gd name="connsiteX95" fmla="*/ 249509 w 767789"/>
                    <a:gd name="connsiteY95" fmla="*/ 245537 h 1263475"/>
                    <a:gd name="connsiteX96" fmla="*/ 251879 w 767789"/>
                    <a:gd name="connsiteY96" fmla="*/ 242517 h 1263475"/>
                    <a:gd name="connsiteX97" fmla="*/ 252956 w 767789"/>
                    <a:gd name="connsiteY97" fmla="*/ 240792 h 1263475"/>
                    <a:gd name="connsiteX98" fmla="*/ 253818 w 767789"/>
                    <a:gd name="connsiteY98" fmla="*/ 231519 h 1263475"/>
                    <a:gd name="connsiteX99" fmla="*/ 257049 w 767789"/>
                    <a:gd name="connsiteY99" fmla="*/ 213620 h 1263475"/>
                    <a:gd name="connsiteX100" fmla="*/ 260711 w 767789"/>
                    <a:gd name="connsiteY100" fmla="*/ 201327 h 1263475"/>
                    <a:gd name="connsiteX101" fmla="*/ 259203 w 767789"/>
                    <a:gd name="connsiteY101" fmla="*/ 198092 h 1263475"/>
                    <a:gd name="connsiteX102" fmla="*/ 253602 w 767789"/>
                    <a:gd name="connsiteY102" fmla="*/ 195936 h 1263475"/>
                    <a:gd name="connsiteX103" fmla="*/ 252956 w 767789"/>
                    <a:gd name="connsiteY103" fmla="*/ 201112 h 1263475"/>
                    <a:gd name="connsiteX104" fmla="*/ 245631 w 767789"/>
                    <a:gd name="connsiteY104" fmla="*/ 210169 h 1263475"/>
                    <a:gd name="connsiteX105" fmla="*/ 244554 w 767789"/>
                    <a:gd name="connsiteY105" fmla="*/ 207581 h 1263475"/>
                    <a:gd name="connsiteX106" fmla="*/ 243908 w 767789"/>
                    <a:gd name="connsiteY106" fmla="*/ 199386 h 1263475"/>
                    <a:gd name="connsiteX107" fmla="*/ 238737 w 767789"/>
                    <a:gd name="connsiteY107" fmla="*/ 195289 h 1263475"/>
                    <a:gd name="connsiteX108" fmla="*/ 238522 w 767789"/>
                    <a:gd name="connsiteY108" fmla="*/ 190544 h 1263475"/>
                    <a:gd name="connsiteX109" fmla="*/ 249509 w 767789"/>
                    <a:gd name="connsiteY109" fmla="*/ 183212 h 1263475"/>
                    <a:gd name="connsiteX110" fmla="*/ 247139 w 767789"/>
                    <a:gd name="connsiteY110" fmla="*/ 177821 h 1263475"/>
                    <a:gd name="connsiteX111" fmla="*/ 245847 w 767789"/>
                    <a:gd name="connsiteY111" fmla="*/ 171351 h 1263475"/>
                    <a:gd name="connsiteX112" fmla="*/ 244123 w 767789"/>
                    <a:gd name="connsiteY112" fmla="*/ 161862 h 1263475"/>
                    <a:gd name="connsiteX113" fmla="*/ 242184 w 767789"/>
                    <a:gd name="connsiteY113" fmla="*/ 155393 h 1263475"/>
                    <a:gd name="connsiteX114" fmla="*/ 249940 w 767789"/>
                    <a:gd name="connsiteY114" fmla="*/ 154314 h 1263475"/>
                    <a:gd name="connsiteX115" fmla="*/ 255541 w 767789"/>
                    <a:gd name="connsiteY115" fmla="*/ 154314 h 1263475"/>
                    <a:gd name="connsiteX116" fmla="*/ 262435 w 767789"/>
                    <a:gd name="connsiteY116" fmla="*/ 153020 h 1263475"/>
                    <a:gd name="connsiteX117" fmla="*/ 263296 w 767789"/>
                    <a:gd name="connsiteY117" fmla="*/ 151079 h 1263475"/>
                    <a:gd name="connsiteX118" fmla="*/ 264158 w 767789"/>
                    <a:gd name="connsiteY118" fmla="*/ 147629 h 1263475"/>
                    <a:gd name="connsiteX119" fmla="*/ 258557 w 767789"/>
                    <a:gd name="connsiteY119" fmla="*/ 133396 h 1263475"/>
                    <a:gd name="connsiteX120" fmla="*/ 255541 w 767789"/>
                    <a:gd name="connsiteY120" fmla="*/ 129514 h 1263475"/>
                    <a:gd name="connsiteX121" fmla="*/ 257049 w 767789"/>
                    <a:gd name="connsiteY121" fmla="*/ 126495 h 1263475"/>
                    <a:gd name="connsiteX122" fmla="*/ 262650 w 767789"/>
                    <a:gd name="connsiteY122" fmla="*/ 115281 h 1263475"/>
                    <a:gd name="connsiteX123" fmla="*/ 264158 w 767789"/>
                    <a:gd name="connsiteY123" fmla="*/ 113771 h 1263475"/>
                    <a:gd name="connsiteX124" fmla="*/ 271698 w 767789"/>
                    <a:gd name="connsiteY124" fmla="*/ 98244 h 1263475"/>
                    <a:gd name="connsiteX125" fmla="*/ 276438 w 767789"/>
                    <a:gd name="connsiteY125" fmla="*/ 89186 h 1263475"/>
                    <a:gd name="connsiteX126" fmla="*/ 279885 w 767789"/>
                    <a:gd name="connsiteY126" fmla="*/ 82717 h 1263475"/>
                    <a:gd name="connsiteX127" fmla="*/ 284624 w 767789"/>
                    <a:gd name="connsiteY127" fmla="*/ 82070 h 1263475"/>
                    <a:gd name="connsiteX128" fmla="*/ 288502 w 767789"/>
                    <a:gd name="connsiteY128" fmla="*/ 73228 h 1263475"/>
                    <a:gd name="connsiteX129" fmla="*/ 290225 w 767789"/>
                    <a:gd name="connsiteY129" fmla="*/ 66758 h 1263475"/>
                    <a:gd name="connsiteX130" fmla="*/ 295180 w 767789"/>
                    <a:gd name="connsiteY130" fmla="*/ 61798 h 1263475"/>
                    <a:gd name="connsiteX131" fmla="*/ 304444 w 767789"/>
                    <a:gd name="connsiteY131" fmla="*/ 55760 h 1263475"/>
                    <a:gd name="connsiteX132" fmla="*/ 314353 w 767789"/>
                    <a:gd name="connsiteY132" fmla="*/ 52094 h 1263475"/>
                    <a:gd name="connsiteX133" fmla="*/ 321032 w 767789"/>
                    <a:gd name="connsiteY133" fmla="*/ 47996 h 1263475"/>
                    <a:gd name="connsiteX134" fmla="*/ 322755 w 767789"/>
                    <a:gd name="connsiteY134" fmla="*/ 46055 h 1263475"/>
                    <a:gd name="connsiteX135" fmla="*/ 310907 w 767789"/>
                    <a:gd name="connsiteY135" fmla="*/ 47349 h 1263475"/>
                    <a:gd name="connsiteX136" fmla="*/ 313923 w 767789"/>
                    <a:gd name="connsiteY136" fmla="*/ 42173 h 1263475"/>
                    <a:gd name="connsiteX137" fmla="*/ 322755 w 767789"/>
                    <a:gd name="connsiteY137" fmla="*/ 37860 h 1263475"/>
                    <a:gd name="connsiteX138" fmla="*/ 327710 w 767789"/>
                    <a:gd name="connsiteY138" fmla="*/ 34194 h 1263475"/>
                    <a:gd name="connsiteX139" fmla="*/ 328356 w 767789"/>
                    <a:gd name="connsiteY139" fmla="*/ 31391 h 1263475"/>
                    <a:gd name="connsiteX140" fmla="*/ 337835 w 767789"/>
                    <a:gd name="connsiteY140" fmla="*/ 25568 h 1263475"/>
                    <a:gd name="connsiteX141" fmla="*/ 344298 w 767789"/>
                    <a:gd name="connsiteY141" fmla="*/ 22549 h 1263475"/>
                    <a:gd name="connsiteX142" fmla="*/ 349253 w 767789"/>
                    <a:gd name="connsiteY142" fmla="*/ 25999 h 1263475"/>
                    <a:gd name="connsiteX143" fmla="*/ 344083 w 767789"/>
                    <a:gd name="connsiteY143" fmla="*/ 28372 h 1263475"/>
                    <a:gd name="connsiteX144" fmla="*/ 339990 w 767789"/>
                    <a:gd name="connsiteY144" fmla="*/ 29234 h 1263475"/>
                    <a:gd name="connsiteX145" fmla="*/ 350977 w 767789"/>
                    <a:gd name="connsiteY145" fmla="*/ 26431 h 1263475"/>
                    <a:gd name="connsiteX146" fmla="*/ 353131 w 767789"/>
                    <a:gd name="connsiteY146" fmla="*/ 20392 h 1263475"/>
                    <a:gd name="connsiteX147" fmla="*/ 356362 w 767789"/>
                    <a:gd name="connsiteY147" fmla="*/ 17157 h 1263475"/>
                    <a:gd name="connsiteX148" fmla="*/ 363256 w 767789"/>
                    <a:gd name="connsiteY148" fmla="*/ 12197 h 1263475"/>
                    <a:gd name="connsiteX149" fmla="*/ 370150 w 767789"/>
                    <a:gd name="connsiteY149" fmla="*/ 12413 h 1263475"/>
                    <a:gd name="connsiteX150" fmla="*/ 372304 w 767789"/>
                    <a:gd name="connsiteY150" fmla="*/ 11766 h 1263475"/>
                    <a:gd name="connsiteX151" fmla="*/ 375966 w 767789"/>
                    <a:gd name="connsiteY151" fmla="*/ 8316 h 1263475"/>
                    <a:gd name="connsiteX152" fmla="*/ 383722 w 767789"/>
                    <a:gd name="connsiteY152" fmla="*/ 5728 h 1263475"/>
                    <a:gd name="connsiteX153" fmla="*/ 391693 w 767789"/>
                    <a:gd name="connsiteY153" fmla="*/ 4218 h 1263475"/>
                    <a:gd name="connsiteX154" fmla="*/ 394924 w 767789"/>
                    <a:gd name="connsiteY154" fmla="*/ 3140 h 1263475"/>
                    <a:gd name="connsiteX155" fmla="*/ 398371 w 767789"/>
                    <a:gd name="connsiteY155" fmla="*/ 2062 h 1263475"/>
                    <a:gd name="connsiteX156" fmla="*/ 400310 w 767789"/>
                    <a:gd name="connsiteY156" fmla="*/ 1199 h 1263475"/>
                    <a:gd name="connsiteX157" fmla="*/ 410004 w 767789"/>
                    <a:gd name="connsiteY157" fmla="*/ -742 h 1263475"/>
                    <a:gd name="connsiteX158" fmla="*/ 422930 w 767789"/>
                    <a:gd name="connsiteY158" fmla="*/ -3330 h 1263475"/>
                    <a:gd name="connsiteX159" fmla="*/ 427885 w 767789"/>
                    <a:gd name="connsiteY159" fmla="*/ -4624 h 1263475"/>
                    <a:gd name="connsiteX160" fmla="*/ 425300 w 767789"/>
                    <a:gd name="connsiteY160" fmla="*/ -95 h 1263475"/>
                    <a:gd name="connsiteX161" fmla="*/ 433702 w 767789"/>
                    <a:gd name="connsiteY161" fmla="*/ 2062 h 1263475"/>
                    <a:gd name="connsiteX162" fmla="*/ 444689 w 767789"/>
                    <a:gd name="connsiteY162" fmla="*/ 4218 h 1263475"/>
                    <a:gd name="connsiteX163" fmla="*/ 446843 w 767789"/>
                    <a:gd name="connsiteY163" fmla="*/ 7453 h 1263475"/>
                    <a:gd name="connsiteX164" fmla="*/ 451151 w 767789"/>
                    <a:gd name="connsiteY164" fmla="*/ 10688 h 1263475"/>
                    <a:gd name="connsiteX165" fmla="*/ 454598 w 767789"/>
                    <a:gd name="connsiteY165" fmla="*/ 13923 h 1263475"/>
                    <a:gd name="connsiteX166" fmla="*/ 454168 w 767789"/>
                    <a:gd name="connsiteY166" fmla="*/ 10688 h 1263475"/>
                    <a:gd name="connsiteX167" fmla="*/ 455029 w 767789"/>
                    <a:gd name="connsiteY167" fmla="*/ 7453 h 1263475"/>
                    <a:gd name="connsiteX168" fmla="*/ 458476 w 767789"/>
                    <a:gd name="connsiteY168" fmla="*/ 11766 h 1263475"/>
                    <a:gd name="connsiteX169" fmla="*/ 450936 w 767789"/>
                    <a:gd name="connsiteY169" fmla="*/ 16079 h 1263475"/>
                    <a:gd name="connsiteX170" fmla="*/ 403757 w 767789"/>
                    <a:gd name="connsiteY170" fmla="*/ 40880 h 1263475"/>
                    <a:gd name="connsiteX171" fmla="*/ 393416 w 767789"/>
                    <a:gd name="connsiteY171" fmla="*/ 54466 h 1263475"/>
                    <a:gd name="connsiteX172" fmla="*/ 388461 w 767789"/>
                    <a:gd name="connsiteY172" fmla="*/ 60504 h 1263475"/>
                    <a:gd name="connsiteX173" fmla="*/ 370150 w 767789"/>
                    <a:gd name="connsiteY173" fmla="*/ 87030 h 1263475"/>
                    <a:gd name="connsiteX174" fmla="*/ 375536 w 767789"/>
                    <a:gd name="connsiteY174" fmla="*/ 92852 h 1263475"/>
                    <a:gd name="connsiteX175" fmla="*/ 380921 w 767789"/>
                    <a:gd name="connsiteY175" fmla="*/ 107733 h 1263475"/>
                    <a:gd name="connsiteX176" fmla="*/ 391047 w 767789"/>
                    <a:gd name="connsiteY176" fmla="*/ 126710 h 1263475"/>
                    <a:gd name="connsiteX177" fmla="*/ 396648 w 767789"/>
                    <a:gd name="connsiteY177" fmla="*/ 135552 h 1263475"/>
                    <a:gd name="connsiteX178" fmla="*/ 394493 w 767789"/>
                    <a:gd name="connsiteY178" fmla="*/ 142022 h 1263475"/>
                    <a:gd name="connsiteX179" fmla="*/ 382860 w 767789"/>
                    <a:gd name="connsiteY179" fmla="*/ 151942 h 1263475"/>
                    <a:gd name="connsiteX180" fmla="*/ 359594 w 767789"/>
                    <a:gd name="connsiteY180" fmla="*/ 164666 h 1263475"/>
                    <a:gd name="connsiteX181" fmla="*/ 373812 w 767789"/>
                    <a:gd name="connsiteY181" fmla="*/ 186447 h 1263475"/>
                    <a:gd name="connsiteX182" fmla="*/ 378552 w 767789"/>
                    <a:gd name="connsiteY182" fmla="*/ 192054 h 1263475"/>
                    <a:gd name="connsiteX183" fmla="*/ 378982 w 767789"/>
                    <a:gd name="connsiteY183" fmla="*/ 195073 h 1263475"/>
                    <a:gd name="connsiteX184" fmla="*/ 378121 w 767789"/>
                    <a:gd name="connsiteY184" fmla="*/ 205856 h 1263475"/>
                    <a:gd name="connsiteX185" fmla="*/ 374674 w 767789"/>
                    <a:gd name="connsiteY185" fmla="*/ 215129 h 1263475"/>
                    <a:gd name="connsiteX186" fmla="*/ 381137 w 767789"/>
                    <a:gd name="connsiteY186" fmla="*/ 221167 h 1263475"/>
                    <a:gd name="connsiteX187" fmla="*/ 390831 w 767789"/>
                    <a:gd name="connsiteY187" fmla="*/ 227421 h 1263475"/>
                    <a:gd name="connsiteX188" fmla="*/ 391693 w 767789"/>
                    <a:gd name="connsiteY188" fmla="*/ 238204 h 1263475"/>
                    <a:gd name="connsiteX189" fmla="*/ 380060 w 767789"/>
                    <a:gd name="connsiteY189" fmla="*/ 241223 h 1263475"/>
                    <a:gd name="connsiteX190" fmla="*/ 370581 w 767789"/>
                    <a:gd name="connsiteY190" fmla="*/ 239930 h 1263475"/>
                    <a:gd name="connsiteX191" fmla="*/ 365410 w 767789"/>
                    <a:gd name="connsiteY191" fmla="*/ 251359 h 1263475"/>
                    <a:gd name="connsiteX192" fmla="*/ 361963 w 767789"/>
                    <a:gd name="connsiteY192" fmla="*/ 263652 h 1263475"/>
                    <a:gd name="connsiteX193" fmla="*/ 372520 w 767789"/>
                    <a:gd name="connsiteY193" fmla="*/ 261064 h 1263475"/>
                    <a:gd name="connsiteX194" fmla="*/ 397079 w 767789"/>
                    <a:gd name="connsiteY194" fmla="*/ 260201 h 1263475"/>
                    <a:gd name="connsiteX195" fmla="*/ 400095 w 767789"/>
                    <a:gd name="connsiteY195" fmla="*/ 271847 h 1263475"/>
                    <a:gd name="connsiteX196" fmla="*/ 399233 w 767789"/>
                    <a:gd name="connsiteY196" fmla="*/ 280688 h 1263475"/>
                    <a:gd name="connsiteX197" fmla="*/ 396863 w 767789"/>
                    <a:gd name="connsiteY197" fmla="*/ 292334 h 1263475"/>
                    <a:gd name="connsiteX198" fmla="*/ 397079 w 767789"/>
                    <a:gd name="connsiteY198" fmla="*/ 295137 h 1263475"/>
                    <a:gd name="connsiteX199" fmla="*/ 399448 w 767789"/>
                    <a:gd name="connsiteY199" fmla="*/ 296000 h 1263475"/>
                    <a:gd name="connsiteX200" fmla="*/ 407850 w 767789"/>
                    <a:gd name="connsiteY200" fmla="*/ 298588 h 1263475"/>
                    <a:gd name="connsiteX201" fmla="*/ 460630 w 767789"/>
                    <a:gd name="connsiteY201" fmla="*/ 317565 h 1263475"/>
                    <a:gd name="connsiteX202" fmla="*/ 462569 w 767789"/>
                    <a:gd name="connsiteY202" fmla="*/ 323388 h 1263475"/>
                    <a:gd name="connsiteX203" fmla="*/ 460846 w 767789"/>
                    <a:gd name="connsiteY203" fmla="*/ 350345 h 1263475"/>
                    <a:gd name="connsiteX204" fmla="*/ 454168 w 767789"/>
                    <a:gd name="connsiteY204" fmla="*/ 361990 h 1263475"/>
                    <a:gd name="connsiteX205" fmla="*/ 438657 w 767789"/>
                    <a:gd name="connsiteY205" fmla="*/ 377949 h 1263475"/>
                    <a:gd name="connsiteX206" fmla="*/ 430686 w 767789"/>
                    <a:gd name="connsiteY206" fmla="*/ 385928 h 1263475"/>
                    <a:gd name="connsiteX207" fmla="*/ 434133 w 767789"/>
                    <a:gd name="connsiteY207" fmla="*/ 386575 h 1263475"/>
                    <a:gd name="connsiteX208" fmla="*/ 445119 w 767789"/>
                    <a:gd name="connsiteY208" fmla="*/ 382693 h 1263475"/>
                    <a:gd name="connsiteX209" fmla="*/ 452013 w 767789"/>
                    <a:gd name="connsiteY209" fmla="*/ 380753 h 1263475"/>
                    <a:gd name="connsiteX210" fmla="*/ 476788 w 767789"/>
                    <a:gd name="connsiteY210" fmla="*/ 375145 h 1263475"/>
                    <a:gd name="connsiteX211" fmla="*/ 505009 w 767789"/>
                    <a:gd name="connsiteY211" fmla="*/ 391104 h 1263475"/>
                    <a:gd name="connsiteX212" fmla="*/ 507810 w 767789"/>
                    <a:gd name="connsiteY212" fmla="*/ 397789 h 1263475"/>
                    <a:gd name="connsiteX213" fmla="*/ 517504 w 767789"/>
                    <a:gd name="connsiteY213" fmla="*/ 417414 h 1263475"/>
                    <a:gd name="connsiteX214" fmla="*/ 526337 w 767789"/>
                    <a:gd name="connsiteY214" fmla="*/ 431647 h 1263475"/>
                    <a:gd name="connsiteX215" fmla="*/ 532369 w 767789"/>
                    <a:gd name="connsiteY215" fmla="*/ 442214 h 1263475"/>
                    <a:gd name="connsiteX216" fmla="*/ 529353 w 767789"/>
                    <a:gd name="connsiteY216" fmla="*/ 441136 h 1263475"/>
                    <a:gd name="connsiteX217" fmla="*/ 519874 w 767789"/>
                    <a:gd name="connsiteY217" fmla="*/ 434882 h 1263475"/>
                    <a:gd name="connsiteX218" fmla="*/ 524182 w 767789"/>
                    <a:gd name="connsiteY218" fmla="*/ 443077 h 1263475"/>
                    <a:gd name="connsiteX219" fmla="*/ 529568 w 767789"/>
                    <a:gd name="connsiteY219" fmla="*/ 454938 h 1263475"/>
                    <a:gd name="connsiteX220" fmla="*/ 533015 w 767789"/>
                    <a:gd name="connsiteY220" fmla="*/ 459682 h 1263475"/>
                    <a:gd name="connsiteX221" fmla="*/ 535385 w 767789"/>
                    <a:gd name="connsiteY221" fmla="*/ 454722 h 1263475"/>
                    <a:gd name="connsiteX222" fmla="*/ 537324 w 767789"/>
                    <a:gd name="connsiteY222" fmla="*/ 448684 h 1263475"/>
                    <a:gd name="connsiteX223" fmla="*/ 542709 w 767789"/>
                    <a:gd name="connsiteY223" fmla="*/ 456663 h 1263475"/>
                    <a:gd name="connsiteX224" fmla="*/ 555635 w 767789"/>
                    <a:gd name="connsiteY224" fmla="*/ 486424 h 1263475"/>
                    <a:gd name="connsiteX225" fmla="*/ 562960 w 767789"/>
                    <a:gd name="connsiteY225" fmla="*/ 520929 h 1263475"/>
                    <a:gd name="connsiteX226" fmla="*/ 561667 w 767789"/>
                    <a:gd name="connsiteY226" fmla="*/ 552414 h 1263475"/>
                    <a:gd name="connsiteX227" fmla="*/ 581271 w 767789"/>
                    <a:gd name="connsiteY227" fmla="*/ 572470 h 1263475"/>
                    <a:gd name="connsiteX228" fmla="*/ 587734 w 767789"/>
                    <a:gd name="connsiteY228" fmla="*/ 575705 h 1263475"/>
                    <a:gd name="connsiteX229" fmla="*/ 594197 w 767789"/>
                    <a:gd name="connsiteY229" fmla="*/ 579371 h 1263475"/>
                    <a:gd name="connsiteX230" fmla="*/ 601737 w 767789"/>
                    <a:gd name="connsiteY230" fmla="*/ 580234 h 1263475"/>
                    <a:gd name="connsiteX231" fmla="*/ 609277 w 767789"/>
                    <a:gd name="connsiteY231" fmla="*/ 581096 h 1263475"/>
                    <a:gd name="connsiteX232" fmla="*/ 606907 w 767789"/>
                    <a:gd name="connsiteY232" fmla="*/ 583253 h 1263475"/>
                    <a:gd name="connsiteX233" fmla="*/ 605830 w 767789"/>
                    <a:gd name="connsiteY233" fmla="*/ 585194 h 1263475"/>
                    <a:gd name="connsiteX234" fmla="*/ 646547 w 767789"/>
                    <a:gd name="connsiteY234" fmla="*/ 596408 h 1263475"/>
                    <a:gd name="connsiteX235" fmla="*/ 659472 w 767789"/>
                    <a:gd name="connsiteY235" fmla="*/ 602446 h 1263475"/>
                    <a:gd name="connsiteX236" fmla="*/ 667659 w 767789"/>
                    <a:gd name="connsiteY236" fmla="*/ 611935 h 1263475"/>
                    <a:gd name="connsiteX237" fmla="*/ 673045 w 767789"/>
                    <a:gd name="connsiteY237" fmla="*/ 620561 h 1263475"/>
                    <a:gd name="connsiteX238" fmla="*/ 688125 w 767789"/>
                    <a:gd name="connsiteY238" fmla="*/ 658948 h 1263475"/>
                    <a:gd name="connsiteX239" fmla="*/ 689848 w 767789"/>
                    <a:gd name="connsiteY239" fmla="*/ 675338 h 1263475"/>
                    <a:gd name="connsiteX240" fmla="*/ 692433 w 767789"/>
                    <a:gd name="connsiteY240" fmla="*/ 689787 h 1263475"/>
                    <a:gd name="connsiteX241" fmla="*/ 698034 w 767789"/>
                    <a:gd name="connsiteY241" fmla="*/ 728820 h 1263475"/>
                    <a:gd name="connsiteX242" fmla="*/ 697173 w 767789"/>
                    <a:gd name="connsiteY242" fmla="*/ 756856 h 1263475"/>
                    <a:gd name="connsiteX243" fmla="*/ 703205 w 767789"/>
                    <a:gd name="connsiteY243" fmla="*/ 783813 h 1263475"/>
                    <a:gd name="connsiteX244" fmla="*/ 715053 w 767789"/>
                    <a:gd name="connsiteY244" fmla="*/ 801065 h 1263475"/>
                    <a:gd name="connsiteX245" fmla="*/ 729487 w 767789"/>
                    <a:gd name="connsiteY245" fmla="*/ 825650 h 1263475"/>
                    <a:gd name="connsiteX246" fmla="*/ 755770 w 767789"/>
                    <a:gd name="connsiteY246" fmla="*/ 862311 h 1263475"/>
                    <a:gd name="connsiteX247" fmla="*/ 755123 w 767789"/>
                    <a:gd name="connsiteY247" fmla="*/ 909755 h 1263475"/>
                    <a:gd name="connsiteX248" fmla="*/ 748445 w 767789"/>
                    <a:gd name="connsiteY248" fmla="*/ 929811 h 1263475"/>
                    <a:gd name="connsiteX249" fmla="*/ 734442 w 767789"/>
                    <a:gd name="connsiteY249" fmla="*/ 932830 h 1263475"/>
                    <a:gd name="connsiteX250" fmla="*/ 702989 w 767789"/>
                    <a:gd name="connsiteY250" fmla="*/ 951377 h 1263475"/>
                    <a:gd name="connsiteX251" fmla="*/ 679292 w 767789"/>
                    <a:gd name="connsiteY251" fmla="*/ 969276 h 1263475"/>
                    <a:gd name="connsiteX252" fmla="*/ 657964 w 767789"/>
                    <a:gd name="connsiteY252" fmla="*/ 974021 h 1263475"/>
                    <a:gd name="connsiteX253" fmla="*/ 642884 w 767789"/>
                    <a:gd name="connsiteY253" fmla="*/ 975099 h 1263475"/>
                    <a:gd name="connsiteX254" fmla="*/ 634913 w 767789"/>
                    <a:gd name="connsiteY254" fmla="*/ 976824 h 1263475"/>
                    <a:gd name="connsiteX255" fmla="*/ 627589 w 767789"/>
                    <a:gd name="connsiteY255" fmla="*/ 978765 h 1263475"/>
                    <a:gd name="connsiteX256" fmla="*/ 610354 w 767789"/>
                    <a:gd name="connsiteY256" fmla="*/ 982000 h 1263475"/>
                    <a:gd name="connsiteX257" fmla="*/ 606907 w 767789"/>
                    <a:gd name="connsiteY257" fmla="*/ 981137 h 1263475"/>
                    <a:gd name="connsiteX258" fmla="*/ 597859 w 767789"/>
                    <a:gd name="connsiteY258" fmla="*/ 989979 h 1263475"/>
                    <a:gd name="connsiteX259" fmla="*/ 595274 w 767789"/>
                    <a:gd name="connsiteY259" fmla="*/ 995802 h 1263475"/>
                    <a:gd name="connsiteX260" fmla="*/ 592043 w 767789"/>
                    <a:gd name="connsiteY260" fmla="*/ 1001409 h 1263475"/>
                    <a:gd name="connsiteX261" fmla="*/ 589888 w 767789"/>
                    <a:gd name="connsiteY261" fmla="*/ 1003781 h 1263475"/>
                    <a:gd name="connsiteX262" fmla="*/ 587734 w 767789"/>
                    <a:gd name="connsiteY262" fmla="*/ 1001625 h 1263475"/>
                    <a:gd name="connsiteX263" fmla="*/ 570069 w 767789"/>
                    <a:gd name="connsiteY263" fmla="*/ 1009172 h 1263475"/>
                    <a:gd name="connsiteX264" fmla="*/ 568345 w 767789"/>
                    <a:gd name="connsiteY264" fmla="*/ 1009388 h 1263475"/>
                    <a:gd name="connsiteX265" fmla="*/ 565329 w 767789"/>
                    <a:gd name="connsiteY265" fmla="*/ 1010035 h 1263475"/>
                    <a:gd name="connsiteX266" fmla="*/ 547449 w 767789"/>
                    <a:gd name="connsiteY266" fmla="*/ 1015642 h 1263475"/>
                    <a:gd name="connsiteX267" fmla="*/ 531507 w 767789"/>
                    <a:gd name="connsiteY267" fmla="*/ 1004428 h 1263475"/>
                    <a:gd name="connsiteX268" fmla="*/ 530645 w 767789"/>
                    <a:gd name="connsiteY268" fmla="*/ 1009172 h 1263475"/>
                    <a:gd name="connsiteX269" fmla="*/ 525906 w 767789"/>
                    <a:gd name="connsiteY269" fmla="*/ 1023837 h 1263475"/>
                    <a:gd name="connsiteX270" fmla="*/ 514919 w 767789"/>
                    <a:gd name="connsiteY270" fmla="*/ 1029660 h 1263475"/>
                    <a:gd name="connsiteX271" fmla="*/ 509318 w 767789"/>
                    <a:gd name="connsiteY271" fmla="*/ 1033973 h 1263475"/>
                    <a:gd name="connsiteX272" fmla="*/ 509318 w 767789"/>
                    <a:gd name="connsiteY272" fmla="*/ 1049500 h 1263475"/>
                    <a:gd name="connsiteX273" fmla="*/ 505655 w 767789"/>
                    <a:gd name="connsiteY273" fmla="*/ 1061792 h 1263475"/>
                    <a:gd name="connsiteX274" fmla="*/ 498331 w 767789"/>
                    <a:gd name="connsiteY274" fmla="*/ 1068262 h 1263475"/>
                    <a:gd name="connsiteX275" fmla="*/ 490791 w 767789"/>
                    <a:gd name="connsiteY275" fmla="*/ 1093925 h 1263475"/>
                    <a:gd name="connsiteX276" fmla="*/ 482173 w 767789"/>
                    <a:gd name="connsiteY276" fmla="*/ 1109021 h 1263475"/>
                    <a:gd name="connsiteX277" fmla="*/ 469894 w 767789"/>
                    <a:gd name="connsiteY277" fmla="*/ 1119157 h 1263475"/>
                    <a:gd name="connsiteX278" fmla="*/ 455245 w 767789"/>
                    <a:gd name="connsiteY278" fmla="*/ 1131018 h 1263475"/>
                    <a:gd name="connsiteX279" fmla="*/ 445766 w 767789"/>
                    <a:gd name="connsiteY279" fmla="*/ 1134468 h 1263475"/>
                    <a:gd name="connsiteX280" fmla="*/ 411081 w 767789"/>
                    <a:gd name="connsiteY280" fmla="*/ 1137488 h 1263475"/>
                    <a:gd name="connsiteX281" fmla="*/ 383506 w 767789"/>
                    <a:gd name="connsiteY281" fmla="*/ 1148486 h 1263475"/>
                    <a:gd name="connsiteX282" fmla="*/ 372089 w 767789"/>
                    <a:gd name="connsiteY282" fmla="*/ 1156897 h 1263475"/>
                    <a:gd name="connsiteX283" fmla="*/ 370150 w 767789"/>
                    <a:gd name="connsiteY283" fmla="*/ 1161857 h 1263475"/>
                    <a:gd name="connsiteX284" fmla="*/ 366057 w 767789"/>
                    <a:gd name="connsiteY284" fmla="*/ 1171345 h 1263475"/>
                    <a:gd name="connsiteX285" fmla="*/ 338051 w 767789"/>
                    <a:gd name="connsiteY285" fmla="*/ 1187735 h 1263475"/>
                    <a:gd name="connsiteX286" fmla="*/ 332880 w 767789"/>
                    <a:gd name="connsiteY286" fmla="*/ 1194205 h 1263475"/>
                    <a:gd name="connsiteX287" fmla="*/ 329864 w 767789"/>
                    <a:gd name="connsiteY287" fmla="*/ 1205419 h 1263475"/>
                    <a:gd name="connsiteX288" fmla="*/ 324909 w 767789"/>
                    <a:gd name="connsiteY288" fmla="*/ 1209085 h 1263475"/>
                    <a:gd name="connsiteX289" fmla="*/ 321032 w 767789"/>
                    <a:gd name="connsiteY289" fmla="*/ 1210810 h 1263475"/>
                    <a:gd name="connsiteX290" fmla="*/ 314569 w 767789"/>
                    <a:gd name="connsiteY290" fmla="*/ 1213398 h 1263475"/>
                    <a:gd name="connsiteX291" fmla="*/ 309829 w 767789"/>
                    <a:gd name="connsiteY291" fmla="*/ 1212967 h 1263475"/>
                    <a:gd name="connsiteX292" fmla="*/ 307675 w 767789"/>
                    <a:gd name="connsiteY292" fmla="*/ 1212320 h 1263475"/>
                    <a:gd name="connsiteX293" fmla="*/ 306382 w 767789"/>
                    <a:gd name="connsiteY293" fmla="*/ 1218143 h 1263475"/>
                    <a:gd name="connsiteX294" fmla="*/ 308106 w 767789"/>
                    <a:gd name="connsiteY294" fmla="*/ 1221593 h 1263475"/>
                    <a:gd name="connsiteX295" fmla="*/ 315431 w 767789"/>
                    <a:gd name="connsiteY295" fmla="*/ 1224828 h 1263475"/>
                    <a:gd name="connsiteX296" fmla="*/ 299058 w 767789"/>
                    <a:gd name="connsiteY296" fmla="*/ 1227200 h 1263475"/>
                    <a:gd name="connsiteX297" fmla="*/ 277084 w 767789"/>
                    <a:gd name="connsiteY297" fmla="*/ 1225906 h 1263475"/>
                    <a:gd name="connsiteX298" fmla="*/ 275361 w 767789"/>
                    <a:gd name="connsiteY298" fmla="*/ 1223103 h 1263475"/>
                    <a:gd name="connsiteX299" fmla="*/ 270190 w 767789"/>
                    <a:gd name="connsiteY299" fmla="*/ 1217496 h 1263475"/>
                    <a:gd name="connsiteX300" fmla="*/ 249509 w 767789"/>
                    <a:gd name="connsiteY300" fmla="*/ 1223103 h 1263475"/>
                    <a:gd name="connsiteX301" fmla="*/ 231197 w 767789"/>
                    <a:gd name="connsiteY301" fmla="*/ 1224828 h 1263475"/>
                    <a:gd name="connsiteX302" fmla="*/ 212886 w 767789"/>
                    <a:gd name="connsiteY302" fmla="*/ 1223318 h 1263475"/>
                    <a:gd name="connsiteX303" fmla="*/ 212886 w 767789"/>
                    <a:gd name="connsiteY303" fmla="*/ 1228925 h 1263475"/>
                    <a:gd name="connsiteX304" fmla="*/ 194143 w 767789"/>
                    <a:gd name="connsiteY304" fmla="*/ 1243159 h 1263475"/>
                    <a:gd name="connsiteX305" fmla="*/ 189188 w 767789"/>
                    <a:gd name="connsiteY305" fmla="*/ 1248119 h 1263475"/>
                    <a:gd name="connsiteX306" fmla="*/ 183587 w 767789"/>
                    <a:gd name="connsiteY306" fmla="*/ 1254588 h 1263475"/>
                    <a:gd name="connsiteX307" fmla="*/ 180571 w 767789"/>
                    <a:gd name="connsiteY307" fmla="*/ 1246178 h 1263475"/>
                    <a:gd name="connsiteX308" fmla="*/ 174755 w 767789"/>
                    <a:gd name="connsiteY308" fmla="*/ 1237552 h 1263475"/>
                    <a:gd name="connsiteX309" fmla="*/ 162475 w 767789"/>
                    <a:gd name="connsiteY309" fmla="*/ 1231729 h 1263475"/>
                    <a:gd name="connsiteX310" fmla="*/ 157520 w 767789"/>
                    <a:gd name="connsiteY310" fmla="*/ 1230866 h 1263475"/>
                    <a:gd name="connsiteX311" fmla="*/ 156874 w 767789"/>
                    <a:gd name="connsiteY311" fmla="*/ 1234532 h 1263475"/>
                    <a:gd name="connsiteX312" fmla="*/ 154720 w 767789"/>
                    <a:gd name="connsiteY312" fmla="*/ 1238846 h 1263475"/>
                    <a:gd name="connsiteX313" fmla="*/ 158167 w 767789"/>
                    <a:gd name="connsiteY313" fmla="*/ 1243159 h 1263475"/>
                    <a:gd name="connsiteX314" fmla="*/ 167645 w 767789"/>
                    <a:gd name="connsiteY314" fmla="*/ 1253294 h 1263475"/>
                    <a:gd name="connsiteX315" fmla="*/ 154289 w 767789"/>
                    <a:gd name="connsiteY315" fmla="*/ 1257392 h 1263475"/>
                    <a:gd name="connsiteX316" fmla="*/ 163337 w 767789"/>
                    <a:gd name="connsiteY316" fmla="*/ 1206497 h 1263475"/>
                    <a:gd name="connsiteX317" fmla="*/ 156874 w 767789"/>
                    <a:gd name="connsiteY317" fmla="*/ 1195714 h 1263475"/>
                    <a:gd name="connsiteX318" fmla="*/ 152565 w 767789"/>
                    <a:gd name="connsiteY318" fmla="*/ 1204125 h 1263475"/>
                    <a:gd name="connsiteX319" fmla="*/ 153858 w 767789"/>
                    <a:gd name="connsiteY319" fmla="*/ 1217064 h 1263475"/>
                    <a:gd name="connsiteX320" fmla="*/ 157736 w 767789"/>
                    <a:gd name="connsiteY320" fmla="*/ 1221593 h 1263475"/>
                    <a:gd name="connsiteX321" fmla="*/ 160536 w 767789"/>
                    <a:gd name="connsiteY321" fmla="*/ 1216633 h 1263475"/>
                    <a:gd name="connsiteX322" fmla="*/ 163337 w 767789"/>
                    <a:gd name="connsiteY322" fmla="*/ 1206497 h 1263475"/>
                    <a:gd name="connsiteX323" fmla="*/ 203622 w 767789"/>
                    <a:gd name="connsiteY323" fmla="*/ 733565 h 1263475"/>
                    <a:gd name="connsiteX324" fmla="*/ 206423 w 767789"/>
                    <a:gd name="connsiteY324" fmla="*/ 725586 h 1263475"/>
                    <a:gd name="connsiteX325" fmla="*/ 202976 w 767789"/>
                    <a:gd name="connsiteY325" fmla="*/ 726233 h 1263475"/>
                    <a:gd name="connsiteX326" fmla="*/ 198883 w 767789"/>
                    <a:gd name="connsiteY326" fmla="*/ 729899 h 1263475"/>
                    <a:gd name="connsiteX327" fmla="*/ 195005 w 767789"/>
                    <a:gd name="connsiteY327" fmla="*/ 734212 h 1263475"/>
                    <a:gd name="connsiteX328" fmla="*/ 203622 w 767789"/>
                    <a:gd name="connsiteY328" fmla="*/ 733565 h 1263475"/>
                    <a:gd name="connsiteX329" fmla="*/ 620049 w 767789"/>
                    <a:gd name="connsiteY329" fmla="*/ 594036 h 1263475"/>
                    <a:gd name="connsiteX330" fmla="*/ 619187 w 767789"/>
                    <a:gd name="connsiteY330" fmla="*/ 591879 h 1263475"/>
                    <a:gd name="connsiteX331" fmla="*/ 616817 w 767789"/>
                    <a:gd name="connsiteY331" fmla="*/ 594036 h 1263475"/>
                    <a:gd name="connsiteX332" fmla="*/ 617679 w 767789"/>
                    <a:gd name="connsiteY332" fmla="*/ 596192 h 1263475"/>
                    <a:gd name="connsiteX333" fmla="*/ 620049 w 767789"/>
                    <a:gd name="connsiteY333" fmla="*/ 594036 h 1263475"/>
                    <a:gd name="connsiteX334" fmla="*/ 539693 w 767789"/>
                    <a:gd name="connsiteY334" fmla="*/ 453428 h 1263475"/>
                    <a:gd name="connsiteX335" fmla="*/ 538401 w 767789"/>
                    <a:gd name="connsiteY335" fmla="*/ 454722 h 1263475"/>
                    <a:gd name="connsiteX336" fmla="*/ 539478 w 767789"/>
                    <a:gd name="connsiteY336" fmla="*/ 457526 h 1263475"/>
                    <a:gd name="connsiteX337" fmla="*/ 539693 w 767789"/>
                    <a:gd name="connsiteY337" fmla="*/ 453428 h 1263475"/>
                    <a:gd name="connsiteX338" fmla="*/ 384153 w 767789"/>
                    <a:gd name="connsiteY338" fmla="*/ 229578 h 1263475"/>
                    <a:gd name="connsiteX339" fmla="*/ 381137 w 767789"/>
                    <a:gd name="connsiteY339" fmla="*/ 227421 h 1263475"/>
                    <a:gd name="connsiteX340" fmla="*/ 376613 w 767789"/>
                    <a:gd name="connsiteY340" fmla="*/ 229578 h 1263475"/>
                    <a:gd name="connsiteX341" fmla="*/ 379629 w 767789"/>
                    <a:gd name="connsiteY341" fmla="*/ 231735 h 1263475"/>
                    <a:gd name="connsiteX342" fmla="*/ 384153 w 767789"/>
                    <a:gd name="connsiteY342" fmla="*/ 229578 h 1263475"/>
                    <a:gd name="connsiteX343" fmla="*/ 267605 w 767789"/>
                    <a:gd name="connsiteY343" fmla="*/ 193995 h 1263475"/>
                    <a:gd name="connsiteX344" fmla="*/ 264374 w 767789"/>
                    <a:gd name="connsiteY344" fmla="*/ 192054 h 1263475"/>
                    <a:gd name="connsiteX345" fmla="*/ 266743 w 767789"/>
                    <a:gd name="connsiteY345" fmla="*/ 197230 h 1263475"/>
                    <a:gd name="connsiteX346" fmla="*/ 267605 w 767789"/>
                    <a:gd name="connsiteY346" fmla="*/ 193995 h 1263475"/>
                    <a:gd name="connsiteX347" fmla="*/ 263512 w 767789"/>
                    <a:gd name="connsiteY347" fmla="*/ 186231 h 1263475"/>
                    <a:gd name="connsiteX348" fmla="*/ 260711 w 767789"/>
                    <a:gd name="connsiteY348" fmla="*/ 185369 h 1263475"/>
                    <a:gd name="connsiteX349" fmla="*/ 260280 w 767789"/>
                    <a:gd name="connsiteY349" fmla="*/ 190760 h 1263475"/>
                    <a:gd name="connsiteX350" fmla="*/ 263512 w 767789"/>
                    <a:gd name="connsiteY350" fmla="*/ 186231 h 1263475"/>
                    <a:gd name="connsiteX351" fmla="*/ 273206 w 767789"/>
                    <a:gd name="connsiteY351" fmla="*/ 179115 h 1263475"/>
                    <a:gd name="connsiteX352" fmla="*/ 269975 w 767789"/>
                    <a:gd name="connsiteY352" fmla="*/ 176958 h 1263475"/>
                    <a:gd name="connsiteX353" fmla="*/ 266743 w 767789"/>
                    <a:gd name="connsiteY353" fmla="*/ 177821 h 1263475"/>
                    <a:gd name="connsiteX354" fmla="*/ 269975 w 767789"/>
                    <a:gd name="connsiteY354" fmla="*/ 179977 h 1263475"/>
                    <a:gd name="connsiteX355" fmla="*/ 273206 w 767789"/>
                    <a:gd name="connsiteY355" fmla="*/ 179115 h 1263475"/>
                    <a:gd name="connsiteX356" fmla="*/ 370150 w 767789"/>
                    <a:gd name="connsiteY356" fmla="*/ 41958 h 1263475"/>
                    <a:gd name="connsiteX357" fmla="*/ 381998 w 767789"/>
                    <a:gd name="connsiteY357" fmla="*/ 35057 h 1263475"/>
                    <a:gd name="connsiteX358" fmla="*/ 383506 w 767789"/>
                    <a:gd name="connsiteY358" fmla="*/ 32685 h 1263475"/>
                    <a:gd name="connsiteX359" fmla="*/ 380275 w 767789"/>
                    <a:gd name="connsiteY359" fmla="*/ 27725 h 1263475"/>
                    <a:gd name="connsiteX360" fmla="*/ 377905 w 767789"/>
                    <a:gd name="connsiteY360" fmla="*/ 30097 h 1263475"/>
                    <a:gd name="connsiteX361" fmla="*/ 372735 w 767789"/>
                    <a:gd name="connsiteY361" fmla="*/ 31606 h 1263475"/>
                    <a:gd name="connsiteX362" fmla="*/ 368857 w 767789"/>
                    <a:gd name="connsiteY362" fmla="*/ 34410 h 1263475"/>
                    <a:gd name="connsiteX363" fmla="*/ 367995 w 767789"/>
                    <a:gd name="connsiteY363" fmla="*/ 47349 h 1263475"/>
                    <a:gd name="connsiteX364" fmla="*/ 370150 w 767789"/>
                    <a:gd name="connsiteY364" fmla="*/ 41958 h 1263475"/>
                    <a:gd name="connsiteX365" fmla="*/ 356147 w 767789"/>
                    <a:gd name="connsiteY365" fmla="*/ 42173 h 1263475"/>
                    <a:gd name="connsiteX366" fmla="*/ 351192 w 767789"/>
                    <a:gd name="connsiteY366" fmla="*/ 39801 h 1263475"/>
                    <a:gd name="connsiteX367" fmla="*/ 352054 w 767789"/>
                    <a:gd name="connsiteY367" fmla="*/ 42820 h 1263475"/>
                    <a:gd name="connsiteX368" fmla="*/ 356147 w 767789"/>
                    <a:gd name="connsiteY368" fmla="*/ 42173 h 126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Lst>
                  <a:rect l="l" t="t" r="r" b="b"/>
                  <a:pathLst>
                    <a:path w="767789" h="1263475">
                      <a:moveTo>
                        <a:pt x="154289" y="1257392"/>
                      </a:moveTo>
                      <a:cubicBezTo>
                        <a:pt x="150627" y="1256098"/>
                        <a:pt x="148257" y="1253726"/>
                        <a:pt x="148257" y="1251354"/>
                      </a:cubicBezTo>
                      <a:cubicBezTo>
                        <a:pt x="148257" y="1249197"/>
                        <a:pt x="146964" y="1247472"/>
                        <a:pt x="145241" y="1247472"/>
                      </a:cubicBezTo>
                      <a:cubicBezTo>
                        <a:pt x="143733" y="1247472"/>
                        <a:pt x="139855" y="1245531"/>
                        <a:pt x="136839" y="1243159"/>
                      </a:cubicBezTo>
                      <a:cubicBezTo>
                        <a:pt x="133608" y="1240571"/>
                        <a:pt x="128222" y="1238846"/>
                        <a:pt x="123698" y="1238846"/>
                      </a:cubicBezTo>
                      <a:cubicBezTo>
                        <a:pt x="118743" y="1238846"/>
                        <a:pt x="115296" y="1237767"/>
                        <a:pt x="114650" y="1235611"/>
                      </a:cubicBezTo>
                      <a:cubicBezTo>
                        <a:pt x="113788" y="1233454"/>
                        <a:pt x="111634" y="1232807"/>
                        <a:pt x="108618" y="1233670"/>
                      </a:cubicBezTo>
                      <a:cubicBezTo>
                        <a:pt x="99785" y="1235826"/>
                        <a:pt x="87936" y="1218143"/>
                        <a:pt x="89875" y="1206066"/>
                      </a:cubicBezTo>
                      <a:cubicBezTo>
                        <a:pt x="89875" y="1204988"/>
                        <a:pt x="89013" y="1204341"/>
                        <a:pt x="87721" y="1204341"/>
                      </a:cubicBezTo>
                      <a:cubicBezTo>
                        <a:pt x="84920" y="1204341"/>
                        <a:pt x="79319" y="1198949"/>
                        <a:pt x="79319" y="1196361"/>
                      </a:cubicBezTo>
                      <a:cubicBezTo>
                        <a:pt x="79319" y="1195283"/>
                        <a:pt x="76519" y="1192695"/>
                        <a:pt x="72856" y="1190754"/>
                      </a:cubicBezTo>
                      <a:cubicBezTo>
                        <a:pt x="68332" y="1187951"/>
                        <a:pt x="67040" y="1185794"/>
                        <a:pt x="67901" y="1183206"/>
                      </a:cubicBezTo>
                      <a:cubicBezTo>
                        <a:pt x="68763" y="1181266"/>
                        <a:pt x="65101" y="1184069"/>
                        <a:pt x="59715" y="1189676"/>
                      </a:cubicBezTo>
                      <a:cubicBezTo>
                        <a:pt x="51529" y="1198302"/>
                        <a:pt x="37957" y="1206497"/>
                        <a:pt x="31709" y="1206497"/>
                      </a:cubicBezTo>
                      <a:cubicBezTo>
                        <a:pt x="30632" y="1206497"/>
                        <a:pt x="29770" y="1203694"/>
                        <a:pt x="29770" y="1200459"/>
                      </a:cubicBezTo>
                      <a:cubicBezTo>
                        <a:pt x="29770" y="1196146"/>
                        <a:pt x="31278" y="1193342"/>
                        <a:pt x="35156" y="1191401"/>
                      </a:cubicBezTo>
                      <a:cubicBezTo>
                        <a:pt x="37957" y="1189892"/>
                        <a:pt x="40973" y="1186657"/>
                        <a:pt x="41834" y="1184500"/>
                      </a:cubicBezTo>
                      <a:cubicBezTo>
                        <a:pt x="42481" y="1182128"/>
                        <a:pt x="43989" y="1181266"/>
                        <a:pt x="45497" y="1182128"/>
                      </a:cubicBezTo>
                      <a:cubicBezTo>
                        <a:pt x="47220" y="1182991"/>
                        <a:pt x="47005" y="1182344"/>
                        <a:pt x="45281" y="1180187"/>
                      </a:cubicBezTo>
                      <a:cubicBezTo>
                        <a:pt x="42050" y="1176090"/>
                        <a:pt x="43773" y="1167032"/>
                        <a:pt x="48513" y="1162935"/>
                      </a:cubicBezTo>
                      <a:cubicBezTo>
                        <a:pt x="50236" y="1161425"/>
                        <a:pt x="52821" y="1157759"/>
                        <a:pt x="54114" y="1154740"/>
                      </a:cubicBezTo>
                      <a:cubicBezTo>
                        <a:pt x="57130" y="1147623"/>
                        <a:pt x="58207" y="1110099"/>
                        <a:pt x="55622" y="1108374"/>
                      </a:cubicBezTo>
                      <a:cubicBezTo>
                        <a:pt x="54114" y="1107511"/>
                        <a:pt x="54329" y="1105571"/>
                        <a:pt x="55837" y="1102767"/>
                      </a:cubicBezTo>
                      <a:cubicBezTo>
                        <a:pt x="58207" y="1098023"/>
                        <a:pt x="54760" y="1083574"/>
                        <a:pt x="51098" y="1083574"/>
                      </a:cubicBezTo>
                      <a:cubicBezTo>
                        <a:pt x="50021" y="1083574"/>
                        <a:pt x="49159" y="1082280"/>
                        <a:pt x="49159" y="1080770"/>
                      </a:cubicBezTo>
                      <a:cubicBezTo>
                        <a:pt x="49159" y="1079261"/>
                        <a:pt x="45712" y="1076673"/>
                        <a:pt x="41619" y="1074947"/>
                      </a:cubicBezTo>
                      <a:cubicBezTo>
                        <a:pt x="36233" y="1072791"/>
                        <a:pt x="34079" y="1070634"/>
                        <a:pt x="34079" y="1067184"/>
                      </a:cubicBezTo>
                      <a:cubicBezTo>
                        <a:pt x="34079" y="1064596"/>
                        <a:pt x="32571" y="1062008"/>
                        <a:pt x="30847" y="1061145"/>
                      </a:cubicBezTo>
                      <a:cubicBezTo>
                        <a:pt x="28478" y="1060283"/>
                        <a:pt x="27831" y="1058342"/>
                        <a:pt x="28693" y="1054891"/>
                      </a:cubicBezTo>
                      <a:cubicBezTo>
                        <a:pt x="29986" y="1050363"/>
                        <a:pt x="28908" y="1049284"/>
                        <a:pt x="20291" y="1046050"/>
                      </a:cubicBezTo>
                      <a:cubicBezTo>
                        <a:pt x="10812" y="1042383"/>
                        <a:pt x="10381" y="1041736"/>
                        <a:pt x="10381" y="1033973"/>
                      </a:cubicBezTo>
                      <a:cubicBezTo>
                        <a:pt x="10381" y="1028797"/>
                        <a:pt x="9304" y="1025347"/>
                        <a:pt x="7150" y="1024484"/>
                      </a:cubicBezTo>
                      <a:cubicBezTo>
                        <a:pt x="5427" y="1023837"/>
                        <a:pt x="3919" y="1020818"/>
                        <a:pt x="3919" y="1018014"/>
                      </a:cubicBezTo>
                      <a:cubicBezTo>
                        <a:pt x="3919" y="1014780"/>
                        <a:pt x="2195" y="1011545"/>
                        <a:pt x="-390" y="1010251"/>
                      </a:cubicBezTo>
                      <a:cubicBezTo>
                        <a:pt x="-2760" y="1008957"/>
                        <a:pt x="-4268" y="1007016"/>
                        <a:pt x="-3621" y="1005722"/>
                      </a:cubicBezTo>
                      <a:cubicBezTo>
                        <a:pt x="-821" y="1001409"/>
                        <a:pt x="-605" y="986529"/>
                        <a:pt x="-3191" y="986529"/>
                      </a:cubicBezTo>
                      <a:cubicBezTo>
                        <a:pt x="-4699" y="986529"/>
                        <a:pt x="-2544" y="983725"/>
                        <a:pt x="1333" y="980275"/>
                      </a:cubicBezTo>
                      <a:cubicBezTo>
                        <a:pt x="4996" y="976824"/>
                        <a:pt x="8227" y="972942"/>
                        <a:pt x="8227" y="971648"/>
                      </a:cubicBezTo>
                      <a:cubicBezTo>
                        <a:pt x="8227" y="970355"/>
                        <a:pt x="9304" y="969276"/>
                        <a:pt x="10381" y="969276"/>
                      </a:cubicBezTo>
                      <a:cubicBezTo>
                        <a:pt x="11674" y="969276"/>
                        <a:pt x="12536" y="970355"/>
                        <a:pt x="12536" y="971864"/>
                      </a:cubicBezTo>
                      <a:cubicBezTo>
                        <a:pt x="12536" y="973158"/>
                        <a:pt x="12967" y="973805"/>
                        <a:pt x="13613" y="973158"/>
                      </a:cubicBezTo>
                      <a:cubicBezTo>
                        <a:pt x="15336" y="971433"/>
                        <a:pt x="12320" y="964963"/>
                        <a:pt x="9735" y="964963"/>
                      </a:cubicBezTo>
                      <a:cubicBezTo>
                        <a:pt x="8443" y="964963"/>
                        <a:pt x="3703" y="960866"/>
                        <a:pt x="-1036" y="955906"/>
                      </a:cubicBezTo>
                      <a:cubicBezTo>
                        <a:pt x="-8576" y="947495"/>
                        <a:pt x="-9223" y="945770"/>
                        <a:pt x="-7930" y="938006"/>
                      </a:cubicBezTo>
                      <a:cubicBezTo>
                        <a:pt x="-7284" y="933262"/>
                        <a:pt x="-5345" y="927870"/>
                        <a:pt x="-3621" y="925929"/>
                      </a:cubicBezTo>
                      <a:cubicBezTo>
                        <a:pt x="41" y="922048"/>
                        <a:pt x="687" y="917519"/>
                        <a:pt x="-2544" y="917519"/>
                      </a:cubicBezTo>
                      <a:cubicBezTo>
                        <a:pt x="-8145" y="917519"/>
                        <a:pt x="-3621" y="910834"/>
                        <a:pt x="4780" y="906521"/>
                      </a:cubicBezTo>
                      <a:cubicBezTo>
                        <a:pt x="11890" y="903070"/>
                        <a:pt x="15767" y="898973"/>
                        <a:pt x="20291" y="890778"/>
                      </a:cubicBezTo>
                      <a:cubicBezTo>
                        <a:pt x="23523" y="884739"/>
                        <a:pt x="28262" y="876976"/>
                        <a:pt x="30847" y="873310"/>
                      </a:cubicBezTo>
                      <a:cubicBezTo>
                        <a:pt x="33433" y="869859"/>
                        <a:pt x="38603" y="859508"/>
                        <a:pt x="42696" y="850666"/>
                      </a:cubicBezTo>
                      <a:cubicBezTo>
                        <a:pt x="46574" y="841824"/>
                        <a:pt x="51529" y="831904"/>
                        <a:pt x="53898" y="828669"/>
                      </a:cubicBezTo>
                      <a:cubicBezTo>
                        <a:pt x="56053" y="825650"/>
                        <a:pt x="57776" y="821552"/>
                        <a:pt x="57776" y="820043"/>
                      </a:cubicBezTo>
                      <a:cubicBezTo>
                        <a:pt x="57776" y="818317"/>
                        <a:pt x="59715" y="815083"/>
                        <a:pt x="62085" y="812926"/>
                      </a:cubicBezTo>
                      <a:cubicBezTo>
                        <a:pt x="64454" y="810769"/>
                        <a:pt x="66393" y="807319"/>
                        <a:pt x="66393" y="805162"/>
                      </a:cubicBezTo>
                      <a:cubicBezTo>
                        <a:pt x="66393" y="803006"/>
                        <a:pt x="67255" y="800849"/>
                        <a:pt x="68332" y="800202"/>
                      </a:cubicBezTo>
                      <a:cubicBezTo>
                        <a:pt x="72856" y="797399"/>
                        <a:pt x="85997" y="774755"/>
                        <a:pt x="84920" y="771736"/>
                      </a:cubicBezTo>
                      <a:cubicBezTo>
                        <a:pt x="82981" y="766560"/>
                        <a:pt x="87505" y="758150"/>
                        <a:pt x="98062" y="747582"/>
                      </a:cubicBezTo>
                      <a:cubicBezTo>
                        <a:pt x="108187" y="737231"/>
                        <a:pt x="137485" y="718685"/>
                        <a:pt x="149980" y="714587"/>
                      </a:cubicBezTo>
                      <a:cubicBezTo>
                        <a:pt x="153643" y="713293"/>
                        <a:pt x="156874" y="711568"/>
                        <a:pt x="156874" y="710705"/>
                      </a:cubicBezTo>
                      <a:cubicBezTo>
                        <a:pt x="156874" y="709843"/>
                        <a:pt x="160321" y="707255"/>
                        <a:pt x="164414" y="704883"/>
                      </a:cubicBezTo>
                      <a:cubicBezTo>
                        <a:pt x="168507" y="702726"/>
                        <a:pt x="171954" y="700138"/>
                        <a:pt x="171954" y="699060"/>
                      </a:cubicBezTo>
                      <a:cubicBezTo>
                        <a:pt x="171954" y="696903"/>
                        <a:pt x="177555" y="691081"/>
                        <a:pt x="179494" y="691081"/>
                      </a:cubicBezTo>
                      <a:cubicBezTo>
                        <a:pt x="183372" y="691081"/>
                        <a:pt x="190481" y="681161"/>
                        <a:pt x="192851" y="672103"/>
                      </a:cubicBezTo>
                      <a:cubicBezTo>
                        <a:pt x="199098" y="648812"/>
                        <a:pt x="203838" y="598349"/>
                        <a:pt x="199529" y="598349"/>
                      </a:cubicBezTo>
                      <a:cubicBezTo>
                        <a:pt x="198667" y="598349"/>
                        <a:pt x="197806" y="595977"/>
                        <a:pt x="197806" y="592957"/>
                      </a:cubicBezTo>
                      <a:cubicBezTo>
                        <a:pt x="197806" y="589938"/>
                        <a:pt x="198452" y="587566"/>
                        <a:pt x="199529" y="587566"/>
                      </a:cubicBezTo>
                      <a:cubicBezTo>
                        <a:pt x="202545" y="587566"/>
                        <a:pt x="205130" y="499363"/>
                        <a:pt x="202114" y="491815"/>
                      </a:cubicBezTo>
                      <a:cubicBezTo>
                        <a:pt x="200822" y="488365"/>
                        <a:pt x="201253" y="484914"/>
                        <a:pt x="203622" y="480601"/>
                      </a:cubicBezTo>
                      <a:cubicBezTo>
                        <a:pt x="205777" y="476072"/>
                        <a:pt x="206423" y="471112"/>
                        <a:pt x="205346" y="463349"/>
                      </a:cubicBezTo>
                      <a:cubicBezTo>
                        <a:pt x="204269" y="454938"/>
                        <a:pt x="205130" y="450194"/>
                        <a:pt x="208577" y="442214"/>
                      </a:cubicBezTo>
                      <a:cubicBezTo>
                        <a:pt x="210947" y="436607"/>
                        <a:pt x="212886" y="430138"/>
                        <a:pt x="212886" y="427765"/>
                      </a:cubicBezTo>
                      <a:cubicBezTo>
                        <a:pt x="212886" y="425609"/>
                        <a:pt x="213963" y="423668"/>
                        <a:pt x="215040" y="423668"/>
                      </a:cubicBezTo>
                      <a:cubicBezTo>
                        <a:pt x="216333" y="423668"/>
                        <a:pt x="217410" y="419570"/>
                        <a:pt x="217194" y="414610"/>
                      </a:cubicBezTo>
                      <a:cubicBezTo>
                        <a:pt x="217194" y="409435"/>
                        <a:pt x="217194" y="403396"/>
                        <a:pt x="217410" y="401024"/>
                      </a:cubicBezTo>
                      <a:cubicBezTo>
                        <a:pt x="217625" y="396495"/>
                        <a:pt x="215902" y="371479"/>
                        <a:pt x="213963" y="353580"/>
                      </a:cubicBezTo>
                      <a:cubicBezTo>
                        <a:pt x="213532" y="347757"/>
                        <a:pt x="212886" y="340425"/>
                        <a:pt x="212886" y="337621"/>
                      </a:cubicBezTo>
                      <a:cubicBezTo>
                        <a:pt x="212886" y="333955"/>
                        <a:pt x="212024" y="332877"/>
                        <a:pt x="209439" y="333955"/>
                      </a:cubicBezTo>
                      <a:cubicBezTo>
                        <a:pt x="206638" y="335034"/>
                        <a:pt x="206207" y="334171"/>
                        <a:pt x="207500" y="329427"/>
                      </a:cubicBezTo>
                      <a:cubicBezTo>
                        <a:pt x="208146" y="325976"/>
                        <a:pt x="210301" y="321879"/>
                        <a:pt x="212024" y="319938"/>
                      </a:cubicBezTo>
                      <a:cubicBezTo>
                        <a:pt x="213748" y="318212"/>
                        <a:pt x="215040" y="315193"/>
                        <a:pt x="215040" y="313684"/>
                      </a:cubicBezTo>
                      <a:cubicBezTo>
                        <a:pt x="215040" y="312174"/>
                        <a:pt x="217625" y="306567"/>
                        <a:pt x="220641" y="301176"/>
                      </a:cubicBezTo>
                      <a:cubicBezTo>
                        <a:pt x="224519" y="294490"/>
                        <a:pt x="225812" y="289962"/>
                        <a:pt x="224950" y="285648"/>
                      </a:cubicBezTo>
                      <a:cubicBezTo>
                        <a:pt x="223011" y="275728"/>
                        <a:pt x="226027" y="258260"/>
                        <a:pt x="230551" y="253300"/>
                      </a:cubicBezTo>
                      <a:cubicBezTo>
                        <a:pt x="232705" y="250928"/>
                        <a:pt x="233567" y="248987"/>
                        <a:pt x="232059" y="248987"/>
                      </a:cubicBezTo>
                      <a:cubicBezTo>
                        <a:pt x="230551" y="248987"/>
                        <a:pt x="230120" y="246830"/>
                        <a:pt x="230982" y="242517"/>
                      </a:cubicBezTo>
                      <a:cubicBezTo>
                        <a:pt x="231628" y="239067"/>
                        <a:pt x="232921" y="232813"/>
                        <a:pt x="233567" y="229147"/>
                      </a:cubicBezTo>
                      <a:cubicBezTo>
                        <a:pt x="235937" y="216423"/>
                        <a:pt x="242831" y="212541"/>
                        <a:pt x="247355" y="221167"/>
                      </a:cubicBezTo>
                      <a:cubicBezTo>
                        <a:pt x="249293" y="224402"/>
                        <a:pt x="249078" y="226343"/>
                        <a:pt x="247139" y="228715"/>
                      </a:cubicBezTo>
                      <a:cubicBezTo>
                        <a:pt x="245847" y="230441"/>
                        <a:pt x="245416" y="231735"/>
                        <a:pt x="246277" y="231735"/>
                      </a:cubicBezTo>
                      <a:cubicBezTo>
                        <a:pt x="247139" y="231735"/>
                        <a:pt x="246708" y="233244"/>
                        <a:pt x="245200" y="234969"/>
                      </a:cubicBezTo>
                      <a:cubicBezTo>
                        <a:pt x="243692" y="236695"/>
                        <a:pt x="243261" y="238204"/>
                        <a:pt x="244339" y="238204"/>
                      </a:cubicBezTo>
                      <a:cubicBezTo>
                        <a:pt x="245200" y="238204"/>
                        <a:pt x="244985" y="239283"/>
                        <a:pt x="243477" y="240792"/>
                      </a:cubicBezTo>
                      <a:cubicBezTo>
                        <a:pt x="239815" y="244458"/>
                        <a:pt x="240245" y="247477"/>
                        <a:pt x="244339" y="245968"/>
                      </a:cubicBezTo>
                      <a:cubicBezTo>
                        <a:pt x="246924" y="244890"/>
                        <a:pt x="247570" y="245537"/>
                        <a:pt x="246493" y="247909"/>
                      </a:cubicBezTo>
                      <a:cubicBezTo>
                        <a:pt x="245847" y="249850"/>
                        <a:pt x="246062" y="250712"/>
                        <a:pt x="247355" y="250065"/>
                      </a:cubicBezTo>
                      <a:cubicBezTo>
                        <a:pt x="248647" y="249418"/>
                        <a:pt x="249509" y="247262"/>
                        <a:pt x="249509" y="245537"/>
                      </a:cubicBezTo>
                      <a:cubicBezTo>
                        <a:pt x="249509" y="243811"/>
                        <a:pt x="250586" y="242517"/>
                        <a:pt x="251879" y="242517"/>
                      </a:cubicBezTo>
                      <a:cubicBezTo>
                        <a:pt x="252956" y="242517"/>
                        <a:pt x="253602" y="241655"/>
                        <a:pt x="252956" y="240792"/>
                      </a:cubicBezTo>
                      <a:cubicBezTo>
                        <a:pt x="252310" y="239714"/>
                        <a:pt x="252740" y="235616"/>
                        <a:pt x="253818" y="231519"/>
                      </a:cubicBezTo>
                      <a:cubicBezTo>
                        <a:pt x="254895" y="227421"/>
                        <a:pt x="256187" y="219442"/>
                        <a:pt x="257049" y="213620"/>
                      </a:cubicBezTo>
                      <a:cubicBezTo>
                        <a:pt x="257695" y="207581"/>
                        <a:pt x="259419" y="202190"/>
                        <a:pt x="260711" y="201327"/>
                      </a:cubicBezTo>
                      <a:cubicBezTo>
                        <a:pt x="262650" y="200033"/>
                        <a:pt x="262219" y="199171"/>
                        <a:pt x="259203" y="198092"/>
                      </a:cubicBezTo>
                      <a:cubicBezTo>
                        <a:pt x="256834" y="197230"/>
                        <a:pt x="254248" y="196151"/>
                        <a:pt x="253602" y="195936"/>
                      </a:cubicBezTo>
                      <a:cubicBezTo>
                        <a:pt x="252956" y="195504"/>
                        <a:pt x="252525" y="197877"/>
                        <a:pt x="252956" y="201112"/>
                      </a:cubicBezTo>
                      <a:cubicBezTo>
                        <a:pt x="253602" y="206934"/>
                        <a:pt x="251017" y="210169"/>
                        <a:pt x="245631" y="210169"/>
                      </a:cubicBezTo>
                      <a:cubicBezTo>
                        <a:pt x="243908" y="210169"/>
                        <a:pt x="243477" y="209091"/>
                        <a:pt x="244554" y="207581"/>
                      </a:cubicBezTo>
                      <a:cubicBezTo>
                        <a:pt x="247355" y="202837"/>
                        <a:pt x="247139" y="199386"/>
                        <a:pt x="243908" y="199386"/>
                      </a:cubicBezTo>
                      <a:cubicBezTo>
                        <a:pt x="242400" y="199386"/>
                        <a:pt x="240030" y="197445"/>
                        <a:pt x="238737" y="195289"/>
                      </a:cubicBezTo>
                      <a:cubicBezTo>
                        <a:pt x="236152" y="190113"/>
                        <a:pt x="235937" y="186231"/>
                        <a:pt x="238522" y="190544"/>
                      </a:cubicBezTo>
                      <a:cubicBezTo>
                        <a:pt x="241323" y="195073"/>
                        <a:pt x="249509" y="189682"/>
                        <a:pt x="249509" y="183212"/>
                      </a:cubicBezTo>
                      <a:cubicBezTo>
                        <a:pt x="249509" y="180193"/>
                        <a:pt x="248432" y="177821"/>
                        <a:pt x="247139" y="177821"/>
                      </a:cubicBezTo>
                      <a:cubicBezTo>
                        <a:pt x="245631" y="177821"/>
                        <a:pt x="245200" y="175449"/>
                        <a:pt x="245847" y="171351"/>
                      </a:cubicBezTo>
                      <a:cubicBezTo>
                        <a:pt x="246708" y="167254"/>
                        <a:pt x="246062" y="164019"/>
                        <a:pt x="244123" y="161862"/>
                      </a:cubicBezTo>
                      <a:cubicBezTo>
                        <a:pt x="242400" y="160137"/>
                        <a:pt x="241538" y="157118"/>
                        <a:pt x="242184" y="155393"/>
                      </a:cubicBezTo>
                      <a:cubicBezTo>
                        <a:pt x="243692" y="151295"/>
                        <a:pt x="248863" y="150864"/>
                        <a:pt x="249940" y="154314"/>
                      </a:cubicBezTo>
                      <a:cubicBezTo>
                        <a:pt x="250586" y="156255"/>
                        <a:pt x="252094" y="156255"/>
                        <a:pt x="255541" y="154314"/>
                      </a:cubicBezTo>
                      <a:cubicBezTo>
                        <a:pt x="258126" y="152805"/>
                        <a:pt x="261358" y="152373"/>
                        <a:pt x="262435" y="153020"/>
                      </a:cubicBezTo>
                      <a:cubicBezTo>
                        <a:pt x="263727" y="153667"/>
                        <a:pt x="263943" y="152805"/>
                        <a:pt x="263296" y="151079"/>
                      </a:cubicBezTo>
                      <a:cubicBezTo>
                        <a:pt x="262650" y="149139"/>
                        <a:pt x="262866" y="147629"/>
                        <a:pt x="264158" y="147629"/>
                      </a:cubicBezTo>
                      <a:cubicBezTo>
                        <a:pt x="268036" y="147629"/>
                        <a:pt x="263512" y="135984"/>
                        <a:pt x="258557" y="133396"/>
                      </a:cubicBezTo>
                      <a:cubicBezTo>
                        <a:pt x="255972" y="132102"/>
                        <a:pt x="254464" y="130377"/>
                        <a:pt x="255541" y="129514"/>
                      </a:cubicBezTo>
                      <a:cubicBezTo>
                        <a:pt x="256403" y="128651"/>
                        <a:pt x="257049" y="127142"/>
                        <a:pt x="257049" y="126495"/>
                      </a:cubicBezTo>
                      <a:cubicBezTo>
                        <a:pt x="257480" y="122182"/>
                        <a:pt x="260927" y="115281"/>
                        <a:pt x="262650" y="115281"/>
                      </a:cubicBezTo>
                      <a:cubicBezTo>
                        <a:pt x="263727" y="115281"/>
                        <a:pt x="264374" y="114634"/>
                        <a:pt x="264158" y="113771"/>
                      </a:cubicBezTo>
                      <a:cubicBezTo>
                        <a:pt x="263727" y="110752"/>
                        <a:pt x="268251" y="101263"/>
                        <a:pt x="271698" y="98244"/>
                      </a:cubicBezTo>
                      <a:cubicBezTo>
                        <a:pt x="273637" y="96734"/>
                        <a:pt x="275791" y="92637"/>
                        <a:pt x="276438" y="89186"/>
                      </a:cubicBezTo>
                      <a:cubicBezTo>
                        <a:pt x="277299" y="85736"/>
                        <a:pt x="278807" y="82717"/>
                        <a:pt x="279885" y="82717"/>
                      </a:cubicBezTo>
                      <a:cubicBezTo>
                        <a:pt x="280962" y="82501"/>
                        <a:pt x="283116" y="82285"/>
                        <a:pt x="284624" y="82070"/>
                      </a:cubicBezTo>
                      <a:cubicBezTo>
                        <a:pt x="285917" y="82070"/>
                        <a:pt x="287855" y="77972"/>
                        <a:pt x="288502" y="73228"/>
                      </a:cubicBezTo>
                      <a:cubicBezTo>
                        <a:pt x="289148" y="68483"/>
                        <a:pt x="290010" y="65680"/>
                        <a:pt x="290225" y="66758"/>
                      </a:cubicBezTo>
                      <a:cubicBezTo>
                        <a:pt x="290441" y="68052"/>
                        <a:pt x="292595" y="65680"/>
                        <a:pt x="295180" y="61798"/>
                      </a:cubicBezTo>
                      <a:cubicBezTo>
                        <a:pt x="298627" y="56191"/>
                        <a:pt x="300781" y="54897"/>
                        <a:pt x="304444" y="55760"/>
                      </a:cubicBezTo>
                      <a:cubicBezTo>
                        <a:pt x="307460" y="56622"/>
                        <a:pt x="310907" y="55328"/>
                        <a:pt x="314353" y="52094"/>
                      </a:cubicBezTo>
                      <a:cubicBezTo>
                        <a:pt x="317154" y="49506"/>
                        <a:pt x="320170" y="47565"/>
                        <a:pt x="321032" y="47996"/>
                      </a:cubicBezTo>
                      <a:cubicBezTo>
                        <a:pt x="322109" y="48212"/>
                        <a:pt x="322755" y="47349"/>
                        <a:pt x="322755" y="46055"/>
                      </a:cubicBezTo>
                      <a:cubicBezTo>
                        <a:pt x="322755" y="43683"/>
                        <a:pt x="319955" y="44114"/>
                        <a:pt x="310907" y="47349"/>
                      </a:cubicBezTo>
                      <a:cubicBezTo>
                        <a:pt x="308106" y="48427"/>
                        <a:pt x="308968" y="46702"/>
                        <a:pt x="313923" y="42173"/>
                      </a:cubicBezTo>
                      <a:cubicBezTo>
                        <a:pt x="319093" y="37213"/>
                        <a:pt x="321678" y="35919"/>
                        <a:pt x="322755" y="37860"/>
                      </a:cubicBezTo>
                      <a:cubicBezTo>
                        <a:pt x="325125" y="41311"/>
                        <a:pt x="329433" y="38292"/>
                        <a:pt x="327710" y="34194"/>
                      </a:cubicBezTo>
                      <a:cubicBezTo>
                        <a:pt x="327064" y="32469"/>
                        <a:pt x="327279" y="31175"/>
                        <a:pt x="328356" y="31391"/>
                      </a:cubicBezTo>
                      <a:cubicBezTo>
                        <a:pt x="332019" y="32253"/>
                        <a:pt x="337835" y="28587"/>
                        <a:pt x="337835" y="25568"/>
                      </a:cubicBezTo>
                      <a:cubicBezTo>
                        <a:pt x="337835" y="23627"/>
                        <a:pt x="340205" y="22549"/>
                        <a:pt x="344298" y="22549"/>
                      </a:cubicBezTo>
                      <a:cubicBezTo>
                        <a:pt x="349253" y="22549"/>
                        <a:pt x="350330" y="23411"/>
                        <a:pt x="349253" y="25999"/>
                      </a:cubicBezTo>
                      <a:cubicBezTo>
                        <a:pt x="348607" y="27940"/>
                        <a:pt x="346452" y="29018"/>
                        <a:pt x="344083" y="28372"/>
                      </a:cubicBezTo>
                      <a:cubicBezTo>
                        <a:pt x="341713" y="27725"/>
                        <a:pt x="339990" y="28156"/>
                        <a:pt x="339990" y="29234"/>
                      </a:cubicBezTo>
                      <a:cubicBezTo>
                        <a:pt x="339990" y="33332"/>
                        <a:pt x="348607" y="30959"/>
                        <a:pt x="350977" y="26431"/>
                      </a:cubicBezTo>
                      <a:cubicBezTo>
                        <a:pt x="352485" y="23627"/>
                        <a:pt x="353346" y="21039"/>
                        <a:pt x="353131" y="20392"/>
                      </a:cubicBezTo>
                      <a:cubicBezTo>
                        <a:pt x="352915" y="19745"/>
                        <a:pt x="354208" y="18451"/>
                        <a:pt x="356362" y="17157"/>
                      </a:cubicBezTo>
                      <a:cubicBezTo>
                        <a:pt x="358517" y="16079"/>
                        <a:pt x="361533" y="13707"/>
                        <a:pt x="363256" y="12197"/>
                      </a:cubicBezTo>
                      <a:cubicBezTo>
                        <a:pt x="366918" y="8747"/>
                        <a:pt x="370150" y="8747"/>
                        <a:pt x="370150" y="12413"/>
                      </a:cubicBezTo>
                      <a:cubicBezTo>
                        <a:pt x="370150" y="14138"/>
                        <a:pt x="370796" y="13923"/>
                        <a:pt x="372304" y="11766"/>
                      </a:cubicBezTo>
                      <a:cubicBezTo>
                        <a:pt x="373381" y="10041"/>
                        <a:pt x="375105" y="8531"/>
                        <a:pt x="375966" y="8316"/>
                      </a:cubicBezTo>
                      <a:cubicBezTo>
                        <a:pt x="376828" y="8316"/>
                        <a:pt x="380490" y="7022"/>
                        <a:pt x="383722" y="5728"/>
                      </a:cubicBezTo>
                      <a:cubicBezTo>
                        <a:pt x="387169" y="4218"/>
                        <a:pt x="390616" y="3571"/>
                        <a:pt x="391693" y="4218"/>
                      </a:cubicBezTo>
                      <a:cubicBezTo>
                        <a:pt x="392770" y="4865"/>
                        <a:pt x="394063" y="4434"/>
                        <a:pt x="394924" y="3140"/>
                      </a:cubicBezTo>
                      <a:cubicBezTo>
                        <a:pt x="395786" y="1846"/>
                        <a:pt x="397294" y="1415"/>
                        <a:pt x="398371" y="2062"/>
                      </a:cubicBezTo>
                      <a:cubicBezTo>
                        <a:pt x="399448" y="2924"/>
                        <a:pt x="400310" y="2493"/>
                        <a:pt x="400310" y="1199"/>
                      </a:cubicBezTo>
                      <a:cubicBezTo>
                        <a:pt x="400310" y="-95"/>
                        <a:pt x="404619" y="-958"/>
                        <a:pt x="410004" y="-742"/>
                      </a:cubicBezTo>
                      <a:cubicBezTo>
                        <a:pt x="415390" y="-742"/>
                        <a:pt x="421207" y="-1820"/>
                        <a:pt x="422930" y="-3330"/>
                      </a:cubicBezTo>
                      <a:cubicBezTo>
                        <a:pt x="424869" y="-4839"/>
                        <a:pt x="427023" y="-5486"/>
                        <a:pt x="427885" y="-4624"/>
                      </a:cubicBezTo>
                      <a:cubicBezTo>
                        <a:pt x="428747" y="-3761"/>
                        <a:pt x="427454" y="-1605"/>
                        <a:pt x="425300" y="-95"/>
                      </a:cubicBezTo>
                      <a:cubicBezTo>
                        <a:pt x="421853" y="2709"/>
                        <a:pt x="422715" y="2924"/>
                        <a:pt x="433702" y="2062"/>
                      </a:cubicBezTo>
                      <a:cubicBezTo>
                        <a:pt x="443827" y="1415"/>
                        <a:pt x="445766" y="1630"/>
                        <a:pt x="444689" y="4218"/>
                      </a:cubicBezTo>
                      <a:cubicBezTo>
                        <a:pt x="444042" y="6159"/>
                        <a:pt x="444904" y="7453"/>
                        <a:pt x="446843" y="7453"/>
                      </a:cubicBezTo>
                      <a:cubicBezTo>
                        <a:pt x="448566" y="7453"/>
                        <a:pt x="450505" y="8963"/>
                        <a:pt x="451151" y="10688"/>
                      </a:cubicBezTo>
                      <a:cubicBezTo>
                        <a:pt x="452013" y="12413"/>
                        <a:pt x="453521" y="13923"/>
                        <a:pt x="454598" y="13923"/>
                      </a:cubicBezTo>
                      <a:cubicBezTo>
                        <a:pt x="455891" y="13923"/>
                        <a:pt x="455676" y="12629"/>
                        <a:pt x="454168" y="10688"/>
                      </a:cubicBezTo>
                      <a:cubicBezTo>
                        <a:pt x="452013" y="8100"/>
                        <a:pt x="452013" y="7453"/>
                        <a:pt x="455029" y="7453"/>
                      </a:cubicBezTo>
                      <a:cubicBezTo>
                        <a:pt x="456968" y="7453"/>
                        <a:pt x="458476" y="9178"/>
                        <a:pt x="458476" y="11766"/>
                      </a:cubicBezTo>
                      <a:cubicBezTo>
                        <a:pt x="458476" y="15217"/>
                        <a:pt x="456968" y="16079"/>
                        <a:pt x="450936" y="16079"/>
                      </a:cubicBezTo>
                      <a:cubicBezTo>
                        <a:pt x="439734" y="16079"/>
                        <a:pt x="416467" y="28372"/>
                        <a:pt x="403757" y="40880"/>
                      </a:cubicBezTo>
                      <a:cubicBezTo>
                        <a:pt x="397509" y="47134"/>
                        <a:pt x="392985" y="53172"/>
                        <a:pt x="393416" y="54466"/>
                      </a:cubicBezTo>
                      <a:cubicBezTo>
                        <a:pt x="393847" y="55760"/>
                        <a:pt x="391477" y="58348"/>
                        <a:pt x="388461" y="60504"/>
                      </a:cubicBezTo>
                      <a:cubicBezTo>
                        <a:pt x="381352" y="65249"/>
                        <a:pt x="370150" y="81207"/>
                        <a:pt x="370150" y="87030"/>
                      </a:cubicBezTo>
                      <a:cubicBezTo>
                        <a:pt x="370150" y="90049"/>
                        <a:pt x="371873" y="91990"/>
                        <a:pt x="375536" y="92852"/>
                      </a:cubicBezTo>
                      <a:cubicBezTo>
                        <a:pt x="381998" y="94362"/>
                        <a:pt x="383937" y="99753"/>
                        <a:pt x="380921" y="107733"/>
                      </a:cubicBezTo>
                      <a:cubicBezTo>
                        <a:pt x="378336" y="114418"/>
                        <a:pt x="379413" y="116359"/>
                        <a:pt x="391047" y="126710"/>
                      </a:cubicBezTo>
                      <a:cubicBezTo>
                        <a:pt x="395140" y="130377"/>
                        <a:pt x="397509" y="134043"/>
                        <a:pt x="396648" y="135552"/>
                      </a:cubicBezTo>
                      <a:cubicBezTo>
                        <a:pt x="395786" y="136846"/>
                        <a:pt x="394709" y="139865"/>
                        <a:pt x="394493" y="142022"/>
                      </a:cubicBezTo>
                      <a:cubicBezTo>
                        <a:pt x="393416" y="148707"/>
                        <a:pt x="389538" y="151942"/>
                        <a:pt x="382860" y="151942"/>
                      </a:cubicBezTo>
                      <a:cubicBezTo>
                        <a:pt x="375966" y="151942"/>
                        <a:pt x="362394" y="159274"/>
                        <a:pt x="359594" y="164666"/>
                      </a:cubicBezTo>
                      <a:cubicBezTo>
                        <a:pt x="354639" y="173508"/>
                        <a:pt x="363041" y="186447"/>
                        <a:pt x="373812" y="186447"/>
                      </a:cubicBezTo>
                      <a:cubicBezTo>
                        <a:pt x="379198" y="186447"/>
                        <a:pt x="382214" y="189682"/>
                        <a:pt x="378552" y="192054"/>
                      </a:cubicBezTo>
                      <a:cubicBezTo>
                        <a:pt x="376828" y="193132"/>
                        <a:pt x="377044" y="193995"/>
                        <a:pt x="378982" y="195073"/>
                      </a:cubicBezTo>
                      <a:cubicBezTo>
                        <a:pt x="381137" y="196583"/>
                        <a:pt x="380921" y="198739"/>
                        <a:pt x="378121" y="205856"/>
                      </a:cubicBezTo>
                      <a:lnTo>
                        <a:pt x="374674" y="215129"/>
                      </a:lnTo>
                      <a:lnTo>
                        <a:pt x="381137" y="221167"/>
                      </a:lnTo>
                      <a:cubicBezTo>
                        <a:pt x="384799" y="224618"/>
                        <a:pt x="389108" y="227421"/>
                        <a:pt x="390831" y="227421"/>
                      </a:cubicBezTo>
                      <a:cubicBezTo>
                        <a:pt x="394278" y="227421"/>
                        <a:pt x="394709" y="232382"/>
                        <a:pt x="391693" y="238204"/>
                      </a:cubicBezTo>
                      <a:cubicBezTo>
                        <a:pt x="389754" y="241655"/>
                        <a:pt x="387815" y="242302"/>
                        <a:pt x="380060" y="241223"/>
                      </a:cubicBezTo>
                      <a:lnTo>
                        <a:pt x="370581" y="239930"/>
                      </a:lnTo>
                      <a:lnTo>
                        <a:pt x="365410" y="251359"/>
                      </a:lnTo>
                      <a:cubicBezTo>
                        <a:pt x="362394" y="257829"/>
                        <a:pt x="360886" y="263436"/>
                        <a:pt x="361963" y="263652"/>
                      </a:cubicBezTo>
                      <a:cubicBezTo>
                        <a:pt x="363041" y="264083"/>
                        <a:pt x="367780" y="263005"/>
                        <a:pt x="372520" y="261064"/>
                      </a:cubicBezTo>
                      <a:cubicBezTo>
                        <a:pt x="382645" y="256966"/>
                        <a:pt x="389538" y="256751"/>
                        <a:pt x="397079" y="260201"/>
                      </a:cubicBezTo>
                      <a:cubicBezTo>
                        <a:pt x="402680" y="262573"/>
                        <a:pt x="404403" y="269043"/>
                        <a:pt x="400095" y="271847"/>
                      </a:cubicBezTo>
                      <a:cubicBezTo>
                        <a:pt x="398587" y="272709"/>
                        <a:pt x="398371" y="276160"/>
                        <a:pt x="399233" y="280688"/>
                      </a:cubicBezTo>
                      <a:cubicBezTo>
                        <a:pt x="400310" y="286295"/>
                        <a:pt x="399664" y="289315"/>
                        <a:pt x="396863" y="292334"/>
                      </a:cubicBezTo>
                      <a:cubicBezTo>
                        <a:pt x="393201" y="296431"/>
                        <a:pt x="393201" y="296647"/>
                        <a:pt x="397079" y="295137"/>
                      </a:cubicBezTo>
                      <a:cubicBezTo>
                        <a:pt x="399879" y="294059"/>
                        <a:pt x="400525" y="294275"/>
                        <a:pt x="399448" y="296000"/>
                      </a:cubicBezTo>
                      <a:cubicBezTo>
                        <a:pt x="398371" y="297941"/>
                        <a:pt x="400741" y="298588"/>
                        <a:pt x="407850" y="298588"/>
                      </a:cubicBezTo>
                      <a:cubicBezTo>
                        <a:pt x="430901" y="298588"/>
                        <a:pt x="460630" y="309371"/>
                        <a:pt x="460630" y="317565"/>
                      </a:cubicBezTo>
                      <a:cubicBezTo>
                        <a:pt x="460630" y="319722"/>
                        <a:pt x="461492" y="322310"/>
                        <a:pt x="462569" y="323388"/>
                      </a:cubicBezTo>
                      <a:cubicBezTo>
                        <a:pt x="470109" y="331799"/>
                        <a:pt x="469032" y="350345"/>
                        <a:pt x="460846" y="350345"/>
                      </a:cubicBezTo>
                      <a:cubicBezTo>
                        <a:pt x="456537" y="350345"/>
                        <a:pt x="454168" y="354227"/>
                        <a:pt x="454168" y="361990"/>
                      </a:cubicBezTo>
                      <a:cubicBezTo>
                        <a:pt x="454168" y="367598"/>
                        <a:pt x="448997" y="372773"/>
                        <a:pt x="438657" y="377949"/>
                      </a:cubicBezTo>
                      <a:cubicBezTo>
                        <a:pt x="434779" y="380106"/>
                        <a:pt x="431116" y="383556"/>
                        <a:pt x="430686" y="385928"/>
                      </a:cubicBezTo>
                      <a:cubicBezTo>
                        <a:pt x="430039" y="390026"/>
                        <a:pt x="430039" y="390026"/>
                        <a:pt x="434133" y="386575"/>
                      </a:cubicBezTo>
                      <a:cubicBezTo>
                        <a:pt x="436502" y="384419"/>
                        <a:pt x="441457" y="382693"/>
                        <a:pt x="445119" y="382693"/>
                      </a:cubicBezTo>
                      <a:cubicBezTo>
                        <a:pt x="448997" y="382693"/>
                        <a:pt x="452013" y="381831"/>
                        <a:pt x="452013" y="380753"/>
                      </a:cubicBezTo>
                      <a:cubicBezTo>
                        <a:pt x="452013" y="377949"/>
                        <a:pt x="462138" y="375577"/>
                        <a:pt x="476788" y="375145"/>
                      </a:cubicBezTo>
                      <a:cubicBezTo>
                        <a:pt x="494668" y="374283"/>
                        <a:pt x="502639" y="379027"/>
                        <a:pt x="505009" y="391104"/>
                      </a:cubicBezTo>
                      <a:cubicBezTo>
                        <a:pt x="505871" y="394770"/>
                        <a:pt x="506948" y="397789"/>
                        <a:pt x="507810" y="397789"/>
                      </a:cubicBezTo>
                      <a:cubicBezTo>
                        <a:pt x="510395" y="397789"/>
                        <a:pt x="515996" y="409435"/>
                        <a:pt x="517504" y="417414"/>
                      </a:cubicBezTo>
                      <a:cubicBezTo>
                        <a:pt x="518366" y="422374"/>
                        <a:pt x="521597" y="427334"/>
                        <a:pt x="526337" y="431647"/>
                      </a:cubicBezTo>
                      <a:cubicBezTo>
                        <a:pt x="531722" y="436392"/>
                        <a:pt x="533446" y="439411"/>
                        <a:pt x="532369" y="442214"/>
                      </a:cubicBezTo>
                      <a:cubicBezTo>
                        <a:pt x="531076" y="445449"/>
                        <a:pt x="530861" y="445449"/>
                        <a:pt x="529353" y="441136"/>
                      </a:cubicBezTo>
                      <a:cubicBezTo>
                        <a:pt x="527629" y="436823"/>
                        <a:pt x="521813" y="432941"/>
                        <a:pt x="519874" y="434882"/>
                      </a:cubicBezTo>
                      <a:cubicBezTo>
                        <a:pt x="519227" y="435313"/>
                        <a:pt x="521166" y="439195"/>
                        <a:pt x="524182" y="443077"/>
                      </a:cubicBezTo>
                      <a:cubicBezTo>
                        <a:pt x="527198" y="447174"/>
                        <a:pt x="529568" y="452566"/>
                        <a:pt x="529568" y="454938"/>
                      </a:cubicBezTo>
                      <a:cubicBezTo>
                        <a:pt x="529568" y="457742"/>
                        <a:pt x="530861" y="459682"/>
                        <a:pt x="533015" y="459682"/>
                      </a:cubicBezTo>
                      <a:cubicBezTo>
                        <a:pt x="535385" y="459682"/>
                        <a:pt x="536031" y="458173"/>
                        <a:pt x="535385" y="454722"/>
                      </a:cubicBezTo>
                      <a:cubicBezTo>
                        <a:pt x="534954" y="451919"/>
                        <a:pt x="535816" y="449331"/>
                        <a:pt x="537324" y="448684"/>
                      </a:cubicBezTo>
                      <a:cubicBezTo>
                        <a:pt x="539262" y="448037"/>
                        <a:pt x="540986" y="450625"/>
                        <a:pt x="542709" y="456663"/>
                      </a:cubicBezTo>
                      <a:cubicBezTo>
                        <a:pt x="548310" y="476935"/>
                        <a:pt x="549603" y="479954"/>
                        <a:pt x="555635" y="486424"/>
                      </a:cubicBezTo>
                      <a:cubicBezTo>
                        <a:pt x="564037" y="495266"/>
                        <a:pt x="566837" y="509499"/>
                        <a:pt x="562960" y="520929"/>
                      </a:cubicBezTo>
                      <a:cubicBezTo>
                        <a:pt x="560159" y="528692"/>
                        <a:pt x="559297" y="553061"/>
                        <a:pt x="561667" y="552414"/>
                      </a:cubicBezTo>
                      <a:cubicBezTo>
                        <a:pt x="563391" y="551983"/>
                        <a:pt x="581271" y="570314"/>
                        <a:pt x="581271" y="572470"/>
                      </a:cubicBezTo>
                      <a:cubicBezTo>
                        <a:pt x="581271" y="573548"/>
                        <a:pt x="584287" y="574842"/>
                        <a:pt x="587734" y="575705"/>
                      </a:cubicBezTo>
                      <a:cubicBezTo>
                        <a:pt x="591397" y="576568"/>
                        <a:pt x="594197" y="578077"/>
                        <a:pt x="594197" y="579371"/>
                      </a:cubicBezTo>
                      <a:cubicBezTo>
                        <a:pt x="594197" y="580665"/>
                        <a:pt x="596998" y="581096"/>
                        <a:pt x="601737" y="580234"/>
                      </a:cubicBezTo>
                      <a:cubicBezTo>
                        <a:pt x="606477" y="579371"/>
                        <a:pt x="609277" y="579587"/>
                        <a:pt x="609277" y="581096"/>
                      </a:cubicBezTo>
                      <a:cubicBezTo>
                        <a:pt x="609277" y="582175"/>
                        <a:pt x="608200" y="583253"/>
                        <a:pt x="606907" y="583253"/>
                      </a:cubicBezTo>
                      <a:cubicBezTo>
                        <a:pt x="605830" y="583253"/>
                        <a:pt x="605184" y="584116"/>
                        <a:pt x="605830" y="585194"/>
                      </a:cubicBezTo>
                      <a:cubicBezTo>
                        <a:pt x="608200" y="588860"/>
                        <a:pt x="635129" y="596408"/>
                        <a:pt x="646547" y="596408"/>
                      </a:cubicBezTo>
                      <a:cubicBezTo>
                        <a:pt x="657534" y="596624"/>
                        <a:pt x="658395" y="597055"/>
                        <a:pt x="659472" y="602446"/>
                      </a:cubicBezTo>
                      <a:cubicBezTo>
                        <a:pt x="660334" y="605681"/>
                        <a:pt x="663566" y="609563"/>
                        <a:pt x="667659" y="611935"/>
                      </a:cubicBezTo>
                      <a:cubicBezTo>
                        <a:pt x="673045" y="614954"/>
                        <a:pt x="674122" y="616680"/>
                        <a:pt x="673045" y="620561"/>
                      </a:cubicBezTo>
                      <a:cubicBezTo>
                        <a:pt x="671967" y="624874"/>
                        <a:pt x="675845" y="635010"/>
                        <a:pt x="688125" y="658948"/>
                      </a:cubicBezTo>
                      <a:cubicBezTo>
                        <a:pt x="690063" y="662614"/>
                        <a:pt x="690494" y="668221"/>
                        <a:pt x="689848" y="675338"/>
                      </a:cubicBezTo>
                      <a:cubicBezTo>
                        <a:pt x="688771" y="683748"/>
                        <a:pt x="689202" y="686768"/>
                        <a:pt x="692433" y="689787"/>
                      </a:cubicBezTo>
                      <a:cubicBezTo>
                        <a:pt x="696096" y="693453"/>
                        <a:pt x="698681" y="711137"/>
                        <a:pt x="698034" y="728820"/>
                      </a:cubicBezTo>
                      <a:cubicBezTo>
                        <a:pt x="698034" y="732487"/>
                        <a:pt x="697604" y="744995"/>
                        <a:pt x="697173" y="756856"/>
                      </a:cubicBezTo>
                      <a:cubicBezTo>
                        <a:pt x="696311" y="777343"/>
                        <a:pt x="697819" y="783813"/>
                        <a:pt x="703205" y="783813"/>
                      </a:cubicBezTo>
                      <a:cubicBezTo>
                        <a:pt x="705574" y="783813"/>
                        <a:pt x="710314" y="790498"/>
                        <a:pt x="715053" y="801065"/>
                      </a:cubicBezTo>
                      <a:cubicBezTo>
                        <a:pt x="722593" y="818102"/>
                        <a:pt x="724317" y="820905"/>
                        <a:pt x="729487" y="825650"/>
                      </a:cubicBezTo>
                      <a:cubicBezTo>
                        <a:pt x="736166" y="831904"/>
                        <a:pt x="753185" y="855626"/>
                        <a:pt x="755770" y="862311"/>
                      </a:cubicBezTo>
                      <a:cubicBezTo>
                        <a:pt x="760725" y="875250"/>
                        <a:pt x="760509" y="890778"/>
                        <a:pt x="755123" y="909755"/>
                      </a:cubicBezTo>
                      <a:cubicBezTo>
                        <a:pt x="752107" y="920107"/>
                        <a:pt x="749091" y="929164"/>
                        <a:pt x="748445" y="929811"/>
                      </a:cubicBezTo>
                      <a:cubicBezTo>
                        <a:pt x="747583" y="930674"/>
                        <a:pt x="741336" y="931968"/>
                        <a:pt x="734442" y="932830"/>
                      </a:cubicBezTo>
                      <a:cubicBezTo>
                        <a:pt x="720655" y="934340"/>
                        <a:pt x="720439" y="934556"/>
                        <a:pt x="702989" y="951377"/>
                      </a:cubicBezTo>
                      <a:cubicBezTo>
                        <a:pt x="696526" y="957415"/>
                        <a:pt x="685970" y="965610"/>
                        <a:pt x="679292" y="969276"/>
                      </a:cubicBezTo>
                      <a:cubicBezTo>
                        <a:pt x="668520" y="975530"/>
                        <a:pt x="666582" y="975962"/>
                        <a:pt x="657964" y="974021"/>
                      </a:cubicBezTo>
                      <a:cubicBezTo>
                        <a:pt x="651071" y="972511"/>
                        <a:pt x="647193" y="972942"/>
                        <a:pt x="642884" y="975099"/>
                      </a:cubicBezTo>
                      <a:cubicBezTo>
                        <a:pt x="639653" y="976824"/>
                        <a:pt x="636206" y="977471"/>
                        <a:pt x="634913" y="976824"/>
                      </a:cubicBezTo>
                      <a:cubicBezTo>
                        <a:pt x="633836" y="975962"/>
                        <a:pt x="630389" y="976824"/>
                        <a:pt x="627589" y="978765"/>
                      </a:cubicBezTo>
                      <a:cubicBezTo>
                        <a:pt x="621126" y="983078"/>
                        <a:pt x="608415" y="985450"/>
                        <a:pt x="610354" y="982000"/>
                      </a:cubicBezTo>
                      <a:cubicBezTo>
                        <a:pt x="611432" y="980275"/>
                        <a:pt x="610354" y="980059"/>
                        <a:pt x="606907" y="981137"/>
                      </a:cubicBezTo>
                      <a:cubicBezTo>
                        <a:pt x="600660" y="983294"/>
                        <a:pt x="596782" y="986960"/>
                        <a:pt x="597859" y="989979"/>
                      </a:cubicBezTo>
                      <a:cubicBezTo>
                        <a:pt x="598290" y="991489"/>
                        <a:pt x="597213" y="994077"/>
                        <a:pt x="595274" y="995802"/>
                      </a:cubicBezTo>
                      <a:cubicBezTo>
                        <a:pt x="593551" y="997743"/>
                        <a:pt x="592043" y="1000115"/>
                        <a:pt x="592043" y="1001409"/>
                      </a:cubicBezTo>
                      <a:cubicBezTo>
                        <a:pt x="592043" y="1002703"/>
                        <a:pt x="591181" y="1003781"/>
                        <a:pt x="589888" y="1003781"/>
                      </a:cubicBezTo>
                      <a:cubicBezTo>
                        <a:pt x="588811" y="1003781"/>
                        <a:pt x="587734" y="1002918"/>
                        <a:pt x="587734" y="1001625"/>
                      </a:cubicBezTo>
                      <a:cubicBezTo>
                        <a:pt x="587734" y="999252"/>
                        <a:pt x="572439" y="1005722"/>
                        <a:pt x="570069" y="1009172"/>
                      </a:cubicBezTo>
                      <a:cubicBezTo>
                        <a:pt x="569207" y="1010466"/>
                        <a:pt x="568345" y="1010466"/>
                        <a:pt x="568345" y="1009388"/>
                      </a:cubicBezTo>
                      <a:cubicBezTo>
                        <a:pt x="568345" y="1008310"/>
                        <a:pt x="567053" y="1008741"/>
                        <a:pt x="565329" y="1010035"/>
                      </a:cubicBezTo>
                      <a:cubicBezTo>
                        <a:pt x="562313" y="1012407"/>
                        <a:pt x="556928" y="1014133"/>
                        <a:pt x="547449" y="1015642"/>
                      </a:cubicBezTo>
                      <a:cubicBezTo>
                        <a:pt x="541632" y="1016505"/>
                        <a:pt x="534092" y="1011329"/>
                        <a:pt x="531507" y="1004428"/>
                      </a:cubicBezTo>
                      <a:cubicBezTo>
                        <a:pt x="528060" y="995371"/>
                        <a:pt x="527414" y="999899"/>
                        <a:pt x="530645" y="1009172"/>
                      </a:cubicBezTo>
                      <a:cubicBezTo>
                        <a:pt x="534954" y="1021681"/>
                        <a:pt x="534738" y="1022543"/>
                        <a:pt x="525906" y="1023837"/>
                      </a:cubicBezTo>
                      <a:cubicBezTo>
                        <a:pt x="520951" y="1024700"/>
                        <a:pt x="516642" y="1027072"/>
                        <a:pt x="514919" y="1029660"/>
                      </a:cubicBezTo>
                      <a:cubicBezTo>
                        <a:pt x="513411" y="1032032"/>
                        <a:pt x="511041" y="1033973"/>
                        <a:pt x="509318" y="1033973"/>
                      </a:cubicBezTo>
                      <a:cubicBezTo>
                        <a:pt x="506302" y="1033973"/>
                        <a:pt x="506302" y="1036992"/>
                        <a:pt x="509318" y="1049500"/>
                      </a:cubicBezTo>
                      <a:cubicBezTo>
                        <a:pt x="510179" y="1053813"/>
                        <a:pt x="509318" y="1057048"/>
                        <a:pt x="505655" y="1061792"/>
                      </a:cubicBezTo>
                      <a:cubicBezTo>
                        <a:pt x="502855" y="1065243"/>
                        <a:pt x="499408" y="1068262"/>
                        <a:pt x="498331" y="1068262"/>
                      </a:cubicBezTo>
                      <a:cubicBezTo>
                        <a:pt x="495746" y="1068478"/>
                        <a:pt x="490791" y="1085083"/>
                        <a:pt x="490791" y="1093925"/>
                      </a:cubicBezTo>
                      <a:cubicBezTo>
                        <a:pt x="490791" y="1098885"/>
                        <a:pt x="482389" y="1113550"/>
                        <a:pt x="482173" y="1109021"/>
                      </a:cubicBezTo>
                      <a:cubicBezTo>
                        <a:pt x="482173" y="1108158"/>
                        <a:pt x="476788" y="1112687"/>
                        <a:pt x="469894" y="1119157"/>
                      </a:cubicBezTo>
                      <a:cubicBezTo>
                        <a:pt x="463216" y="1125626"/>
                        <a:pt x="456753" y="1131018"/>
                        <a:pt x="455245" y="1131018"/>
                      </a:cubicBezTo>
                      <a:cubicBezTo>
                        <a:pt x="453737" y="1131018"/>
                        <a:pt x="449643" y="1132527"/>
                        <a:pt x="445766" y="1134468"/>
                      </a:cubicBezTo>
                      <a:cubicBezTo>
                        <a:pt x="438010" y="1138350"/>
                        <a:pt x="413020" y="1140507"/>
                        <a:pt x="411081" y="1137488"/>
                      </a:cubicBezTo>
                      <a:cubicBezTo>
                        <a:pt x="408712" y="1133606"/>
                        <a:pt x="392770" y="1139860"/>
                        <a:pt x="383506" y="1148486"/>
                      </a:cubicBezTo>
                      <a:cubicBezTo>
                        <a:pt x="378336" y="1153015"/>
                        <a:pt x="373166" y="1156897"/>
                        <a:pt x="372089" y="1156897"/>
                      </a:cubicBezTo>
                      <a:cubicBezTo>
                        <a:pt x="371012" y="1156897"/>
                        <a:pt x="370150" y="1159053"/>
                        <a:pt x="370150" y="1161857"/>
                      </a:cubicBezTo>
                      <a:cubicBezTo>
                        <a:pt x="369934" y="1164444"/>
                        <a:pt x="368211" y="1168758"/>
                        <a:pt x="366057" y="1171345"/>
                      </a:cubicBezTo>
                      <a:cubicBezTo>
                        <a:pt x="360025" y="1178678"/>
                        <a:pt x="342359" y="1188814"/>
                        <a:pt x="338051" y="1187735"/>
                      </a:cubicBezTo>
                      <a:cubicBezTo>
                        <a:pt x="333311" y="1186441"/>
                        <a:pt x="330080" y="1190539"/>
                        <a:pt x="332880" y="1194205"/>
                      </a:cubicBezTo>
                      <a:cubicBezTo>
                        <a:pt x="336112" y="1198518"/>
                        <a:pt x="334819" y="1203047"/>
                        <a:pt x="329864" y="1205419"/>
                      </a:cubicBezTo>
                      <a:cubicBezTo>
                        <a:pt x="327064" y="1206497"/>
                        <a:pt x="324909" y="1208223"/>
                        <a:pt x="324909" y="1209085"/>
                      </a:cubicBezTo>
                      <a:cubicBezTo>
                        <a:pt x="324909" y="1210163"/>
                        <a:pt x="323186" y="1210810"/>
                        <a:pt x="321032" y="1210810"/>
                      </a:cubicBezTo>
                      <a:cubicBezTo>
                        <a:pt x="318877" y="1210810"/>
                        <a:pt x="315861" y="1212104"/>
                        <a:pt x="314569" y="1213398"/>
                      </a:cubicBezTo>
                      <a:cubicBezTo>
                        <a:pt x="312415" y="1215555"/>
                        <a:pt x="311337" y="1215555"/>
                        <a:pt x="309829" y="1212967"/>
                      </a:cubicBezTo>
                      <a:cubicBezTo>
                        <a:pt x="308537" y="1211026"/>
                        <a:pt x="307675" y="1210810"/>
                        <a:pt x="307675" y="1212320"/>
                      </a:cubicBezTo>
                      <a:cubicBezTo>
                        <a:pt x="307675" y="1213614"/>
                        <a:pt x="307029" y="1216202"/>
                        <a:pt x="306382" y="1218143"/>
                      </a:cubicBezTo>
                      <a:cubicBezTo>
                        <a:pt x="305521" y="1220299"/>
                        <a:pt x="306167" y="1221593"/>
                        <a:pt x="308106" y="1221593"/>
                      </a:cubicBezTo>
                      <a:cubicBezTo>
                        <a:pt x="309829" y="1221593"/>
                        <a:pt x="313061" y="1223103"/>
                        <a:pt x="315431" y="1224828"/>
                      </a:cubicBezTo>
                      <a:cubicBezTo>
                        <a:pt x="319093" y="1228063"/>
                        <a:pt x="317800" y="1228063"/>
                        <a:pt x="299058" y="1227200"/>
                      </a:cubicBezTo>
                      <a:cubicBezTo>
                        <a:pt x="287855" y="1226553"/>
                        <a:pt x="277946" y="1225906"/>
                        <a:pt x="277084" y="1225906"/>
                      </a:cubicBezTo>
                      <a:cubicBezTo>
                        <a:pt x="276007" y="1225906"/>
                        <a:pt x="275361" y="1224612"/>
                        <a:pt x="275361" y="1223103"/>
                      </a:cubicBezTo>
                      <a:cubicBezTo>
                        <a:pt x="275361" y="1221377"/>
                        <a:pt x="272991" y="1219005"/>
                        <a:pt x="270190" y="1217496"/>
                      </a:cubicBezTo>
                      <a:cubicBezTo>
                        <a:pt x="263727" y="1214045"/>
                        <a:pt x="249509" y="1217927"/>
                        <a:pt x="249509" y="1223103"/>
                      </a:cubicBezTo>
                      <a:cubicBezTo>
                        <a:pt x="249509" y="1225906"/>
                        <a:pt x="246924" y="1226122"/>
                        <a:pt x="231197" y="1224828"/>
                      </a:cubicBezTo>
                      <a:lnTo>
                        <a:pt x="212886" y="1223318"/>
                      </a:lnTo>
                      <a:lnTo>
                        <a:pt x="212886" y="1228925"/>
                      </a:lnTo>
                      <a:cubicBezTo>
                        <a:pt x="212886" y="1235179"/>
                        <a:pt x="202545" y="1243159"/>
                        <a:pt x="194143" y="1243159"/>
                      </a:cubicBezTo>
                      <a:cubicBezTo>
                        <a:pt x="190481" y="1243159"/>
                        <a:pt x="189188" y="1244453"/>
                        <a:pt x="189188" y="1248119"/>
                      </a:cubicBezTo>
                      <a:cubicBezTo>
                        <a:pt x="189188" y="1254373"/>
                        <a:pt x="187680" y="1256098"/>
                        <a:pt x="183587" y="1254588"/>
                      </a:cubicBezTo>
                      <a:cubicBezTo>
                        <a:pt x="181864" y="1253941"/>
                        <a:pt x="180571" y="1250491"/>
                        <a:pt x="180571" y="1246178"/>
                      </a:cubicBezTo>
                      <a:cubicBezTo>
                        <a:pt x="180571" y="1240140"/>
                        <a:pt x="179710" y="1238630"/>
                        <a:pt x="174755" y="1237552"/>
                      </a:cubicBezTo>
                      <a:cubicBezTo>
                        <a:pt x="171308" y="1236689"/>
                        <a:pt x="165922" y="1234101"/>
                        <a:pt x="162475" y="1231729"/>
                      </a:cubicBezTo>
                      <a:cubicBezTo>
                        <a:pt x="157089" y="1227847"/>
                        <a:pt x="156228" y="1227847"/>
                        <a:pt x="157520" y="1230866"/>
                      </a:cubicBezTo>
                      <a:cubicBezTo>
                        <a:pt x="158167" y="1232807"/>
                        <a:pt x="157951" y="1234532"/>
                        <a:pt x="156874" y="1234532"/>
                      </a:cubicBezTo>
                      <a:cubicBezTo>
                        <a:pt x="155581" y="1234532"/>
                        <a:pt x="154720" y="1236473"/>
                        <a:pt x="154720" y="1238846"/>
                      </a:cubicBezTo>
                      <a:cubicBezTo>
                        <a:pt x="154720" y="1241433"/>
                        <a:pt x="156228" y="1243159"/>
                        <a:pt x="158167" y="1243159"/>
                      </a:cubicBezTo>
                      <a:cubicBezTo>
                        <a:pt x="162044" y="1243159"/>
                        <a:pt x="167430" y="1248981"/>
                        <a:pt x="167645" y="1253294"/>
                      </a:cubicBezTo>
                      <a:cubicBezTo>
                        <a:pt x="167645" y="1257608"/>
                        <a:pt x="160536" y="1259980"/>
                        <a:pt x="154289" y="1257392"/>
                      </a:cubicBezTo>
                      <a:close/>
                      <a:moveTo>
                        <a:pt x="163337" y="1206497"/>
                      </a:moveTo>
                      <a:cubicBezTo>
                        <a:pt x="163337" y="1201322"/>
                        <a:pt x="159890" y="1195714"/>
                        <a:pt x="156874" y="1195714"/>
                      </a:cubicBezTo>
                      <a:cubicBezTo>
                        <a:pt x="156012" y="1195714"/>
                        <a:pt x="154073" y="1199381"/>
                        <a:pt x="152565" y="1204125"/>
                      </a:cubicBezTo>
                      <a:cubicBezTo>
                        <a:pt x="150196" y="1211457"/>
                        <a:pt x="150411" y="1212967"/>
                        <a:pt x="153858" y="1217064"/>
                      </a:cubicBezTo>
                      <a:lnTo>
                        <a:pt x="157736" y="1221593"/>
                      </a:lnTo>
                      <a:lnTo>
                        <a:pt x="160536" y="1216633"/>
                      </a:lnTo>
                      <a:cubicBezTo>
                        <a:pt x="162044" y="1214045"/>
                        <a:pt x="163121" y="1209516"/>
                        <a:pt x="163337" y="1206497"/>
                      </a:cubicBezTo>
                      <a:close/>
                      <a:moveTo>
                        <a:pt x="203622" y="733565"/>
                      </a:moveTo>
                      <a:cubicBezTo>
                        <a:pt x="206638" y="730114"/>
                        <a:pt x="207715" y="727526"/>
                        <a:pt x="206423" y="725586"/>
                      </a:cubicBezTo>
                      <a:cubicBezTo>
                        <a:pt x="204915" y="722998"/>
                        <a:pt x="204269" y="723213"/>
                        <a:pt x="202976" y="726233"/>
                      </a:cubicBezTo>
                      <a:cubicBezTo>
                        <a:pt x="202330" y="728173"/>
                        <a:pt x="200391" y="729899"/>
                        <a:pt x="198883" y="729899"/>
                      </a:cubicBezTo>
                      <a:cubicBezTo>
                        <a:pt x="197375" y="729899"/>
                        <a:pt x="195651" y="731840"/>
                        <a:pt x="195005" y="734212"/>
                      </a:cubicBezTo>
                      <a:cubicBezTo>
                        <a:pt x="193497" y="740035"/>
                        <a:pt x="197806" y="739603"/>
                        <a:pt x="203622" y="733565"/>
                      </a:cubicBezTo>
                      <a:close/>
                      <a:moveTo>
                        <a:pt x="620049" y="594036"/>
                      </a:moveTo>
                      <a:cubicBezTo>
                        <a:pt x="620049" y="592957"/>
                        <a:pt x="619618" y="591879"/>
                        <a:pt x="619187" y="591879"/>
                      </a:cubicBezTo>
                      <a:cubicBezTo>
                        <a:pt x="618541" y="591879"/>
                        <a:pt x="617464" y="592957"/>
                        <a:pt x="616817" y="594036"/>
                      </a:cubicBezTo>
                      <a:cubicBezTo>
                        <a:pt x="616171" y="595330"/>
                        <a:pt x="616602" y="596192"/>
                        <a:pt x="617679" y="596192"/>
                      </a:cubicBezTo>
                      <a:cubicBezTo>
                        <a:pt x="618972" y="596192"/>
                        <a:pt x="620049" y="595330"/>
                        <a:pt x="620049" y="594036"/>
                      </a:cubicBezTo>
                      <a:close/>
                      <a:moveTo>
                        <a:pt x="539693" y="453428"/>
                      </a:moveTo>
                      <a:cubicBezTo>
                        <a:pt x="539047" y="451703"/>
                        <a:pt x="538401" y="452350"/>
                        <a:pt x="538401" y="454722"/>
                      </a:cubicBezTo>
                      <a:cubicBezTo>
                        <a:pt x="538185" y="457095"/>
                        <a:pt x="538832" y="458388"/>
                        <a:pt x="539478" y="457526"/>
                      </a:cubicBezTo>
                      <a:cubicBezTo>
                        <a:pt x="540124" y="456879"/>
                        <a:pt x="540340" y="454938"/>
                        <a:pt x="539693" y="453428"/>
                      </a:cubicBezTo>
                      <a:close/>
                      <a:moveTo>
                        <a:pt x="384153" y="229578"/>
                      </a:moveTo>
                      <a:cubicBezTo>
                        <a:pt x="384799" y="228500"/>
                        <a:pt x="383506" y="227421"/>
                        <a:pt x="381137" y="227421"/>
                      </a:cubicBezTo>
                      <a:cubicBezTo>
                        <a:pt x="378552" y="227421"/>
                        <a:pt x="376613" y="228500"/>
                        <a:pt x="376613" y="229578"/>
                      </a:cubicBezTo>
                      <a:cubicBezTo>
                        <a:pt x="376613" y="230872"/>
                        <a:pt x="377905" y="231735"/>
                        <a:pt x="379629" y="231735"/>
                      </a:cubicBezTo>
                      <a:cubicBezTo>
                        <a:pt x="381352" y="231735"/>
                        <a:pt x="383506" y="230872"/>
                        <a:pt x="384153" y="229578"/>
                      </a:cubicBezTo>
                      <a:close/>
                      <a:moveTo>
                        <a:pt x="267605" y="193995"/>
                      </a:moveTo>
                      <a:cubicBezTo>
                        <a:pt x="266743" y="192270"/>
                        <a:pt x="265451" y="191407"/>
                        <a:pt x="264374" y="192054"/>
                      </a:cubicBezTo>
                      <a:cubicBezTo>
                        <a:pt x="262004" y="193348"/>
                        <a:pt x="263943" y="197230"/>
                        <a:pt x="266743" y="197230"/>
                      </a:cubicBezTo>
                      <a:cubicBezTo>
                        <a:pt x="267820" y="197230"/>
                        <a:pt x="268251" y="195720"/>
                        <a:pt x="267605" y="193995"/>
                      </a:cubicBezTo>
                      <a:close/>
                      <a:moveTo>
                        <a:pt x="263512" y="186231"/>
                      </a:moveTo>
                      <a:cubicBezTo>
                        <a:pt x="265666" y="179762"/>
                        <a:pt x="263512" y="179115"/>
                        <a:pt x="260711" y="185369"/>
                      </a:cubicBezTo>
                      <a:cubicBezTo>
                        <a:pt x="259419" y="188388"/>
                        <a:pt x="259203" y="190760"/>
                        <a:pt x="260280" y="190760"/>
                      </a:cubicBezTo>
                      <a:cubicBezTo>
                        <a:pt x="261358" y="190760"/>
                        <a:pt x="262866" y="188819"/>
                        <a:pt x="263512" y="186231"/>
                      </a:cubicBezTo>
                      <a:close/>
                      <a:moveTo>
                        <a:pt x="273206" y="179115"/>
                      </a:moveTo>
                      <a:cubicBezTo>
                        <a:pt x="273206" y="178683"/>
                        <a:pt x="271698" y="177821"/>
                        <a:pt x="269975" y="176958"/>
                      </a:cubicBezTo>
                      <a:cubicBezTo>
                        <a:pt x="268251" y="176311"/>
                        <a:pt x="266743" y="176742"/>
                        <a:pt x="266743" y="177821"/>
                      </a:cubicBezTo>
                      <a:cubicBezTo>
                        <a:pt x="266743" y="179115"/>
                        <a:pt x="268251" y="179977"/>
                        <a:pt x="269975" y="179977"/>
                      </a:cubicBezTo>
                      <a:cubicBezTo>
                        <a:pt x="271698" y="179977"/>
                        <a:pt x="273206" y="179546"/>
                        <a:pt x="273206" y="179115"/>
                      </a:cubicBezTo>
                      <a:close/>
                      <a:moveTo>
                        <a:pt x="370150" y="41958"/>
                      </a:moveTo>
                      <a:cubicBezTo>
                        <a:pt x="370150" y="36782"/>
                        <a:pt x="373812" y="34626"/>
                        <a:pt x="381998" y="35057"/>
                      </a:cubicBezTo>
                      <a:cubicBezTo>
                        <a:pt x="388246" y="35488"/>
                        <a:pt x="388246" y="35272"/>
                        <a:pt x="383506" y="32685"/>
                      </a:cubicBezTo>
                      <a:cubicBezTo>
                        <a:pt x="380921" y="31175"/>
                        <a:pt x="379413" y="29018"/>
                        <a:pt x="380275" y="27725"/>
                      </a:cubicBezTo>
                      <a:cubicBezTo>
                        <a:pt x="381352" y="26646"/>
                        <a:pt x="380060" y="27725"/>
                        <a:pt x="377905" y="30097"/>
                      </a:cubicBezTo>
                      <a:cubicBezTo>
                        <a:pt x="374889" y="33332"/>
                        <a:pt x="373597" y="33763"/>
                        <a:pt x="372735" y="31606"/>
                      </a:cubicBezTo>
                      <a:cubicBezTo>
                        <a:pt x="372304" y="29665"/>
                        <a:pt x="370796" y="30744"/>
                        <a:pt x="368857" y="34410"/>
                      </a:cubicBezTo>
                      <a:cubicBezTo>
                        <a:pt x="365410" y="41311"/>
                        <a:pt x="364764" y="49290"/>
                        <a:pt x="367995" y="47349"/>
                      </a:cubicBezTo>
                      <a:cubicBezTo>
                        <a:pt x="369288" y="46702"/>
                        <a:pt x="370150" y="44114"/>
                        <a:pt x="370150" y="41958"/>
                      </a:cubicBezTo>
                      <a:close/>
                      <a:moveTo>
                        <a:pt x="356147" y="42173"/>
                      </a:moveTo>
                      <a:cubicBezTo>
                        <a:pt x="355501" y="40880"/>
                        <a:pt x="353131" y="39801"/>
                        <a:pt x="351192" y="39801"/>
                      </a:cubicBezTo>
                      <a:cubicBezTo>
                        <a:pt x="348391" y="39801"/>
                        <a:pt x="348391" y="40233"/>
                        <a:pt x="352054" y="42820"/>
                      </a:cubicBezTo>
                      <a:cubicBezTo>
                        <a:pt x="356578" y="46055"/>
                        <a:pt x="358517" y="45840"/>
                        <a:pt x="356147" y="42173"/>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6" name="Freeform: Shape 55">
                  <a:extLst>
                    <a:ext uri="{FF2B5EF4-FFF2-40B4-BE49-F238E27FC236}">
                      <a16:creationId xmlns:a16="http://schemas.microsoft.com/office/drawing/2014/main" id="{481CF5A6-E2F2-1324-8BFF-15C0B4D7106A}"/>
                    </a:ext>
                  </a:extLst>
                </p:cNvPr>
                <p:cNvSpPr>
                  <a:spLocks/>
                </p:cNvSpPr>
                <p:nvPr/>
              </p:nvSpPr>
              <p:spPr>
                <a:xfrm flipV="1">
                  <a:off x="2048834" y="5378623"/>
                  <a:ext cx="47982" cy="20432"/>
                </a:xfrm>
                <a:custGeom>
                  <a:avLst/>
                  <a:gdLst>
                    <a:gd name="connsiteX0" fmla="*/ 2870 w 47982"/>
                    <a:gd name="connsiteY0" fmla="*/ 17263 h 20432"/>
                    <a:gd name="connsiteX1" fmla="*/ -4670 w 47982"/>
                    <a:gd name="connsiteY1" fmla="*/ 16616 h 20432"/>
                    <a:gd name="connsiteX2" fmla="*/ -5101 w 47982"/>
                    <a:gd name="connsiteY2" fmla="*/ 14675 h 20432"/>
                    <a:gd name="connsiteX3" fmla="*/ -5747 w 47982"/>
                    <a:gd name="connsiteY3" fmla="*/ 7558 h 20432"/>
                    <a:gd name="connsiteX4" fmla="*/ -2731 w 47982"/>
                    <a:gd name="connsiteY4" fmla="*/ 873 h 20432"/>
                    <a:gd name="connsiteX5" fmla="*/ 10626 w 47982"/>
                    <a:gd name="connsiteY5" fmla="*/ 5833 h 20432"/>
                    <a:gd name="connsiteX6" fmla="*/ 15796 w 47982"/>
                    <a:gd name="connsiteY6" fmla="*/ 9499 h 20432"/>
                    <a:gd name="connsiteX7" fmla="*/ 16011 w 47982"/>
                    <a:gd name="connsiteY7" fmla="*/ -2362 h 20432"/>
                    <a:gd name="connsiteX8" fmla="*/ 30445 w 47982"/>
                    <a:gd name="connsiteY8" fmla="*/ 3892 h 20432"/>
                    <a:gd name="connsiteX9" fmla="*/ 37123 w 47982"/>
                    <a:gd name="connsiteY9" fmla="*/ 12950 h 20432"/>
                    <a:gd name="connsiteX10" fmla="*/ 23551 w 47982"/>
                    <a:gd name="connsiteY10" fmla="*/ 16400 h 20432"/>
                    <a:gd name="connsiteX11" fmla="*/ 10410 w 47982"/>
                    <a:gd name="connsiteY11" fmla="*/ 17694 h 20432"/>
                    <a:gd name="connsiteX12" fmla="*/ 2870 w 47982"/>
                    <a:gd name="connsiteY12" fmla="*/ 17263 h 2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82" h="20432">
                      <a:moveTo>
                        <a:pt x="2870" y="17263"/>
                      </a:moveTo>
                      <a:cubicBezTo>
                        <a:pt x="500" y="16185"/>
                        <a:pt x="-2947" y="15969"/>
                        <a:pt x="-4670" y="16616"/>
                      </a:cubicBezTo>
                      <a:cubicBezTo>
                        <a:pt x="-7255" y="17479"/>
                        <a:pt x="-7471" y="17047"/>
                        <a:pt x="-5101" y="14675"/>
                      </a:cubicBezTo>
                      <a:cubicBezTo>
                        <a:pt x="-1439" y="10793"/>
                        <a:pt x="-1869" y="6049"/>
                        <a:pt x="-5747" y="7558"/>
                      </a:cubicBezTo>
                      <a:cubicBezTo>
                        <a:pt x="-11779" y="9931"/>
                        <a:pt x="-8979" y="4324"/>
                        <a:pt x="-2731" y="873"/>
                      </a:cubicBezTo>
                      <a:cubicBezTo>
                        <a:pt x="3516" y="-2362"/>
                        <a:pt x="3732" y="-2146"/>
                        <a:pt x="10626" y="5833"/>
                      </a:cubicBezTo>
                      <a:cubicBezTo>
                        <a:pt x="14288" y="10362"/>
                        <a:pt x="16658" y="11872"/>
                        <a:pt x="15796" y="9499"/>
                      </a:cubicBezTo>
                      <a:cubicBezTo>
                        <a:pt x="11918" y="-852"/>
                        <a:pt x="11918" y="-2362"/>
                        <a:pt x="16011" y="-2362"/>
                      </a:cubicBezTo>
                      <a:cubicBezTo>
                        <a:pt x="18381" y="-2362"/>
                        <a:pt x="24844" y="442"/>
                        <a:pt x="30445" y="3892"/>
                      </a:cubicBezTo>
                      <a:cubicBezTo>
                        <a:pt x="39709" y="9284"/>
                        <a:pt x="40355" y="10146"/>
                        <a:pt x="37123" y="12950"/>
                      </a:cubicBezTo>
                      <a:cubicBezTo>
                        <a:pt x="35185" y="14675"/>
                        <a:pt x="28937" y="16185"/>
                        <a:pt x="23551" y="16400"/>
                      </a:cubicBezTo>
                      <a:cubicBezTo>
                        <a:pt x="18166" y="16400"/>
                        <a:pt x="12134" y="17263"/>
                        <a:pt x="10410" y="17694"/>
                      </a:cubicBezTo>
                      <a:cubicBezTo>
                        <a:pt x="8687" y="18341"/>
                        <a:pt x="5240" y="18126"/>
                        <a:pt x="2870" y="17263"/>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nvGrpSpPr>
              <p:cNvPr id="45" name="Graphic 296">
                <a:extLst>
                  <a:ext uri="{FF2B5EF4-FFF2-40B4-BE49-F238E27FC236}">
                    <a16:creationId xmlns:a16="http://schemas.microsoft.com/office/drawing/2014/main" id="{3F8D7770-8E9A-899A-FD74-46A6F6F85096}"/>
                  </a:ext>
                </a:extLst>
              </p:cNvPr>
              <p:cNvGrpSpPr>
                <a:grpSpLocks/>
              </p:cNvGrpSpPr>
              <p:nvPr/>
            </p:nvGrpSpPr>
            <p:grpSpPr>
              <a:xfrm>
                <a:off x="637131" y="2972058"/>
                <a:ext cx="2196360" cy="1323756"/>
                <a:chOff x="637131" y="2972058"/>
                <a:chExt cx="2196360" cy="1323756"/>
              </a:xfrm>
              <a:grpFill/>
            </p:grpSpPr>
            <p:sp>
              <p:nvSpPr>
                <p:cNvPr id="46" name="Freeform: Shape 45">
                  <a:extLst>
                    <a:ext uri="{FF2B5EF4-FFF2-40B4-BE49-F238E27FC236}">
                      <a16:creationId xmlns:a16="http://schemas.microsoft.com/office/drawing/2014/main" id="{7DC51C34-D67B-E15E-D73B-A95EAA0BCED7}"/>
                    </a:ext>
                  </a:extLst>
                </p:cNvPr>
                <p:cNvSpPr>
                  <a:spLocks/>
                </p:cNvSpPr>
                <p:nvPr/>
              </p:nvSpPr>
              <p:spPr>
                <a:xfrm flipV="1">
                  <a:off x="1805132" y="2972058"/>
                  <a:ext cx="1028358" cy="353935"/>
                </a:xfrm>
                <a:custGeom>
                  <a:avLst/>
                  <a:gdLst>
                    <a:gd name="connsiteX0" fmla="*/ 776483 w 1028358"/>
                    <a:gd name="connsiteY0" fmla="*/ 339922 h 353935"/>
                    <a:gd name="connsiteX1" fmla="*/ 718317 w 1028358"/>
                    <a:gd name="connsiteY1" fmla="*/ 337119 h 353935"/>
                    <a:gd name="connsiteX2" fmla="*/ 682771 w 1028358"/>
                    <a:gd name="connsiteY2" fmla="*/ 334315 h 353935"/>
                    <a:gd name="connsiteX3" fmla="*/ 670922 w 1028358"/>
                    <a:gd name="connsiteY3" fmla="*/ 333452 h 353935"/>
                    <a:gd name="connsiteX4" fmla="*/ 665536 w 1028358"/>
                    <a:gd name="connsiteY4" fmla="*/ 334099 h 353935"/>
                    <a:gd name="connsiteX5" fmla="*/ 670922 w 1028358"/>
                    <a:gd name="connsiteY5" fmla="*/ 329571 h 353935"/>
                    <a:gd name="connsiteX6" fmla="*/ 672645 w 1028358"/>
                    <a:gd name="connsiteY6" fmla="*/ 325042 h 353935"/>
                    <a:gd name="connsiteX7" fmla="*/ 667475 w 1028358"/>
                    <a:gd name="connsiteY7" fmla="*/ 327414 h 353935"/>
                    <a:gd name="connsiteX8" fmla="*/ 662089 w 1028358"/>
                    <a:gd name="connsiteY8" fmla="*/ 328708 h 353935"/>
                    <a:gd name="connsiteX9" fmla="*/ 654980 w 1028358"/>
                    <a:gd name="connsiteY9" fmla="*/ 330649 h 353935"/>
                    <a:gd name="connsiteX10" fmla="*/ 650456 w 1028358"/>
                    <a:gd name="connsiteY10" fmla="*/ 331512 h 353935"/>
                    <a:gd name="connsiteX11" fmla="*/ 643993 w 1028358"/>
                    <a:gd name="connsiteY11" fmla="*/ 329355 h 353935"/>
                    <a:gd name="connsiteX12" fmla="*/ 637315 w 1028358"/>
                    <a:gd name="connsiteY12" fmla="*/ 325905 h 353935"/>
                    <a:gd name="connsiteX13" fmla="*/ 633868 w 1028358"/>
                    <a:gd name="connsiteY13" fmla="*/ 323964 h 353935"/>
                    <a:gd name="connsiteX14" fmla="*/ 611248 w 1028358"/>
                    <a:gd name="connsiteY14" fmla="*/ 323748 h 353935"/>
                    <a:gd name="connsiteX15" fmla="*/ 608447 w 1028358"/>
                    <a:gd name="connsiteY15" fmla="*/ 323964 h 353935"/>
                    <a:gd name="connsiteX16" fmla="*/ 584104 w 1028358"/>
                    <a:gd name="connsiteY16" fmla="*/ 326551 h 353935"/>
                    <a:gd name="connsiteX17" fmla="*/ 545972 w 1028358"/>
                    <a:gd name="connsiteY17" fmla="*/ 323964 h 353935"/>
                    <a:gd name="connsiteX18" fmla="*/ 534770 w 1028358"/>
                    <a:gd name="connsiteY18" fmla="*/ 324179 h 353935"/>
                    <a:gd name="connsiteX19" fmla="*/ 529169 w 1028358"/>
                    <a:gd name="connsiteY19" fmla="*/ 329355 h 353935"/>
                    <a:gd name="connsiteX20" fmla="*/ 518397 w 1028358"/>
                    <a:gd name="connsiteY20" fmla="*/ 331943 h 353935"/>
                    <a:gd name="connsiteX21" fmla="*/ 442135 w 1028358"/>
                    <a:gd name="connsiteY21" fmla="*/ 334746 h 353935"/>
                    <a:gd name="connsiteX22" fmla="*/ 327311 w 1028358"/>
                    <a:gd name="connsiteY22" fmla="*/ 328708 h 353935"/>
                    <a:gd name="connsiteX23" fmla="*/ 309646 w 1028358"/>
                    <a:gd name="connsiteY23" fmla="*/ 327630 h 353935"/>
                    <a:gd name="connsiteX24" fmla="*/ 288964 w 1028358"/>
                    <a:gd name="connsiteY24" fmla="*/ 327198 h 353935"/>
                    <a:gd name="connsiteX25" fmla="*/ 260312 w 1028358"/>
                    <a:gd name="connsiteY25" fmla="*/ 323964 h 353935"/>
                    <a:gd name="connsiteX26" fmla="*/ 220673 w 1028358"/>
                    <a:gd name="connsiteY26" fmla="*/ 318357 h 353935"/>
                    <a:gd name="connsiteX27" fmla="*/ 224982 w 1028358"/>
                    <a:gd name="connsiteY27" fmla="*/ 316416 h 353935"/>
                    <a:gd name="connsiteX28" fmla="*/ 229290 w 1028358"/>
                    <a:gd name="connsiteY28" fmla="*/ 313396 h 353935"/>
                    <a:gd name="connsiteX29" fmla="*/ 236399 w 1028358"/>
                    <a:gd name="connsiteY29" fmla="*/ 308221 h 353935"/>
                    <a:gd name="connsiteX30" fmla="*/ 238985 w 1028358"/>
                    <a:gd name="connsiteY30" fmla="*/ 305849 h 353935"/>
                    <a:gd name="connsiteX31" fmla="*/ 231660 w 1028358"/>
                    <a:gd name="connsiteY31" fmla="*/ 303045 h 353935"/>
                    <a:gd name="connsiteX32" fmla="*/ 229721 w 1028358"/>
                    <a:gd name="connsiteY32" fmla="*/ 303261 h 353935"/>
                    <a:gd name="connsiteX33" fmla="*/ 225197 w 1028358"/>
                    <a:gd name="connsiteY33" fmla="*/ 306927 h 353935"/>
                    <a:gd name="connsiteX34" fmla="*/ 215934 w 1028358"/>
                    <a:gd name="connsiteY34" fmla="*/ 312103 h 353935"/>
                    <a:gd name="connsiteX35" fmla="*/ 201284 w 1028358"/>
                    <a:gd name="connsiteY35" fmla="*/ 316416 h 353935"/>
                    <a:gd name="connsiteX36" fmla="*/ 189436 w 1028358"/>
                    <a:gd name="connsiteY36" fmla="*/ 314259 h 353935"/>
                    <a:gd name="connsiteX37" fmla="*/ 180603 w 1028358"/>
                    <a:gd name="connsiteY37" fmla="*/ 312103 h 353935"/>
                    <a:gd name="connsiteX38" fmla="*/ 173278 w 1028358"/>
                    <a:gd name="connsiteY38" fmla="*/ 309946 h 353935"/>
                    <a:gd name="connsiteX39" fmla="*/ 168539 w 1028358"/>
                    <a:gd name="connsiteY39" fmla="*/ 307574 h 353935"/>
                    <a:gd name="connsiteX40" fmla="*/ 153890 w 1028358"/>
                    <a:gd name="connsiteY40" fmla="*/ 303692 h 353935"/>
                    <a:gd name="connsiteX41" fmla="*/ 144411 w 1028358"/>
                    <a:gd name="connsiteY41" fmla="*/ 294634 h 353935"/>
                    <a:gd name="connsiteX42" fmla="*/ 150658 w 1028358"/>
                    <a:gd name="connsiteY42" fmla="*/ 288596 h 353935"/>
                    <a:gd name="connsiteX43" fmla="*/ 153459 w 1028358"/>
                    <a:gd name="connsiteY43" fmla="*/ 286440 h 353935"/>
                    <a:gd name="connsiteX44" fmla="*/ 153890 w 1028358"/>
                    <a:gd name="connsiteY44" fmla="*/ 279754 h 353935"/>
                    <a:gd name="connsiteX45" fmla="*/ 186635 w 1028358"/>
                    <a:gd name="connsiteY45" fmla="*/ 274147 h 353935"/>
                    <a:gd name="connsiteX46" fmla="*/ 221966 w 1028358"/>
                    <a:gd name="connsiteY46" fmla="*/ 267678 h 353935"/>
                    <a:gd name="connsiteX47" fmla="*/ 216795 w 1028358"/>
                    <a:gd name="connsiteY47" fmla="*/ 268540 h 353935"/>
                    <a:gd name="connsiteX48" fmla="*/ 194175 w 1028358"/>
                    <a:gd name="connsiteY48" fmla="*/ 269834 h 353935"/>
                    <a:gd name="connsiteX49" fmla="*/ 192236 w 1028358"/>
                    <a:gd name="connsiteY49" fmla="*/ 264227 h 353935"/>
                    <a:gd name="connsiteX50" fmla="*/ 188789 w 1028358"/>
                    <a:gd name="connsiteY50" fmla="*/ 260992 h 353935"/>
                    <a:gd name="connsiteX51" fmla="*/ 172201 w 1028358"/>
                    <a:gd name="connsiteY51" fmla="*/ 259267 h 353935"/>
                    <a:gd name="connsiteX52" fmla="*/ 159491 w 1028358"/>
                    <a:gd name="connsiteY52" fmla="*/ 257542 h 353935"/>
                    <a:gd name="connsiteX53" fmla="*/ 149581 w 1028358"/>
                    <a:gd name="connsiteY53" fmla="*/ 253660 h 353935"/>
                    <a:gd name="connsiteX54" fmla="*/ 152166 w 1028358"/>
                    <a:gd name="connsiteY54" fmla="*/ 253013 h 353935"/>
                    <a:gd name="connsiteX55" fmla="*/ 153028 w 1028358"/>
                    <a:gd name="connsiteY55" fmla="*/ 251935 h 353935"/>
                    <a:gd name="connsiteX56" fmla="*/ 147427 w 1028358"/>
                    <a:gd name="connsiteY56" fmla="*/ 252797 h 353935"/>
                    <a:gd name="connsiteX57" fmla="*/ 133855 w 1028358"/>
                    <a:gd name="connsiteY57" fmla="*/ 254954 h 353935"/>
                    <a:gd name="connsiteX58" fmla="*/ 122868 w 1028358"/>
                    <a:gd name="connsiteY58" fmla="*/ 255816 h 353935"/>
                    <a:gd name="connsiteX59" fmla="*/ 116189 w 1028358"/>
                    <a:gd name="connsiteY59" fmla="*/ 258189 h 353935"/>
                    <a:gd name="connsiteX60" fmla="*/ 109942 w 1028358"/>
                    <a:gd name="connsiteY60" fmla="*/ 260130 h 353935"/>
                    <a:gd name="connsiteX61" fmla="*/ 87106 w 1028358"/>
                    <a:gd name="connsiteY61" fmla="*/ 258189 h 353935"/>
                    <a:gd name="connsiteX62" fmla="*/ 82798 w 1028358"/>
                    <a:gd name="connsiteY62" fmla="*/ 255385 h 353935"/>
                    <a:gd name="connsiteX63" fmla="*/ 83229 w 1028358"/>
                    <a:gd name="connsiteY63" fmla="*/ 254091 h 353935"/>
                    <a:gd name="connsiteX64" fmla="*/ 88614 w 1028358"/>
                    <a:gd name="connsiteY64" fmla="*/ 241799 h 353935"/>
                    <a:gd name="connsiteX65" fmla="*/ 72888 w 1028358"/>
                    <a:gd name="connsiteY65" fmla="*/ 239858 h 353935"/>
                    <a:gd name="connsiteX66" fmla="*/ 58023 w 1028358"/>
                    <a:gd name="connsiteY66" fmla="*/ 238780 h 353935"/>
                    <a:gd name="connsiteX67" fmla="*/ 64271 w 1028358"/>
                    <a:gd name="connsiteY67" fmla="*/ 244387 h 353935"/>
                    <a:gd name="connsiteX68" fmla="*/ 66856 w 1028358"/>
                    <a:gd name="connsiteY68" fmla="*/ 253660 h 353935"/>
                    <a:gd name="connsiteX69" fmla="*/ 59100 w 1028358"/>
                    <a:gd name="connsiteY69" fmla="*/ 254307 h 353935"/>
                    <a:gd name="connsiteX70" fmla="*/ 53715 w 1028358"/>
                    <a:gd name="connsiteY70" fmla="*/ 253876 h 353935"/>
                    <a:gd name="connsiteX71" fmla="*/ 27648 w 1028358"/>
                    <a:gd name="connsiteY71" fmla="*/ 252582 h 353935"/>
                    <a:gd name="connsiteX72" fmla="*/ 16014 w 1028358"/>
                    <a:gd name="connsiteY72" fmla="*/ 246112 h 353935"/>
                    <a:gd name="connsiteX73" fmla="*/ 13860 w 1028358"/>
                    <a:gd name="connsiteY73" fmla="*/ 244171 h 353935"/>
                    <a:gd name="connsiteX74" fmla="*/ 12783 w 1028358"/>
                    <a:gd name="connsiteY74" fmla="*/ 247406 h 353935"/>
                    <a:gd name="connsiteX75" fmla="*/ -358 w 1028358"/>
                    <a:gd name="connsiteY75" fmla="*/ 254523 h 353935"/>
                    <a:gd name="connsiteX76" fmla="*/ -9406 w 1028358"/>
                    <a:gd name="connsiteY76" fmla="*/ 245249 h 353935"/>
                    <a:gd name="connsiteX77" fmla="*/ -8329 w 1028358"/>
                    <a:gd name="connsiteY77" fmla="*/ 243740 h 353935"/>
                    <a:gd name="connsiteX78" fmla="*/ 6535 w 1028358"/>
                    <a:gd name="connsiteY78" fmla="*/ 236623 h 353935"/>
                    <a:gd name="connsiteX79" fmla="*/ 15153 w 1028358"/>
                    <a:gd name="connsiteY79" fmla="*/ 232957 h 353935"/>
                    <a:gd name="connsiteX80" fmla="*/ 30879 w 1028358"/>
                    <a:gd name="connsiteY80" fmla="*/ 229722 h 353935"/>
                    <a:gd name="connsiteX81" fmla="*/ 49406 w 1028358"/>
                    <a:gd name="connsiteY81" fmla="*/ 233820 h 353935"/>
                    <a:gd name="connsiteX82" fmla="*/ 56084 w 1028358"/>
                    <a:gd name="connsiteY82" fmla="*/ 235545 h 353935"/>
                    <a:gd name="connsiteX83" fmla="*/ 57377 w 1028358"/>
                    <a:gd name="connsiteY83" fmla="*/ 232957 h 353935"/>
                    <a:gd name="connsiteX84" fmla="*/ 58454 w 1028358"/>
                    <a:gd name="connsiteY84" fmla="*/ 228860 h 353935"/>
                    <a:gd name="connsiteX85" fmla="*/ 59747 w 1028358"/>
                    <a:gd name="connsiteY85" fmla="*/ 225840 h 353935"/>
                    <a:gd name="connsiteX86" fmla="*/ 60178 w 1028358"/>
                    <a:gd name="connsiteY86" fmla="*/ 221527 h 353935"/>
                    <a:gd name="connsiteX87" fmla="*/ 63409 w 1028358"/>
                    <a:gd name="connsiteY87" fmla="*/ 223468 h 353935"/>
                    <a:gd name="connsiteX88" fmla="*/ 73965 w 1028358"/>
                    <a:gd name="connsiteY88" fmla="*/ 224115 h 353935"/>
                    <a:gd name="connsiteX89" fmla="*/ 90553 w 1028358"/>
                    <a:gd name="connsiteY89" fmla="*/ 229075 h 353935"/>
                    <a:gd name="connsiteX90" fmla="*/ 93354 w 1028358"/>
                    <a:gd name="connsiteY90" fmla="*/ 237054 h 353935"/>
                    <a:gd name="connsiteX91" fmla="*/ 93138 w 1028358"/>
                    <a:gd name="connsiteY91" fmla="*/ 240289 h 353935"/>
                    <a:gd name="connsiteX92" fmla="*/ 95724 w 1028358"/>
                    <a:gd name="connsiteY92" fmla="*/ 244387 h 353935"/>
                    <a:gd name="connsiteX93" fmla="*/ 115974 w 1028358"/>
                    <a:gd name="connsiteY93" fmla="*/ 243955 h 353935"/>
                    <a:gd name="connsiteX94" fmla="*/ 116836 w 1028358"/>
                    <a:gd name="connsiteY94" fmla="*/ 240074 h 353935"/>
                    <a:gd name="connsiteX95" fmla="*/ 110588 w 1028358"/>
                    <a:gd name="connsiteY95" fmla="*/ 237270 h 353935"/>
                    <a:gd name="connsiteX96" fmla="*/ 103910 w 1028358"/>
                    <a:gd name="connsiteY96" fmla="*/ 225625 h 353935"/>
                    <a:gd name="connsiteX97" fmla="*/ 154536 w 1028358"/>
                    <a:gd name="connsiteY97" fmla="*/ 222390 h 353935"/>
                    <a:gd name="connsiteX98" fmla="*/ 195683 w 1028358"/>
                    <a:gd name="connsiteY98" fmla="*/ 223468 h 353935"/>
                    <a:gd name="connsiteX99" fmla="*/ 200207 w 1028358"/>
                    <a:gd name="connsiteY99" fmla="*/ 223468 h 353935"/>
                    <a:gd name="connsiteX100" fmla="*/ 237907 w 1028358"/>
                    <a:gd name="connsiteY100" fmla="*/ 225840 h 353935"/>
                    <a:gd name="connsiteX101" fmla="*/ 250833 w 1028358"/>
                    <a:gd name="connsiteY101" fmla="*/ 236407 h 353935"/>
                    <a:gd name="connsiteX102" fmla="*/ 191805 w 1028358"/>
                    <a:gd name="connsiteY102" fmla="*/ 239642 h 353935"/>
                    <a:gd name="connsiteX103" fmla="*/ 172848 w 1028358"/>
                    <a:gd name="connsiteY103" fmla="*/ 237917 h 353935"/>
                    <a:gd name="connsiteX104" fmla="*/ 161214 w 1028358"/>
                    <a:gd name="connsiteY104" fmla="*/ 239642 h 353935"/>
                    <a:gd name="connsiteX105" fmla="*/ 150874 w 1028358"/>
                    <a:gd name="connsiteY105" fmla="*/ 245249 h 353935"/>
                    <a:gd name="connsiteX106" fmla="*/ 156906 w 1028358"/>
                    <a:gd name="connsiteY106" fmla="*/ 246975 h 353935"/>
                    <a:gd name="connsiteX107" fmla="*/ 185773 w 1028358"/>
                    <a:gd name="connsiteY107" fmla="*/ 248700 h 353935"/>
                    <a:gd name="connsiteX108" fmla="*/ 226059 w 1028358"/>
                    <a:gd name="connsiteY108" fmla="*/ 249347 h 353935"/>
                    <a:gd name="connsiteX109" fmla="*/ 243293 w 1028358"/>
                    <a:gd name="connsiteY109" fmla="*/ 249562 h 353935"/>
                    <a:gd name="connsiteX110" fmla="*/ 243293 w 1028358"/>
                    <a:gd name="connsiteY110" fmla="*/ 247190 h 353935"/>
                    <a:gd name="connsiteX111" fmla="*/ 251910 w 1028358"/>
                    <a:gd name="connsiteY111" fmla="*/ 246328 h 353935"/>
                    <a:gd name="connsiteX112" fmla="*/ 260097 w 1028358"/>
                    <a:gd name="connsiteY112" fmla="*/ 245249 h 353935"/>
                    <a:gd name="connsiteX113" fmla="*/ 260743 w 1028358"/>
                    <a:gd name="connsiteY113" fmla="*/ 240936 h 353935"/>
                    <a:gd name="connsiteX114" fmla="*/ 267421 w 1028358"/>
                    <a:gd name="connsiteY114" fmla="*/ 245249 h 353935"/>
                    <a:gd name="connsiteX115" fmla="*/ 273453 w 1028358"/>
                    <a:gd name="connsiteY115" fmla="*/ 249562 h 353935"/>
                    <a:gd name="connsiteX116" fmla="*/ 291765 w 1028358"/>
                    <a:gd name="connsiteY116" fmla="*/ 257542 h 353935"/>
                    <a:gd name="connsiteX117" fmla="*/ 286164 w 1028358"/>
                    <a:gd name="connsiteY117" fmla="*/ 259483 h 353935"/>
                    <a:gd name="connsiteX118" fmla="*/ 282071 w 1028358"/>
                    <a:gd name="connsiteY118" fmla="*/ 260345 h 353935"/>
                    <a:gd name="connsiteX119" fmla="*/ 288103 w 1028358"/>
                    <a:gd name="connsiteY119" fmla="*/ 262502 h 353935"/>
                    <a:gd name="connsiteX120" fmla="*/ 299305 w 1028358"/>
                    <a:gd name="connsiteY120" fmla="*/ 265952 h 353935"/>
                    <a:gd name="connsiteX121" fmla="*/ 316539 w 1028358"/>
                    <a:gd name="connsiteY121" fmla="*/ 270265 h 353935"/>
                    <a:gd name="connsiteX122" fmla="*/ 332481 w 1028358"/>
                    <a:gd name="connsiteY122" fmla="*/ 275657 h 353935"/>
                    <a:gd name="connsiteX123" fmla="*/ 336144 w 1028358"/>
                    <a:gd name="connsiteY123" fmla="*/ 276304 h 353935"/>
                    <a:gd name="connsiteX124" fmla="*/ 344330 w 1028358"/>
                    <a:gd name="connsiteY124" fmla="*/ 277382 h 353935"/>
                    <a:gd name="connsiteX125" fmla="*/ 349716 w 1028358"/>
                    <a:gd name="connsiteY125" fmla="*/ 279754 h 353935"/>
                    <a:gd name="connsiteX126" fmla="*/ 358333 w 1028358"/>
                    <a:gd name="connsiteY126" fmla="*/ 284930 h 353935"/>
                    <a:gd name="connsiteX127" fmla="*/ 392802 w 1028358"/>
                    <a:gd name="connsiteY127" fmla="*/ 293988 h 353935"/>
                    <a:gd name="connsiteX128" fmla="*/ 411544 w 1028358"/>
                    <a:gd name="connsiteY128" fmla="*/ 298301 h 353935"/>
                    <a:gd name="connsiteX129" fmla="*/ 421454 w 1028358"/>
                    <a:gd name="connsiteY129" fmla="*/ 302182 h 353935"/>
                    <a:gd name="connsiteX130" fmla="*/ 476389 w 1028358"/>
                    <a:gd name="connsiteY130" fmla="*/ 314690 h 353935"/>
                    <a:gd name="connsiteX131" fmla="*/ 481774 w 1028358"/>
                    <a:gd name="connsiteY131" fmla="*/ 314906 h 353935"/>
                    <a:gd name="connsiteX132" fmla="*/ 492546 w 1028358"/>
                    <a:gd name="connsiteY132" fmla="*/ 315984 h 353935"/>
                    <a:gd name="connsiteX133" fmla="*/ 528092 w 1028358"/>
                    <a:gd name="connsiteY133" fmla="*/ 322023 h 353935"/>
                    <a:gd name="connsiteX134" fmla="*/ 525507 w 1028358"/>
                    <a:gd name="connsiteY134" fmla="*/ 317710 h 353935"/>
                    <a:gd name="connsiteX135" fmla="*/ 509780 w 1028358"/>
                    <a:gd name="connsiteY135" fmla="*/ 314259 h 353935"/>
                    <a:gd name="connsiteX136" fmla="*/ 447305 w 1028358"/>
                    <a:gd name="connsiteY136" fmla="*/ 301751 h 353935"/>
                    <a:gd name="connsiteX137" fmla="*/ 456354 w 1028358"/>
                    <a:gd name="connsiteY137" fmla="*/ 299163 h 353935"/>
                    <a:gd name="connsiteX138" fmla="*/ 466263 w 1028358"/>
                    <a:gd name="connsiteY138" fmla="*/ 297007 h 353935"/>
                    <a:gd name="connsiteX139" fmla="*/ 436103 w 1028358"/>
                    <a:gd name="connsiteY139" fmla="*/ 288165 h 353935"/>
                    <a:gd name="connsiteX140" fmla="*/ 364365 w 1028358"/>
                    <a:gd name="connsiteY140" fmla="*/ 276951 h 353935"/>
                    <a:gd name="connsiteX141" fmla="*/ 358548 w 1028358"/>
                    <a:gd name="connsiteY141" fmla="*/ 273932 h 353935"/>
                    <a:gd name="connsiteX142" fmla="*/ 364149 w 1028358"/>
                    <a:gd name="connsiteY142" fmla="*/ 271559 h 353935"/>
                    <a:gd name="connsiteX143" fmla="*/ 373628 w 1028358"/>
                    <a:gd name="connsiteY143" fmla="*/ 268971 h 353935"/>
                    <a:gd name="connsiteX144" fmla="*/ 378799 w 1028358"/>
                    <a:gd name="connsiteY144" fmla="*/ 267246 h 353935"/>
                    <a:gd name="connsiteX145" fmla="*/ 368027 w 1028358"/>
                    <a:gd name="connsiteY145" fmla="*/ 265952 h 353935"/>
                    <a:gd name="connsiteX146" fmla="*/ 355101 w 1028358"/>
                    <a:gd name="connsiteY146" fmla="*/ 264443 h 353935"/>
                    <a:gd name="connsiteX147" fmla="*/ 359410 w 1028358"/>
                    <a:gd name="connsiteY147" fmla="*/ 262502 h 353935"/>
                    <a:gd name="connsiteX148" fmla="*/ 363719 w 1028358"/>
                    <a:gd name="connsiteY148" fmla="*/ 259698 h 353935"/>
                    <a:gd name="connsiteX149" fmla="*/ 391294 w 1028358"/>
                    <a:gd name="connsiteY149" fmla="*/ 243524 h 353935"/>
                    <a:gd name="connsiteX150" fmla="*/ 400773 w 1028358"/>
                    <a:gd name="connsiteY150" fmla="*/ 244818 h 353935"/>
                    <a:gd name="connsiteX151" fmla="*/ 406158 w 1028358"/>
                    <a:gd name="connsiteY151" fmla="*/ 245249 h 353935"/>
                    <a:gd name="connsiteX152" fmla="*/ 414776 w 1028358"/>
                    <a:gd name="connsiteY152" fmla="*/ 244387 h 353935"/>
                    <a:gd name="connsiteX153" fmla="*/ 467125 w 1028358"/>
                    <a:gd name="connsiteY153" fmla="*/ 242877 h 353935"/>
                    <a:gd name="connsiteX154" fmla="*/ 482851 w 1028358"/>
                    <a:gd name="connsiteY154" fmla="*/ 236623 h 353935"/>
                    <a:gd name="connsiteX155" fmla="*/ 486298 w 1028358"/>
                    <a:gd name="connsiteY155" fmla="*/ 229291 h 353935"/>
                    <a:gd name="connsiteX156" fmla="*/ 487160 w 1028358"/>
                    <a:gd name="connsiteY156" fmla="*/ 224978 h 353935"/>
                    <a:gd name="connsiteX157" fmla="*/ 487160 w 1028358"/>
                    <a:gd name="connsiteY157" fmla="*/ 220880 h 353935"/>
                    <a:gd name="connsiteX158" fmla="*/ 486083 w 1028358"/>
                    <a:gd name="connsiteY158" fmla="*/ 219586 h 353935"/>
                    <a:gd name="connsiteX159" fmla="*/ 482421 w 1028358"/>
                    <a:gd name="connsiteY159" fmla="*/ 217214 h 353935"/>
                    <a:gd name="connsiteX160" fmla="*/ 487375 w 1028358"/>
                    <a:gd name="connsiteY160" fmla="*/ 216352 h 353935"/>
                    <a:gd name="connsiteX161" fmla="*/ 485652 w 1028358"/>
                    <a:gd name="connsiteY161" fmla="*/ 212685 h 353935"/>
                    <a:gd name="connsiteX162" fmla="*/ 480266 w 1028358"/>
                    <a:gd name="connsiteY162" fmla="*/ 207941 h 353935"/>
                    <a:gd name="connsiteX163" fmla="*/ 485221 w 1028358"/>
                    <a:gd name="connsiteY163" fmla="*/ 209235 h 353935"/>
                    <a:gd name="connsiteX164" fmla="*/ 486514 w 1028358"/>
                    <a:gd name="connsiteY164" fmla="*/ 206216 h 353935"/>
                    <a:gd name="connsiteX165" fmla="*/ 485652 w 1028358"/>
                    <a:gd name="connsiteY165" fmla="*/ 199962 h 353935"/>
                    <a:gd name="connsiteX166" fmla="*/ 484144 w 1028358"/>
                    <a:gd name="connsiteY166" fmla="*/ 197805 h 353935"/>
                    <a:gd name="connsiteX167" fmla="*/ 481990 w 1028358"/>
                    <a:gd name="connsiteY167" fmla="*/ 192629 h 353935"/>
                    <a:gd name="connsiteX168" fmla="*/ 478543 w 1028358"/>
                    <a:gd name="connsiteY168" fmla="*/ 186591 h 353935"/>
                    <a:gd name="connsiteX169" fmla="*/ 475527 w 1028358"/>
                    <a:gd name="connsiteY169" fmla="*/ 177318 h 353935"/>
                    <a:gd name="connsiteX170" fmla="*/ 486298 w 1028358"/>
                    <a:gd name="connsiteY170" fmla="*/ 174730 h 353935"/>
                    <a:gd name="connsiteX171" fmla="*/ 495346 w 1028358"/>
                    <a:gd name="connsiteY171" fmla="*/ 173867 h 353935"/>
                    <a:gd name="connsiteX172" fmla="*/ 493408 w 1028358"/>
                    <a:gd name="connsiteY172" fmla="*/ 173220 h 353935"/>
                    <a:gd name="connsiteX173" fmla="*/ 489961 w 1028358"/>
                    <a:gd name="connsiteY173" fmla="*/ 172142 h 353935"/>
                    <a:gd name="connsiteX174" fmla="*/ 494485 w 1028358"/>
                    <a:gd name="connsiteY174" fmla="*/ 169770 h 353935"/>
                    <a:gd name="connsiteX175" fmla="*/ 498147 w 1028358"/>
                    <a:gd name="connsiteY175" fmla="*/ 173652 h 353935"/>
                    <a:gd name="connsiteX176" fmla="*/ 499655 w 1028358"/>
                    <a:gd name="connsiteY176" fmla="*/ 177318 h 353935"/>
                    <a:gd name="connsiteX177" fmla="*/ 501163 w 1028358"/>
                    <a:gd name="connsiteY177" fmla="*/ 174730 h 353935"/>
                    <a:gd name="connsiteX178" fmla="*/ 505472 w 1028358"/>
                    <a:gd name="connsiteY178" fmla="*/ 171927 h 353935"/>
                    <a:gd name="connsiteX179" fmla="*/ 510857 w 1028358"/>
                    <a:gd name="connsiteY179" fmla="*/ 167613 h 353935"/>
                    <a:gd name="connsiteX180" fmla="*/ 506118 w 1028358"/>
                    <a:gd name="connsiteY180" fmla="*/ 165457 h 353935"/>
                    <a:gd name="connsiteX181" fmla="*/ 478327 w 1028358"/>
                    <a:gd name="connsiteY181" fmla="*/ 165673 h 353935"/>
                    <a:gd name="connsiteX182" fmla="*/ 479620 w 1028358"/>
                    <a:gd name="connsiteY182" fmla="*/ 162438 h 353935"/>
                    <a:gd name="connsiteX183" fmla="*/ 476389 w 1028358"/>
                    <a:gd name="connsiteY183" fmla="*/ 162222 h 353935"/>
                    <a:gd name="connsiteX184" fmla="*/ 471434 w 1028358"/>
                    <a:gd name="connsiteY184" fmla="*/ 161575 h 353935"/>
                    <a:gd name="connsiteX185" fmla="*/ 468418 w 1028358"/>
                    <a:gd name="connsiteY185" fmla="*/ 154243 h 353935"/>
                    <a:gd name="connsiteX186" fmla="*/ 464324 w 1028358"/>
                    <a:gd name="connsiteY186" fmla="*/ 148851 h 353935"/>
                    <a:gd name="connsiteX187" fmla="*/ 471218 w 1028358"/>
                    <a:gd name="connsiteY187" fmla="*/ 144970 h 353935"/>
                    <a:gd name="connsiteX188" fmla="*/ 489745 w 1028358"/>
                    <a:gd name="connsiteY188" fmla="*/ 144323 h 353935"/>
                    <a:gd name="connsiteX189" fmla="*/ 497285 w 1028358"/>
                    <a:gd name="connsiteY189" fmla="*/ 154458 h 353935"/>
                    <a:gd name="connsiteX190" fmla="*/ 492977 w 1028358"/>
                    <a:gd name="connsiteY190" fmla="*/ 158340 h 353935"/>
                    <a:gd name="connsiteX191" fmla="*/ 496854 w 1028358"/>
                    <a:gd name="connsiteY191" fmla="*/ 157262 h 353935"/>
                    <a:gd name="connsiteX192" fmla="*/ 504179 w 1028358"/>
                    <a:gd name="connsiteY192" fmla="*/ 154674 h 353935"/>
                    <a:gd name="connsiteX193" fmla="*/ 504610 w 1028358"/>
                    <a:gd name="connsiteY193" fmla="*/ 139147 h 353935"/>
                    <a:gd name="connsiteX194" fmla="*/ 490391 w 1028358"/>
                    <a:gd name="connsiteY194" fmla="*/ 134618 h 353935"/>
                    <a:gd name="connsiteX195" fmla="*/ 474450 w 1028358"/>
                    <a:gd name="connsiteY195" fmla="*/ 129011 h 353935"/>
                    <a:gd name="connsiteX196" fmla="*/ 467340 w 1028358"/>
                    <a:gd name="connsiteY196" fmla="*/ 122326 h 353935"/>
                    <a:gd name="connsiteX197" fmla="*/ 455492 w 1028358"/>
                    <a:gd name="connsiteY197" fmla="*/ 108092 h 353935"/>
                    <a:gd name="connsiteX198" fmla="*/ 459370 w 1028358"/>
                    <a:gd name="connsiteY198" fmla="*/ 104858 h 353935"/>
                    <a:gd name="connsiteX199" fmla="*/ 458292 w 1028358"/>
                    <a:gd name="connsiteY199" fmla="*/ 102917 h 353935"/>
                    <a:gd name="connsiteX200" fmla="*/ 450968 w 1028358"/>
                    <a:gd name="connsiteY200" fmla="*/ 91271 h 353935"/>
                    <a:gd name="connsiteX201" fmla="*/ 451614 w 1028358"/>
                    <a:gd name="connsiteY201" fmla="*/ 85233 h 353935"/>
                    <a:gd name="connsiteX202" fmla="*/ 454415 w 1028358"/>
                    <a:gd name="connsiteY202" fmla="*/ 81998 h 353935"/>
                    <a:gd name="connsiteX203" fmla="*/ 456784 w 1028358"/>
                    <a:gd name="connsiteY203" fmla="*/ 80273 h 353935"/>
                    <a:gd name="connsiteX204" fmla="*/ 457431 w 1028358"/>
                    <a:gd name="connsiteY204" fmla="*/ 77038 h 353935"/>
                    <a:gd name="connsiteX205" fmla="*/ 456569 w 1028358"/>
                    <a:gd name="connsiteY205" fmla="*/ 69059 h 353935"/>
                    <a:gd name="connsiteX206" fmla="*/ 457000 w 1028358"/>
                    <a:gd name="connsiteY206" fmla="*/ 58923 h 353935"/>
                    <a:gd name="connsiteX207" fmla="*/ 457862 w 1028358"/>
                    <a:gd name="connsiteY207" fmla="*/ 55688 h 353935"/>
                    <a:gd name="connsiteX208" fmla="*/ 462170 w 1028358"/>
                    <a:gd name="connsiteY208" fmla="*/ 42533 h 353935"/>
                    <a:gd name="connsiteX209" fmla="*/ 463463 w 1028358"/>
                    <a:gd name="connsiteY209" fmla="*/ 36064 h 353935"/>
                    <a:gd name="connsiteX210" fmla="*/ 463894 w 1028358"/>
                    <a:gd name="connsiteY210" fmla="*/ 29594 h 353935"/>
                    <a:gd name="connsiteX211" fmla="*/ 468202 w 1028358"/>
                    <a:gd name="connsiteY211" fmla="*/ 21183 h 353935"/>
                    <a:gd name="connsiteX212" fmla="*/ 473803 w 1028358"/>
                    <a:gd name="connsiteY212" fmla="*/ 11479 h 353935"/>
                    <a:gd name="connsiteX213" fmla="*/ 477035 w 1028358"/>
                    <a:gd name="connsiteY213" fmla="*/ 5872 h 353935"/>
                    <a:gd name="connsiteX214" fmla="*/ 485221 w 1028358"/>
                    <a:gd name="connsiteY214" fmla="*/ 3500 h 353935"/>
                    <a:gd name="connsiteX215" fmla="*/ 509349 w 1028358"/>
                    <a:gd name="connsiteY215" fmla="*/ -4048 h 353935"/>
                    <a:gd name="connsiteX216" fmla="*/ 513227 w 1028358"/>
                    <a:gd name="connsiteY216" fmla="*/ -8361 h 353935"/>
                    <a:gd name="connsiteX217" fmla="*/ 521629 w 1028358"/>
                    <a:gd name="connsiteY217" fmla="*/ -11812 h 353935"/>
                    <a:gd name="connsiteX218" fmla="*/ 540587 w 1028358"/>
                    <a:gd name="connsiteY218" fmla="*/ -5342 h 353935"/>
                    <a:gd name="connsiteX219" fmla="*/ 545326 w 1028358"/>
                    <a:gd name="connsiteY219" fmla="*/ -598 h 353935"/>
                    <a:gd name="connsiteX220" fmla="*/ 549204 w 1028358"/>
                    <a:gd name="connsiteY220" fmla="*/ 3715 h 353935"/>
                    <a:gd name="connsiteX221" fmla="*/ 557606 w 1028358"/>
                    <a:gd name="connsiteY221" fmla="*/ 14929 h 353935"/>
                    <a:gd name="connsiteX222" fmla="*/ 566223 w 1028358"/>
                    <a:gd name="connsiteY222" fmla="*/ 28084 h 353935"/>
                    <a:gd name="connsiteX223" fmla="*/ 573117 w 1028358"/>
                    <a:gd name="connsiteY223" fmla="*/ 36064 h 353935"/>
                    <a:gd name="connsiteX224" fmla="*/ 584319 w 1028358"/>
                    <a:gd name="connsiteY224" fmla="*/ 43612 h 353935"/>
                    <a:gd name="connsiteX225" fmla="*/ 594013 w 1028358"/>
                    <a:gd name="connsiteY225" fmla="*/ 50297 h 353935"/>
                    <a:gd name="connsiteX226" fmla="*/ 597676 w 1028358"/>
                    <a:gd name="connsiteY226" fmla="*/ 54394 h 353935"/>
                    <a:gd name="connsiteX227" fmla="*/ 602200 w 1028358"/>
                    <a:gd name="connsiteY227" fmla="*/ 61727 h 353935"/>
                    <a:gd name="connsiteX228" fmla="*/ 605647 w 1028358"/>
                    <a:gd name="connsiteY228" fmla="*/ 70353 h 353935"/>
                    <a:gd name="connsiteX229" fmla="*/ 606077 w 1028358"/>
                    <a:gd name="connsiteY229" fmla="*/ 74235 h 353935"/>
                    <a:gd name="connsiteX230" fmla="*/ 620080 w 1028358"/>
                    <a:gd name="connsiteY230" fmla="*/ 81567 h 353935"/>
                    <a:gd name="connsiteX231" fmla="*/ 628913 w 1028358"/>
                    <a:gd name="connsiteY231" fmla="*/ 83508 h 353935"/>
                    <a:gd name="connsiteX232" fmla="*/ 637315 w 1028358"/>
                    <a:gd name="connsiteY232" fmla="*/ 86311 h 353935"/>
                    <a:gd name="connsiteX233" fmla="*/ 638823 w 1028358"/>
                    <a:gd name="connsiteY233" fmla="*/ 86527 h 353935"/>
                    <a:gd name="connsiteX234" fmla="*/ 653688 w 1028358"/>
                    <a:gd name="connsiteY234" fmla="*/ 83508 h 353935"/>
                    <a:gd name="connsiteX235" fmla="*/ 656919 w 1028358"/>
                    <a:gd name="connsiteY235" fmla="*/ 85664 h 353935"/>
                    <a:gd name="connsiteX236" fmla="*/ 660150 w 1028358"/>
                    <a:gd name="connsiteY236" fmla="*/ 88037 h 353935"/>
                    <a:gd name="connsiteX237" fmla="*/ 662305 w 1028358"/>
                    <a:gd name="connsiteY237" fmla="*/ 88899 h 353935"/>
                    <a:gd name="connsiteX238" fmla="*/ 667260 w 1028358"/>
                    <a:gd name="connsiteY238" fmla="*/ 89330 h 353935"/>
                    <a:gd name="connsiteX239" fmla="*/ 681693 w 1028358"/>
                    <a:gd name="connsiteY239" fmla="*/ 95153 h 353935"/>
                    <a:gd name="connsiteX240" fmla="*/ 704314 w 1028358"/>
                    <a:gd name="connsiteY240" fmla="*/ 108524 h 353935"/>
                    <a:gd name="connsiteX241" fmla="*/ 720902 w 1028358"/>
                    <a:gd name="connsiteY241" fmla="*/ 119307 h 353935"/>
                    <a:gd name="connsiteX242" fmla="*/ 729088 w 1028358"/>
                    <a:gd name="connsiteY242" fmla="*/ 124051 h 353935"/>
                    <a:gd name="connsiteX243" fmla="*/ 733181 w 1028358"/>
                    <a:gd name="connsiteY243" fmla="*/ 124698 h 353935"/>
                    <a:gd name="connsiteX244" fmla="*/ 744599 w 1028358"/>
                    <a:gd name="connsiteY244" fmla="*/ 123188 h 353935"/>
                    <a:gd name="connsiteX245" fmla="*/ 816984 w 1028358"/>
                    <a:gd name="connsiteY245" fmla="*/ 139578 h 353935"/>
                    <a:gd name="connsiteX246" fmla="*/ 827540 w 1028358"/>
                    <a:gd name="connsiteY246" fmla="*/ 143891 h 353935"/>
                    <a:gd name="connsiteX247" fmla="*/ 843912 w 1028358"/>
                    <a:gd name="connsiteY247" fmla="*/ 150145 h 353935"/>
                    <a:gd name="connsiteX248" fmla="*/ 858562 w 1028358"/>
                    <a:gd name="connsiteY248" fmla="*/ 156184 h 353935"/>
                    <a:gd name="connsiteX249" fmla="*/ 846067 w 1028358"/>
                    <a:gd name="connsiteY249" fmla="*/ 157693 h 353935"/>
                    <a:gd name="connsiteX250" fmla="*/ 819138 w 1028358"/>
                    <a:gd name="connsiteY250" fmla="*/ 163085 h 353935"/>
                    <a:gd name="connsiteX251" fmla="*/ 823446 w 1028358"/>
                    <a:gd name="connsiteY251" fmla="*/ 168260 h 353935"/>
                    <a:gd name="connsiteX252" fmla="*/ 829048 w 1028358"/>
                    <a:gd name="connsiteY252" fmla="*/ 173005 h 353935"/>
                    <a:gd name="connsiteX253" fmla="*/ 835941 w 1028358"/>
                    <a:gd name="connsiteY253" fmla="*/ 169123 h 353935"/>
                    <a:gd name="connsiteX254" fmla="*/ 837880 w 1028358"/>
                    <a:gd name="connsiteY254" fmla="*/ 163732 h 353935"/>
                    <a:gd name="connsiteX255" fmla="*/ 865024 w 1028358"/>
                    <a:gd name="connsiteY255" fmla="*/ 161359 h 353935"/>
                    <a:gd name="connsiteX256" fmla="*/ 868040 w 1028358"/>
                    <a:gd name="connsiteY256" fmla="*/ 172142 h 353935"/>
                    <a:gd name="connsiteX257" fmla="*/ 860716 w 1028358"/>
                    <a:gd name="connsiteY257" fmla="*/ 185297 h 353935"/>
                    <a:gd name="connsiteX258" fmla="*/ 858992 w 1028358"/>
                    <a:gd name="connsiteY258" fmla="*/ 187669 h 353935"/>
                    <a:gd name="connsiteX259" fmla="*/ 868687 w 1028358"/>
                    <a:gd name="connsiteY259" fmla="*/ 193708 h 353935"/>
                    <a:gd name="connsiteX260" fmla="*/ 869764 w 1028358"/>
                    <a:gd name="connsiteY260" fmla="*/ 195649 h 353935"/>
                    <a:gd name="connsiteX261" fmla="*/ 872349 w 1028358"/>
                    <a:gd name="connsiteY261" fmla="*/ 199746 h 353935"/>
                    <a:gd name="connsiteX262" fmla="*/ 886567 w 1028358"/>
                    <a:gd name="connsiteY262" fmla="*/ 206431 h 353935"/>
                    <a:gd name="connsiteX263" fmla="*/ 893461 w 1028358"/>
                    <a:gd name="connsiteY263" fmla="*/ 215705 h 353935"/>
                    <a:gd name="connsiteX264" fmla="*/ 894969 w 1028358"/>
                    <a:gd name="connsiteY264" fmla="*/ 217214 h 353935"/>
                    <a:gd name="connsiteX265" fmla="*/ 902294 w 1028358"/>
                    <a:gd name="connsiteY265" fmla="*/ 217430 h 353935"/>
                    <a:gd name="connsiteX266" fmla="*/ 924268 w 1028358"/>
                    <a:gd name="connsiteY266" fmla="*/ 227781 h 353935"/>
                    <a:gd name="connsiteX267" fmla="*/ 930084 w 1028358"/>
                    <a:gd name="connsiteY267" fmla="*/ 229507 h 353935"/>
                    <a:gd name="connsiteX268" fmla="*/ 934824 w 1028358"/>
                    <a:gd name="connsiteY268" fmla="*/ 230153 h 353935"/>
                    <a:gd name="connsiteX269" fmla="*/ 932669 w 1028358"/>
                    <a:gd name="connsiteY269" fmla="*/ 232310 h 353935"/>
                    <a:gd name="connsiteX270" fmla="*/ 930515 w 1028358"/>
                    <a:gd name="connsiteY270" fmla="*/ 234467 h 353935"/>
                    <a:gd name="connsiteX271" fmla="*/ 925560 w 1028358"/>
                    <a:gd name="connsiteY271" fmla="*/ 236623 h 353935"/>
                    <a:gd name="connsiteX272" fmla="*/ 917805 w 1028358"/>
                    <a:gd name="connsiteY272" fmla="*/ 227781 h 353935"/>
                    <a:gd name="connsiteX273" fmla="*/ 907249 w 1028358"/>
                    <a:gd name="connsiteY273" fmla="*/ 227350 h 353935"/>
                    <a:gd name="connsiteX274" fmla="*/ 910049 w 1028358"/>
                    <a:gd name="connsiteY274" fmla="*/ 231663 h 353935"/>
                    <a:gd name="connsiteX275" fmla="*/ 908326 w 1028358"/>
                    <a:gd name="connsiteY275" fmla="*/ 251288 h 353935"/>
                    <a:gd name="connsiteX276" fmla="*/ 915220 w 1028358"/>
                    <a:gd name="connsiteY276" fmla="*/ 256463 h 353935"/>
                    <a:gd name="connsiteX277" fmla="*/ 921467 w 1028358"/>
                    <a:gd name="connsiteY277" fmla="*/ 252150 h 353935"/>
                    <a:gd name="connsiteX278" fmla="*/ 922329 w 1028358"/>
                    <a:gd name="connsiteY278" fmla="*/ 250209 h 353935"/>
                    <a:gd name="connsiteX279" fmla="*/ 923621 w 1028358"/>
                    <a:gd name="connsiteY279" fmla="*/ 247406 h 353935"/>
                    <a:gd name="connsiteX280" fmla="*/ 927499 w 1028358"/>
                    <a:gd name="connsiteY280" fmla="*/ 249562 h 353935"/>
                    <a:gd name="connsiteX281" fmla="*/ 933100 w 1028358"/>
                    <a:gd name="connsiteY281" fmla="*/ 256032 h 353935"/>
                    <a:gd name="connsiteX282" fmla="*/ 935470 w 1028358"/>
                    <a:gd name="connsiteY282" fmla="*/ 259914 h 353935"/>
                    <a:gd name="connsiteX283" fmla="*/ 926637 w 1028358"/>
                    <a:gd name="connsiteY283" fmla="*/ 264011 h 353935"/>
                    <a:gd name="connsiteX284" fmla="*/ 916943 w 1028358"/>
                    <a:gd name="connsiteY284" fmla="*/ 265737 h 353935"/>
                    <a:gd name="connsiteX285" fmla="*/ 919959 w 1028358"/>
                    <a:gd name="connsiteY285" fmla="*/ 266384 h 353935"/>
                    <a:gd name="connsiteX286" fmla="*/ 927499 w 1028358"/>
                    <a:gd name="connsiteY286" fmla="*/ 267031 h 353935"/>
                    <a:gd name="connsiteX287" fmla="*/ 924699 w 1028358"/>
                    <a:gd name="connsiteY287" fmla="*/ 270912 h 353935"/>
                    <a:gd name="connsiteX288" fmla="*/ 917589 w 1028358"/>
                    <a:gd name="connsiteY288" fmla="*/ 275441 h 353935"/>
                    <a:gd name="connsiteX289" fmla="*/ 913065 w 1028358"/>
                    <a:gd name="connsiteY289" fmla="*/ 275225 h 353935"/>
                    <a:gd name="connsiteX290" fmla="*/ 911988 w 1028358"/>
                    <a:gd name="connsiteY290" fmla="*/ 279539 h 353935"/>
                    <a:gd name="connsiteX291" fmla="*/ 925776 w 1028358"/>
                    <a:gd name="connsiteY291" fmla="*/ 282558 h 353935"/>
                    <a:gd name="connsiteX292" fmla="*/ 933100 w 1028358"/>
                    <a:gd name="connsiteY292" fmla="*/ 284930 h 353935"/>
                    <a:gd name="connsiteX293" fmla="*/ 935470 w 1028358"/>
                    <a:gd name="connsiteY293" fmla="*/ 288596 h 353935"/>
                    <a:gd name="connsiteX294" fmla="*/ 934824 w 1028358"/>
                    <a:gd name="connsiteY294" fmla="*/ 290537 h 353935"/>
                    <a:gd name="connsiteX295" fmla="*/ 946457 w 1028358"/>
                    <a:gd name="connsiteY295" fmla="*/ 295497 h 353935"/>
                    <a:gd name="connsiteX296" fmla="*/ 957229 w 1028358"/>
                    <a:gd name="connsiteY296" fmla="*/ 298732 h 353935"/>
                    <a:gd name="connsiteX297" fmla="*/ 966492 w 1028358"/>
                    <a:gd name="connsiteY297" fmla="*/ 302398 h 353935"/>
                    <a:gd name="connsiteX298" fmla="*/ 973386 w 1028358"/>
                    <a:gd name="connsiteY298" fmla="*/ 305849 h 353935"/>
                    <a:gd name="connsiteX299" fmla="*/ 979849 w 1028358"/>
                    <a:gd name="connsiteY299" fmla="*/ 307789 h 353935"/>
                    <a:gd name="connsiteX300" fmla="*/ 988466 w 1028358"/>
                    <a:gd name="connsiteY300" fmla="*/ 309515 h 353935"/>
                    <a:gd name="connsiteX301" fmla="*/ 1004839 w 1028358"/>
                    <a:gd name="connsiteY301" fmla="*/ 314043 h 353935"/>
                    <a:gd name="connsiteX302" fmla="*/ 991051 w 1028358"/>
                    <a:gd name="connsiteY302" fmla="*/ 322454 h 353935"/>
                    <a:gd name="connsiteX303" fmla="*/ 963045 w 1028358"/>
                    <a:gd name="connsiteY303" fmla="*/ 320944 h 353935"/>
                    <a:gd name="connsiteX304" fmla="*/ 952058 w 1028358"/>
                    <a:gd name="connsiteY304" fmla="*/ 323101 h 353935"/>
                    <a:gd name="connsiteX305" fmla="*/ 950119 w 1028358"/>
                    <a:gd name="connsiteY305" fmla="*/ 325042 h 353935"/>
                    <a:gd name="connsiteX306" fmla="*/ 947319 w 1028358"/>
                    <a:gd name="connsiteY306" fmla="*/ 322454 h 353935"/>
                    <a:gd name="connsiteX307" fmla="*/ 943872 w 1028358"/>
                    <a:gd name="connsiteY307" fmla="*/ 319004 h 353935"/>
                    <a:gd name="connsiteX308" fmla="*/ 940640 w 1028358"/>
                    <a:gd name="connsiteY308" fmla="*/ 320944 h 353935"/>
                    <a:gd name="connsiteX309" fmla="*/ 936978 w 1028358"/>
                    <a:gd name="connsiteY309" fmla="*/ 324611 h 353935"/>
                    <a:gd name="connsiteX310" fmla="*/ 934393 w 1028358"/>
                    <a:gd name="connsiteY310" fmla="*/ 323748 h 353935"/>
                    <a:gd name="connsiteX311" fmla="*/ 925776 w 1028358"/>
                    <a:gd name="connsiteY311" fmla="*/ 318141 h 353935"/>
                    <a:gd name="connsiteX312" fmla="*/ 917589 w 1028358"/>
                    <a:gd name="connsiteY312" fmla="*/ 317063 h 353935"/>
                    <a:gd name="connsiteX313" fmla="*/ 919959 w 1028358"/>
                    <a:gd name="connsiteY313" fmla="*/ 322670 h 353935"/>
                    <a:gd name="connsiteX314" fmla="*/ 921683 w 1028358"/>
                    <a:gd name="connsiteY314" fmla="*/ 326120 h 353935"/>
                    <a:gd name="connsiteX315" fmla="*/ 928576 w 1028358"/>
                    <a:gd name="connsiteY315" fmla="*/ 328277 h 353935"/>
                    <a:gd name="connsiteX316" fmla="*/ 915651 w 1028358"/>
                    <a:gd name="connsiteY316" fmla="*/ 332590 h 353935"/>
                    <a:gd name="connsiteX317" fmla="*/ 892815 w 1028358"/>
                    <a:gd name="connsiteY317" fmla="*/ 336903 h 353935"/>
                    <a:gd name="connsiteX318" fmla="*/ 776483 w 1028358"/>
                    <a:gd name="connsiteY318" fmla="*/ 339922 h 353935"/>
                    <a:gd name="connsiteX319" fmla="*/ 691819 w 1028358"/>
                    <a:gd name="connsiteY319" fmla="*/ 323964 h 353935"/>
                    <a:gd name="connsiteX320" fmla="*/ 686864 w 1028358"/>
                    <a:gd name="connsiteY320" fmla="*/ 322238 h 353935"/>
                    <a:gd name="connsiteX321" fmla="*/ 687295 w 1028358"/>
                    <a:gd name="connsiteY321" fmla="*/ 325258 h 353935"/>
                    <a:gd name="connsiteX322" fmla="*/ 691603 w 1028358"/>
                    <a:gd name="connsiteY322" fmla="*/ 326983 h 353935"/>
                    <a:gd name="connsiteX323" fmla="*/ 691819 w 1028358"/>
                    <a:gd name="connsiteY323" fmla="*/ 323964 h 353935"/>
                    <a:gd name="connsiteX324" fmla="*/ 899278 w 1028358"/>
                    <a:gd name="connsiteY324" fmla="*/ 322885 h 353935"/>
                    <a:gd name="connsiteX325" fmla="*/ 891738 w 1028358"/>
                    <a:gd name="connsiteY325" fmla="*/ 320944 h 353935"/>
                    <a:gd name="connsiteX326" fmla="*/ 892815 w 1028358"/>
                    <a:gd name="connsiteY326" fmla="*/ 322885 h 353935"/>
                    <a:gd name="connsiteX327" fmla="*/ 899278 w 1028358"/>
                    <a:gd name="connsiteY327" fmla="*/ 322885 h 353935"/>
                    <a:gd name="connsiteX328" fmla="*/ 248033 w 1028358"/>
                    <a:gd name="connsiteY328" fmla="*/ 319435 h 353935"/>
                    <a:gd name="connsiteX329" fmla="*/ 243939 w 1028358"/>
                    <a:gd name="connsiteY329" fmla="*/ 319219 h 353935"/>
                    <a:gd name="connsiteX330" fmla="*/ 245232 w 1028358"/>
                    <a:gd name="connsiteY330" fmla="*/ 320513 h 353935"/>
                    <a:gd name="connsiteX331" fmla="*/ 248033 w 1028358"/>
                    <a:gd name="connsiteY331" fmla="*/ 319435 h 353935"/>
                    <a:gd name="connsiteX332" fmla="*/ 258804 w 1028358"/>
                    <a:gd name="connsiteY332" fmla="*/ 303908 h 353935"/>
                    <a:gd name="connsiteX333" fmla="*/ 248033 w 1028358"/>
                    <a:gd name="connsiteY333" fmla="*/ 298948 h 353935"/>
                    <a:gd name="connsiteX334" fmla="*/ 243724 w 1028358"/>
                    <a:gd name="connsiteY334" fmla="*/ 300026 h 353935"/>
                    <a:gd name="connsiteX335" fmla="*/ 261605 w 1028358"/>
                    <a:gd name="connsiteY335" fmla="*/ 305633 h 353935"/>
                    <a:gd name="connsiteX336" fmla="*/ 258804 w 1028358"/>
                    <a:gd name="connsiteY336" fmla="*/ 303908 h 353935"/>
                    <a:gd name="connsiteX337" fmla="*/ 292842 w 1028358"/>
                    <a:gd name="connsiteY337" fmla="*/ 305633 h 353935"/>
                    <a:gd name="connsiteX338" fmla="*/ 290472 w 1028358"/>
                    <a:gd name="connsiteY338" fmla="*/ 303476 h 353935"/>
                    <a:gd name="connsiteX339" fmla="*/ 290903 w 1028358"/>
                    <a:gd name="connsiteY339" fmla="*/ 300242 h 353935"/>
                    <a:gd name="connsiteX340" fmla="*/ 289180 w 1028358"/>
                    <a:gd name="connsiteY340" fmla="*/ 299379 h 353935"/>
                    <a:gd name="connsiteX341" fmla="*/ 285517 w 1028358"/>
                    <a:gd name="connsiteY341" fmla="*/ 304986 h 353935"/>
                    <a:gd name="connsiteX342" fmla="*/ 292842 w 1028358"/>
                    <a:gd name="connsiteY342" fmla="*/ 305633 h 353935"/>
                    <a:gd name="connsiteX343" fmla="*/ 257296 w 1028358"/>
                    <a:gd name="connsiteY343" fmla="*/ 291184 h 353935"/>
                    <a:gd name="connsiteX344" fmla="*/ 255788 w 1028358"/>
                    <a:gd name="connsiteY344" fmla="*/ 289674 h 353935"/>
                    <a:gd name="connsiteX345" fmla="*/ 251910 w 1028358"/>
                    <a:gd name="connsiteY345" fmla="*/ 293125 h 353935"/>
                    <a:gd name="connsiteX346" fmla="*/ 253634 w 1028358"/>
                    <a:gd name="connsiteY346" fmla="*/ 294850 h 353935"/>
                    <a:gd name="connsiteX347" fmla="*/ 257296 w 1028358"/>
                    <a:gd name="connsiteY347" fmla="*/ 291184 h 353935"/>
                    <a:gd name="connsiteX348" fmla="*/ 252988 w 1028358"/>
                    <a:gd name="connsiteY348" fmla="*/ 287518 h 353935"/>
                    <a:gd name="connsiteX349" fmla="*/ 250833 w 1028358"/>
                    <a:gd name="connsiteY349" fmla="*/ 285146 h 353935"/>
                    <a:gd name="connsiteX350" fmla="*/ 248679 w 1028358"/>
                    <a:gd name="connsiteY350" fmla="*/ 286008 h 353935"/>
                    <a:gd name="connsiteX351" fmla="*/ 250833 w 1028358"/>
                    <a:gd name="connsiteY351" fmla="*/ 288380 h 353935"/>
                    <a:gd name="connsiteX352" fmla="*/ 252988 w 1028358"/>
                    <a:gd name="connsiteY352" fmla="*/ 287518 h 353935"/>
                    <a:gd name="connsiteX353" fmla="*/ 212056 w 1028358"/>
                    <a:gd name="connsiteY353" fmla="*/ 278676 h 353935"/>
                    <a:gd name="connsiteX354" fmla="*/ 207101 w 1028358"/>
                    <a:gd name="connsiteY354" fmla="*/ 275441 h 353935"/>
                    <a:gd name="connsiteX355" fmla="*/ 209040 w 1028358"/>
                    <a:gd name="connsiteY355" fmla="*/ 278676 h 353935"/>
                    <a:gd name="connsiteX356" fmla="*/ 212056 w 1028358"/>
                    <a:gd name="connsiteY356" fmla="*/ 278676 h 353935"/>
                    <a:gd name="connsiteX357" fmla="*/ 421669 w 1028358"/>
                    <a:gd name="connsiteY357" fmla="*/ 265305 h 353935"/>
                    <a:gd name="connsiteX358" fmla="*/ 416284 w 1028358"/>
                    <a:gd name="connsiteY358" fmla="*/ 265305 h 353935"/>
                    <a:gd name="connsiteX359" fmla="*/ 418869 w 1028358"/>
                    <a:gd name="connsiteY359" fmla="*/ 266384 h 353935"/>
                    <a:gd name="connsiteX360" fmla="*/ 421669 w 1028358"/>
                    <a:gd name="connsiteY360" fmla="*/ 265305 h 353935"/>
                    <a:gd name="connsiteX361" fmla="*/ 389355 w 1028358"/>
                    <a:gd name="connsiteY361" fmla="*/ 263149 h 353935"/>
                    <a:gd name="connsiteX362" fmla="*/ 383969 w 1028358"/>
                    <a:gd name="connsiteY362" fmla="*/ 263149 h 353935"/>
                    <a:gd name="connsiteX363" fmla="*/ 386554 w 1028358"/>
                    <a:gd name="connsiteY363" fmla="*/ 264227 h 353935"/>
                    <a:gd name="connsiteX364" fmla="*/ 389355 w 1028358"/>
                    <a:gd name="connsiteY364" fmla="*/ 263149 h 353935"/>
                    <a:gd name="connsiteX365" fmla="*/ 34326 w 1028358"/>
                    <a:gd name="connsiteY365" fmla="*/ 249347 h 353935"/>
                    <a:gd name="connsiteX366" fmla="*/ 31094 w 1028358"/>
                    <a:gd name="connsiteY366" fmla="*/ 248484 h 353935"/>
                    <a:gd name="connsiteX367" fmla="*/ 30664 w 1028358"/>
                    <a:gd name="connsiteY367" fmla="*/ 251719 h 353935"/>
                    <a:gd name="connsiteX368" fmla="*/ 34326 w 1028358"/>
                    <a:gd name="connsiteY368" fmla="*/ 249347 h 353935"/>
                    <a:gd name="connsiteX369" fmla="*/ 288 w 1028358"/>
                    <a:gd name="connsiteY369" fmla="*/ 246112 h 353935"/>
                    <a:gd name="connsiteX370" fmla="*/ -3805 w 1028358"/>
                    <a:gd name="connsiteY370" fmla="*/ 245896 h 353935"/>
                    <a:gd name="connsiteX371" fmla="*/ -2513 w 1028358"/>
                    <a:gd name="connsiteY371" fmla="*/ 247190 h 353935"/>
                    <a:gd name="connsiteX372" fmla="*/ 288 w 1028358"/>
                    <a:gd name="connsiteY372" fmla="*/ 246112 h 353935"/>
                    <a:gd name="connsiteX373" fmla="*/ 852960 w 1028358"/>
                    <a:gd name="connsiteY373" fmla="*/ 208588 h 353935"/>
                    <a:gd name="connsiteX374" fmla="*/ 852099 w 1028358"/>
                    <a:gd name="connsiteY374" fmla="*/ 206431 h 353935"/>
                    <a:gd name="connsiteX375" fmla="*/ 849729 w 1028358"/>
                    <a:gd name="connsiteY375" fmla="*/ 208588 h 353935"/>
                    <a:gd name="connsiteX376" fmla="*/ 850591 w 1028358"/>
                    <a:gd name="connsiteY376" fmla="*/ 210744 h 353935"/>
                    <a:gd name="connsiteX377" fmla="*/ 852960 w 1028358"/>
                    <a:gd name="connsiteY377" fmla="*/ 208588 h 353935"/>
                    <a:gd name="connsiteX378" fmla="*/ 848221 w 1028358"/>
                    <a:gd name="connsiteY378" fmla="*/ 202118 h 353935"/>
                    <a:gd name="connsiteX379" fmla="*/ 847790 w 1028358"/>
                    <a:gd name="connsiteY379" fmla="*/ 192414 h 353935"/>
                    <a:gd name="connsiteX380" fmla="*/ 845851 w 1028358"/>
                    <a:gd name="connsiteY380" fmla="*/ 190689 h 353935"/>
                    <a:gd name="connsiteX381" fmla="*/ 841112 w 1028358"/>
                    <a:gd name="connsiteY381" fmla="*/ 195864 h 353935"/>
                    <a:gd name="connsiteX382" fmla="*/ 837449 w 1028358"/>
                    <a:gd name="connsiteY382" fmla="*/ 201903 h 353935"/>
                    <a:gd name="connsiteX383" fmla="*/ 843266 w 1028358"/>
                    <a:gd name="connsiteY383" fmla="*/ 204059 h 353935"/>
                    <a:gd name="connsiteX384" fmla="*/ 848221 w 1028358"/>
                    <a:gd name="connsiteY384" fmla="*/ 202118 h 353935"/>
                    <a:gd name="connsiteX385" fmla="*/ 867610 w 1028358"/>
                    <a:gd name="connsiteY385" fmla="*/ 202765 h 353935"/>
                    <a:gd name="connsiteX386" fmla="*/ 861147 w 1028358"/>
                    <a:gd name="connsiteY386" fmla="*/ 202765 h 353935"/>
                    <a:gd name="connsiteX387" fmla="*/ 863732 w 1028358"/>
                    <a:gd name="connsiteY387" fmla="*/ 203844 h 353935"/>
                    <a:gd name="connsiteX388" fmla="*/ 867610 w 1028358"/>
                    <a:gd name="connsiteY388" fmla="*/ 202765 h 353935"/>
                    <a:gd name="connsiteX389" fmla="*/ 868471 w 1028358"/>
                    <a:gd name="connsiteY389" fmla="*/ 198668 h 353935"/>
                    <a:gd name="connsiteX390" fmla="*/ 864378 w 1028358"/>
                    <a:gd name="connsiteY390" fmla="*/ 198452 h 353935"/>
                    <a:gd name="connsiteX391" fmla="*/ 865671 w 1028358"/>
                    <a:gd name="connsiteY391" fmla="*/ 199746 h 353935"/>
                    <a:gd name="connsiteX392" fmla="*/ 868471 w 1028358"/>
                    <a:gd name="connsiteY392" fmla="*/ 198668 h 353935"/>
                    <a:gd name="connsiteX393" fmla="*/ 463032 w 1028358"/>
                    <a:gd name="connsiteY393" fmla="*/ 62374 h 353935"/>
                    <a:gd name="connsiteX394" fmla="*/ 459154 w 1028358"/>
                    <a:gd name="connsiteY394" fmla="*/ 63883 h 353935"/>
                    <a:gd name="connsiteX395" fmla="*/ 460447 w 1028358"/>
                    <a:gd name="connsiteY395" fmla="*/ 64961 h 353935"/>
                    <a:gd name="connsiteX396" fmla="*/ 463032 w 1028358"/>
                    <a:gd name="connsiteY396" fmla="*/ 62374 h 3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028358" h="353935">
                      <a:moveTo>
                        <a:pt x="776483" y="339922"/>
                      </a:moveTo>
                      <a:cubicBezTo>
                        <a:pt x="760541" y="339059"/>
                        <a:pt x="734258" y="337766"/>
                        <a:pt x="718317" y="337119"/>
                      </a:cubicBezTo>
                      <a:cubicBezTo>
                        <a:pt x="702375" y="336472"/>
                        <a:pt x="686433" y="335178"/>
                        <a:pt x="682771" y="334315"/>
                      </a:cubicBezTo>
                      <a:cubicBezTo>
                        <a:pt x="679324" y="333668"/>
                        <a:pt x="673938" y="333237"/>
                        <a:pt x="670922" y="333452"/>
                      </a:cubicBezTo>
                      <a:lnTo>
                        <a:pt x="665536" y="334099"/>
                      </a:lnTo>
                      <a:lnTo>
                        <a:pt x="670922" y="329571"/>
                      </a:lnTo>
                      <a:cubicBezTo>
                        <a:pt x="675231" y="326120"/>
                        <a:pt x="675661" y="325258"/>
                        <a:pt x="672645" y="325042"/>
                      </a:cubicBezTo>
                      <a:cubicBezTo>
                        <a:pt x="670706" y="325042"/>
                        <a:pt x="668337" y="326120"/>
                        <a:pt x="667475" y="327414"/>
                      </a:cubicBezTo>
                      <a:cubicBezTo>
                        <a:pt x="666829" y="328708"/>
                        <a:pt x="664244" y="329355"/>
                        <a:pt x="662089" y="328708"/>
                      </a:cubicBezTo>
                      <a:cubicBezTo>
                        <a:pt x="659720" y="328061"/>
                        <a:pt x="656488" y="328924"/>
                        <a:pt x="654980" y="330649"/>
                      </a:cubicBezTo>
                      <a:cubicBezTo>
                        <a:pt x="651318" y="334099"/>
                        <a:pt x="648517" y="334746"/>
                        <a:pt x="650456" y="331512"/>
                      </a:cubicBezTo>
                      <a:cubicBezTo>
                        <a:pt x="651318" y="330218"/>
                        <a:pt x="648517" y="329355"/>
                        <a:pt x="643993" y="329355"/>
                      </a:cubicBezTo>
                      <a:cubicBezTo>
                        <a:pt x="637530" y="329355"/>
                        <a:pt x="636238" y="328708"/>
                        <a:pt x="637315" y="325905"/>
                      </a:cubicBezTo>
                      <a:cubicBezTo>
                        <a:pt x="638392" y="323101"/>
                        <a:pt x="637746" y="322670"/>
                        <a:pt x="633868" y="323964"/>
                      </a:cubicBezTo>
                      <a:cubicBezTo>
                        <a:pt x="621804" y="327414"/>
                        <a:pt x="614048" y="327414"/>
                        <a:pt x="611248" y="323748"/>
                      </a:cubicBezTo>
                      <a:cubicBezTo>
                        <a:pt x="608663" y="320082"/>
                        <a:pt x="608447" y="320082"/>
                        <a:pt x="608447" y="323964"/>
                      </a:cubicBezTo>
                      <a:cubicBezTo>
                        <a:pt x="608447" y="327630"/>
                        <a:pt x="606724" y="327845"/>
                        <a:pt x="584104" y="326551"/>
                      </a:cubicBezTo>
                      <a:cubicBezTo>
                        <a:pt x="570747" y="325689"/>
                        <a:pt x="553513" y="324611"/>
                        <a:pt x="545972" y="323964"/>
                      </a:cubicBezTo>
                      <a:cubicBezTo>
                        <a:pt x="538217" y="323317"/>
                        <a:pt x="533262" y="323317"/>
                        <a:pt x="534770" y="324179"/>
                      </a:cubicBezTo>
                      <a:cubicBezTo>
                        <a:pt x="539940" y="326767"/>
                        <a:pt x="537140" y="329355"/>
                        <a:pt x="529169" y="329355"/>
                      </a:cubicBezTo>
                      <a:cubicBezTo>
                        <a:pt x="524645" y="329355"/>
                        <a:pt x="519905" y="330433"/>
                        <a:pt x="518397" y="331943"/>
                      </a:cubicBezTo>
                      <a:cubicBezTo>
                        <a:pt x="516674" y="333668"/>
                        <a:pt x="494700" y="334531"/>
                        <a:pt x="442135" y="334746"/>
                      </a:cubicBezTo>
                      <a:cubicBezTo>
                        <a:pt x="366950" y="335178"/>
                        <a:pt x="342606" y="333884"/>
                        <a:pt x="327311" y="328708"/>
                      </a:cubicBezTo>
                      <a:cubicBezTo>
                        <a:pt x="321279" y="326551"/>
                        <a:pt x="316324" y="326336"/>
                        <a:pt x="309646" y="327630"/>
                      </a:cubicBezTo>
                      <a:cubicBezTo>
                        <a:pt x="303614" y="328924"/>
                        <a:pt x="296504" y="328924"/>
                        <a:pt x="288964" y="327198"/>
                      </a:cubicBezTo>
                      <a:cubicBezTo>
                        <a:pt x="282501" y="325905"/>
                        <a:pt x="269576" y="324395"/>
                        <a:pt x="260312" y="323964"/>
                      </a:cubicBezTo>
                      <a:cubicBezTo>
                        <a:pt x="235538" y="322670"/>
                        <a:pt x="220673" y="320513"/>
                        <a:pt x="220673" y="318357"/>
                      </a:cubicBezTo>
                      <a:cubicBezTo>
                        <a:pt x="220673" y="317278"/>
                        <a:pt x="222612" y="316416"/>
                        <a:pt x="224982" y="316416"/>
                      </a:cubicBezTo>
                      <a:cubicBezTo>
                        <a:pt x="227351" y="316416"/>
                        <a:pt x="229290" y="315122"/>
                        <a:pt x="229290" y="313396"/>
                      </a:cubicBezTo>
                      <a:cubicBezTo>
                        <a:pt x="229290" y="311887"/>
                        <a:pt x="232522" y="309515"/>
                        <a:pt x="236399" y="308221"/>
                      </a:cubicBezTo>
                      <a:cubicBezTo>
                        <a:pt x="241139" y="306711"/>
                        <a:pt x="242001" y="306064"/>
                        <a:pt x="238985" y="305849"/>
                      </a:cubicBezTo>
                      <a:cubicBezTo>
                        <a:pt x="236399" y="305633"/>
                        <a:pt x="233168" y="304339"/>
                        <a:pt x="231660" y="303045"/>
                      </a:cubicBezTo>
                      <a:cubicBezTo>
                        <a:pt x="229506" y="300673"/>
                        <a:pt x="229075" y="300888"/>
                        <a:pt x="229721" y="303261"/>
                      </a:cubicBezTo>
                      <a:cubicBezTo>
                        <a:pt x="230152" y="304986"/>
                        <a:pt x="228213" y="306496"/>
                        <a:pt x="225197" y="306927"/>
                      </a:cubicBezTo>
                      <a:cubicBezTo>
                        <a:pt x="222181" y="307574"/>
                        <a:pt x="218088" y="309730"/>
                        <a:pt x="215934" y="312103"/>
                      </a:cubicBezTo>
                      <a:cubicBezTo>
                        <a:pt x="212918" y="315337"/>
                        <a:pt x="209040" y="316416"/>
                        <a:pt x="201284" y="316416"/>
                      </a:cubicBezTo>
                      <a:cubicBezTo>
                        <a:pt x="195468" y="316416"/>
                        <a:pt x="190082" y="315553"/>
                        <a:pt x="189436" y="314259"/>
                      </a:cubicBezTo>
                      <a:cubicBezTo>
                        <a:pt x="188789" y="313181"/>
                        <a:pt x="184696" y="312103"/>
                        <a:pt x="180603" y="312103"/>
                      </a:cubicBezTo>
                      <a:cubicBezTo>
                        <a:pt x="176510" y="312103"/>
                        <a:pt x="173278" y="311240"/>
                        <a:pt x="173278" y="309946"/>
                      </a:cubicBezTo>
                      <a:cubicBezTo>
                        <a:pt x="173278" y="308868"/>
                        <a:pt x="171124" y="307789"/>
                        <a:pt x="168539" y="307574"/>
                      </a:cubicBezTo>
                      <a:cubicBezTo>
                        <a:pt x="165738" y="307574"/>
                        <a:pt x="159275" y="305849"/>
                        <a:pt x="153890" y="303692"/>
                      </a:cubicBezTo>
                      <a:cubicBezTo>
                        <a:pt x="146350" y="300457"/>
                        <a:pt x="144411" y="298732"/>
                        <a:pt x="144411" y="294634"/>
                      </a:cubicBezTo>
                      <a:cubicBezTo>
                        <a:pt x="144195" y="290537"/>
                        <a:pt x="145703" y="289243"/>
                        <a:pt x="150658" y="288596"/>
                      </a:cubicBezTo>
                      <a:cubicBezTo>
                        <a:pt x="155398" y="288165"/>
                        <a:pt x="156044" y="287518"/>
                        <a:pt x="153459" y="286440"/>
                      </a:cubicBezTo>
                      <a:cubicBezTo>
                        <a:pt x="150012" y="285146"/>
                        <a:pt x="150012" y="284714"/>
                        <a:pt x="153890" y="279754"/>
                      </a:cubicBezTo>
                      <a:cubicBezTo>
                        <a:pt x="157767" y="274579"/>
                        <a:pt x="158629" y="274363"/>
                        <a:pt x="186635" y="274147"/>
                      </a:cubicBezTo>
                      <a:cubicBezTo>
                        <a:pt x="215718" y="273932"/>
                        <a:pt x="230583" y="271128"/>
                        <a:pt x="221966" y="267678"/>
                      </a:cubicBezTo>
                      <a:cubicBezTo>
                        <a:pt x="219165" y="266599"/>
                        <a:pt x="217442" y="267031"/>
                        <a:pt x="216795" y="268540"/>
                      </a:cubicBezTo>
                      <a:cubicBezTo>
                        <a:pt x="215934" y="271128"/>
                        <a:pt x="199992" y="272206"/>
                        <a:pt x="194175" y="269834"/>
                      </a:cubicBezTo>
                      <a:cubicBezTo>
                        <a:pt x="192236" y="269187"/>
                        <a:pt x="191374" y="267031"/>
                        <a:pt x="192236" y="264227"/>
                      </a:cubicBezTo>
                      <a:cubicBezTo>
                        <a:pt x="193098" y="260345"/>
                        <a:pt x="192667" y="259914"/>
                        <a:pt x="188789" y="260992"/>
                      </a:cubicBezTo>
                      <a:cubicBezTo>
                        <a:pt x="186204" y="261639"/>
                        <a:pt x="178664" y="260777"/>
                        <a:pt x="172201" y="259267"/>
                      </a:cubicBezTo>
                      <a:cubicBezTo>
                        <a:pt x="165738" y="257757"/>
                        <a:pt x="160137" y="257110"/>
                        <a:pt x="159491" y="257542"/>
                      </a:cubicBezTo>
                      <a:cubicBezTo>
                        <a:pt x="157767" y="259267"/>
                        <a:pt x="149581" y="255816"/>
                        <a:pt x="149581" y="253660"/>
                      </a:cubicBezTo>
                      <a:cubicBezTo>
                        <a:pt x="149581" y="252366"/>
                        <a:pt x="150658" y="252150"/>
                        <a:pt x="152166" y="253013"/>
                      </a:cubicBezTo>
                      <a:cubicBezTo>
                        <a:pt x="153674" y="254091"/>
                        <a:pt x="153890" y="253660"/>
                        <a:pt x="153028" y="251935"/>
                      </a:cubicBezTo>
                      <a:cubicBezTo>
                        <a:pt x="151735" y="249994"/>
                        <a:pt x="150443" y="250209"/>
                        <a:pt x="147427" y="252797"/>
                      </a:cubicBezTo>
                      <a:cubicBezTo>
                        <a:pt x="144411" y="255601"/>
                        <a:pt x="141179" y="256032"/>
                        <a:pt x="133855" y="254954"/>
                      </a:cubicBezTo>
                      <a:cubicBezTo>
                        <a:pt x="127607" y="254091"/>
                        <a:pt x="123729" y="254307"/>
                        <a:pt x="122868" y="255816"/>
                      </a:cubicBezTo>
                      <a:cubicBezTo>
                        <a:pt x="122006" y="257110"/>
                        <a:pt x="118990" y="258189"/>
                        <a:pt x="116189" y="258189"/>
                      </a:cubicBezTo>
                      <a:cubicBezTo>
                        <a:pt x="113389" y="258189"/>
                        <a:pt x="110588" y="259051"/>
                        <a:pt x="109942" y="260130"/>
                      </a:cubicBezTo>
                      <a:cubicBezTo>
                        <a:pt x="108649" y="262286"/>
                        <a:pt x="88830" y="260561"/>
                        <a:pt x="87106" y="258189"/>
                      </a:cubicBezTo>
                      <a:cubicBezTo>
                        <a:pt x="86460" y="257326"/>
                        <a:pt x="84521" y="256032"/>
                        <a:pt x="82798" y="255385"/>
                      </a:cubicBezTo>
                      <a:cubicBezTo>
                        <a:pt x="80213" y="254523"/>
                        <a:pt x="80213" y="254091"/>
                        <a:pt x="83229" y="254091"/>
                      </a:cubicBezTo>
                      <a:cubicBezTo>
                        <a:pt x="86891" y="253876"/>
                        <a:pt x="90984" y="244171"/>
                        <a:pt x="88614" y="241799"/>
                      </a:cubicBezTo>
                      <a:cubicBezTo>
                        <a:pt x="88183" y="241152"/>
                        <a:pt x="80859" y="240289"/>
                        <a:pt x="72888" y="239858"/>
                      </a:cubicBezTo>
                      <a:lnTo>
                        <a:pt x="58023" y="238780"/>
                      </a:lnTo>
                      <a:lnTo>
                        <a:pt x="64271" y="244387"/>
                      </a:lnTo>
                      <a:cubicBezTo>
                        <a:pt x="69872" y="249562"/>
                        <a:pt x="69872" y="250425"/>
                        <a:pt x="66856" y="253660"/>
                      </a:cubicBezTo>
                      <a:cubicBezTo>
                        <a:pt x="64055" y="256463"/>
                        <a:pt x="62547" y="256463"/>
                        <a:pt x="59100" y="254307"/>
                      </a:cubicBezTo>
                      <a:cubicBezTo>
                        <a:pt x="53930" y="251072"/>
                        <a:pt x="51991" y="251072"/>
                        <a:pt x="53715" y="253876"/>
                      </a:cubicBezTo>
                      <a:cubicBezTo>
                        <a:pt x="55654" y="257110"/>
                        <a:pt x="40789" y="256463"/>
                        <a:pt x="27648" y="252582"/>
                      </a:cubicBezTo>
                      <a:cubicBezTo>
                        <a:pt x="20323" y="250425"/>
                        <a:pt x="16014" y="248053"/>
                        <a:pt x="16014" y="246112"/>
                      </a:cubicBezTo>
                      <a:cubicBezTo>
                        <a:pt x="16014" y="244387"/>
                        <a:pt x="14937" y="243524"/>
                        <a:pt x="13860" y="244171"/>
                      </a:cubicBezTo>
                      <a:cubicBezTo>
                        <a:pt x="12568" y="245034"/>
                        <a:pt x="12137" y="246328"/>
                        <a:pt x="12783" y="247406"/>
                      </a:cubicBezTo>
                      <a:cubicBezTo>
                        <a:pt x="14506" y="250209"/>
                        <a:pt x="3735" y="256032"/>
                        <a:pt x="-358" y="254523"/>
                      </a:cubicBezTo>
                      <a:cubicBezTo>
                        <a:pt x="-5529" y="252582"/>
                        <a:pt x="-12638" y="245249"/>
                        <a:pt x="-9406" y="245249"/>
                      </a:cubicBezTo>
                      <a:cubicBezTo>
                        <a:pt x="-8114" y="245249"/>
                        <a:pt x="-7683" y="244602"/>
                        <a:pt x="-8329" y="243740"/>
                      </a:cubicBezTo>
                      <a:cubicBezTo>
                        <a:pt x="-11130" y="241152"/>
                        <a:pt x="-2082" y="236839"/>
                        <a:pt x="6535" y="236623"/>
                      </a:cubicBezTo>
                      <a:cubicBezTo>
                        <a:pt x="13860" y="236623"/>
                        <a:pt x="15584" y="235976"/>
                        <a:pt x="15153" y="232957"/>
                      </a:cubicBezTo>
                      <a:cubicBezTo>
                        <a:pt x="14937" y="229507"/>
                        <a:pt x="16876" y="229075"/>
                        <a:pt x="30879" y="229722"/>
                      </a:cubicBezTo>
                      <a:cubicBezTo>
                        <a:pt x="42728" y="230153"/>
                        <a:pt x="47467" y="231232"/>
                        <a:pt x="49406" y="233820"/>
                      </a:cubicBezTo>
                      <a:cubicBezTo>
                        <a:pt x="51129" y="236192"/>
                        <a:pt x="53284" y="236839"/>
                        <a:pt x="56084" y="235545"/>
                      </a:cubicBezTo>
                      <a:cubicBezTo>
                        <a:pt x="58885" y="234467"/>
                        <a:pt x="59316" y="233604"/>
                        <a:pt x="57377" y="232957"/>
                      </a:cubicBezTo>
                      <a:cubicBezTo>
                        <a:pt x="55223" y="232094"/>
                        <a:pt x="55654" y="231016"/>
                        <a:pt x="58454" y="228860"/>
                      </a:cubicBezTo>
                      <a:cubicBezTo>
                        <a:pt x="60824" y="227134"/>
                        <a:pt x="61255" y="226056"/>
                        <a:pt x="59747" y="225840"/>
                      </a:cubicBezTo>
                      <a:cubicBezTo>
                        <a:pt x="55869" y="225840"/>
                        <a:pt x="56300" y="221527"/>
                        <a:pt x="60178" y="221527"/>
                      </a:cubicBezTo>
                      <a:cubicBezTo>
                        <a:pt x="61901" y="221527"/>
                        <a:pt x="63409" y="222390"/>
                        <a:pt x="63409" y="223468"/>
                      </a:cubicBezTo>
                      <a:cubicBezTo>
                        <a:pt x="63409" y="224331"/>
                        <a:pt x="68148" y="224762"/>
                        <a:pt x="73965" y="224115"/>
                      </a:cubicBezTo>
                      <a:cubicBezTo>
                        <a:pt x="83444" y="223253"/>
                        <a:pt x="85383" y="223899"/>
                        <a:pt x="90553" y="229075"/>
                      </a:cubicBezTo>
                      <a:cubicBezTo>
                        <a:pt x="95293" y="233820"/>
                        <a:pt x="95724" y="235329"/>
                        <a:pt x="93354" y="237054"/>
                      </a:cubicBezTo>
                      <a:cubicBezTo>
                        <a:pt x="90984" y="238564"/>
                        <a:pt x="90984" y="239427"/>
                        <a:pt x="93138" y="240289"/>
                      </a:cubicBezTo>
                      <a:cubicBezTo>
                        <a:pt x="94431" y="240721"/>
                        <a:pt x="95724" y="242661"/>
                        <a:pt x="95724" y="244387"/>
                      </a:cubicBezTo>
                      <a:cubicBezTo>
                        <a:pt x="95724" y="248916"/>
                        <a:pt x="114251" y="248484"/>
                        <a:pt x="115974" y="243955"/>
                      </a:cubicBezTo>
                      <a:cubicBezTo>
                        <a:pt x="116836" y="242015"/>
                        <a:pt x="117051" y="240074"/>
                        <a:pt x="116836" y="240074"/>
                      </a:cubicBezTo>
                      <a:cubicBezTo>
                        <a:pt x="116405" y="239858"/>
                        <a:pt x="113604" y="238564"/>
                        <a:pt x="110588" y="237270"/>
                      </a:cubicBezTo>
                      <a:cubicBezTo>
                        <a:pt x="105418" y="235114"/>
                        <a:pt x="100463" y="226272"/>
                        <a:pt x="103910" y="225625"/>
                      </a:cubicBezTo>
                      <a:cubicBezTo>
                        <a:pt x="110588" y="224331"/>
                        <a:pt x="121360" y="223684"/>
                        <a:pt x="154536" y="222390"/>
                      </a:cubicBezTo>
                      <a:cubicBezTo>
                        <a:pt x="182111" y="221312"/>
                        <a:pt x="193529" y="221743"/>
                        <a:pt x="195683" y="223468"/>
                      </a:cubicBezTo>
                      <a:cubicBezTo>
                        <a:pt x="198053" y="225409"/>
                        <a:pt x="199130" y="225409"/>
                        <a:pt x="200207" y="223468"/>
                      </a:cubicBezTo>
                      <a:cubicBezTo>
                        <a:pt x="201931" y="220880"/>
                        <a:pt x="225412" y="222174"/>
                        <a:pt x="237907" y="225840"/>
                      </a:cubicBezTo>
                      <a:cubicBezTo>
                        <a:pt x="244801" y="227781"/>
                        <a:pt x="250833" y="232741"/>
                        <a:pt x="250833" y="236407"/>
                      </a:cubicBezTo>
                      <a:cubicBezTo>
                        <a:pt x="250833" y="243093"/>
                        <a:pt x="221104" y="244602"/>
                        <a:pt x="191805" y="239642"/>
                      </a:cubicBezTo>
                      <a:cubicBezTo>
                        <a:pt x="182326" y="238133"/>
                        <a:pt x="173925" y="237270"/>
                        <a:pt x="172848" y="237917"/>
                      </a:cubicBezTo>
                      <a:cubicBezTo>
                        <a:pt x="171770" y="238564"/>
                        <a:pt x="166600" y="239427"/>
                        <a:pt x="161214" y="239642"/>
                      </a:cubicBezTo>
                      <a:cubicBezTo>
                        <a:pt x="151520" y="240289"/>
                        <a:pt x="142041" y="245249"/>
                        <a:pt x="150874" y="245249"/>
                      </a:cubicBezTo>
                      <a:cubicBezTo>
                        <a:pt x="153459" y="245249"/>
                        <a:pt x="156044" y="245896"/>
                        <a:pt x="156906" y="246975"/>
                      </a:cubicBezTo>
                      <a:cubicBezTo>
                        <a:pt x="157767" y="247837"/>
                        <a:pt x="170909" y="248700"/>
                        <a:pt x="185773" y="248700"/>
                      </a:cubicBezTo>
                      <a:cubicBezTo>
                        <a:pt x="200853" y="248916"/>
                        <a:pt x="218950" y="249131"/>
                        <a:pt x="226059" y="249347"/>
                      </a:cubicBezTo>
                      <a:cubicBezTo>
                        <a:pt x="233168" y="249562"/>
                        <a:pt x="240923" y="249778"/>
                        <a:pt x="243293" y="249562"/>
                      </a:cubicBezTo>
                      <a:cubicBezTo>
                        <a:pt x="247602" y="249347"/>
                        <a:pt x="247602" y="249347"/>
                        <a:pt x="243293" y="247190"/>
                      </a:cubicBezTo>
                      <a:cubicBezTo>
                        <a:pt x="240277" y="245896"/>
                        <a:pt x="242862" y="245465"/>
                        <a:pt x="251910" y="246328"/>
                      </a:cubicBezTo>
                      <a:cubicBezTo>
                        <a:pt x="261389" y="246975"/>
                        <a:pt x="263544" y="246759"/>
                        <a:pt x="260097" y="245249"/>
                      </a:cubicBezTo>
                      <a:cubicBezTo>
                        <a:pt x="253634" y="242661"/>
                        <a:pt x="253849" y="240936"/>
                        <a:pt x="260743" y="240936"/>
                      </a:cubicBezTo>
                      <a:cubicBezTo>
                        <a:pt x="264405" y="240936"/>
                        <a:pt x="266775" y="242230"/>
                        <a:pt x="267421" y="245249"/>
                      </a:cubicBezTo>
                      <a:cubicBezTo>
                        <a:pt x="268068" y="247837"/>
                        <a:pt x="270437" y="249562"/>
                        <a:pt x="273453" y="249562"/>
                      </a:cubicBezTo>
                      <a:cubicBezTo>
                        <a:pt x="281424" y="249562"/>
                        <a:pt x="291765" y="254091"/>
                        <a:pt x="291765" y="257542"/>
                      </a:cubicBezTo>
                      <a:cubicBezTo>
                        <a:pt x="291765" y="259914"/>
                        <a:pt x="290257" y="260561"/>
                        <a:pt x="286164" y="259483"/>
                      </a:cubicBezTo>
                      <a:cubicBezTo>
                        <a:pt x="282501" y="258404"/>
                        <a:pt x="281209" y="258836"/>
                        <a:pt x="282071" y="260345"/>
                      </a:cubicBezTo>
                      <a:cubicBezTo>
                        <a:pt x="282717" y="261424"/>
                        <a:pt x="285517" y="262502"/>
                        <a:pt x="288103" y="262502"/>
                      </a:cubicBezTo>
                      <a:cubicBezTo>
                        <a:pt x="290688" y="262502"/>
                        <a:pt x="295858" y="264011"/>
                        <a:pt x="299305" y="265952"/>
                      </a:cubicBezTo>
                      <a:cubicBezTo>
                        <a:pt x="302967" y="267893"/>
                        <a:pt x="310723" y="269834"/>
                        <a:pt x="316539" y="270265"/>
                      </a:cubicBezTo>
                      <a:cubicBezTo>
                        <a:pt x="331619" y="271559"/>
                        <a:pt x="336359" y="273285"/>
                        <a:pt x="332481" y="275657"/>
                      </a:cubicBezTo>
                      <a:cubicBezTo>
                        <a:pt x="330542" y="276951"/>
                        <a:pt x="331835" y="277166"/>
                        <a:pt x="336144" y="276304"/>
                      </a:cubicBezTo>
                      <a:cubicBezTo>
                        <a:pt x="340237" y="275441"/>
                        <a:pt x="343468" y="276088"/>
                        <a:pt x="344330" y="277382"/>
                      </a:cubicBezTo>
                      <a:cubicBezTo>
                        <a:pt x="345192" y="278676"/>
                        <a:pt x="347561" y="279754"/>
                        <a:pt x="349716" y="279754"/>
                      </a:cubicBezTo>
                      <a:cubicBezTo>
                        <a:pt x="351870" y="279754"/>
                        <a:pt x="355748" y="282126"/>
                        <a:pt x="358333" y="284930"/>
                      </a:cubicBezTo>
                      <a:cubicBezTo>
                        <a:pt x="363288" y="290106"/>
                        <a:pt x="368889" y="291615"/>
                        <a:pt x="392802" y="293988"/>
                      </a:cubicBezTo>
                      <a:cubicBezTo>
                        <a:pt x="399265" y="294419"/>
                        <a:pt x="407666" y="296575"/>
                        <a:pt x="411544" y="298301"/>
                      </a:cubicBezTo>
                      <a:cubicBezTo>
                        <a:pt x="415422" y="300242"/>
                        <a:pt x="419730" y="301967"/>
                        <a:pt x="421454" y="302182"/>
                      </a:cubicBezTo>
                      <a:cubicBezTo>
                        <a:pt x="466479" y="310377"/>
                        <a:pt x="478758" y="313181"/>
                        <a:pt x="476389" y="314690"/>
                      </a:cubicBezTo>
                      <a:cubicBezTo>
                        <a:pt x="475096" y="315553"/>
                        <a:pt x="477466" y="315769"/>
                        <a:pt x="481774" y="314906"/>
                      </a:cubicBezTo>
                      <a:cubicBezTo>
                        <a:pt x="486298" y="314259"/>
                        <a:pt x="491038" y="314690"/>
                        <a:pt x="492546" y="315984"/>
                      </a:cubicBezTo>
                      <a:cubicBezTo>
                        <a:pt x="495562" y="318141"/>
                        <a:pt x="526584" y="323748"/>
                        <a:pt x="528092" y="322023"/>
                      </a:cubicBezTo>
                      <a:cubicBezTo>
                        <a:pt x="528523" y="321591"/>
                        <a:pt x="527445" y="319651"/>
                        <a:pt x="525507" y="317710"/>
                      </a:cubicBezTo>
                      <a:cubicBezTo>
                        <a:pt x="523137" y="315337"/>
                        <a:pt x="517967" y="314259"/>
                        <a:pt x="509780" y="314259"/>
                      </a:cubicBezTo>
                      <a:cubicBezTo>
                        <a:pt x="493408" y="314043"/>
                        <a:pt x="448598" y="305202"/>
                        <a:pt x="447305" y="301751"/>
                      </a:cubicBezTo>
                      <a:cubicBezTo>
                        <a:pt x="446875" y="300026"/>
                        <a:pt x="449460" y="299163"/>
                        <a:pt x="456354" y="299163"/>
                      </a:cubicBezTo>
                      <a:cubicBezTo>
                        <a:pt x="461739" y="299163"/>
                        <a:pt x="466263" y="298301"/>
                        <a:pt x="466263" y="297007"/>
                      </a:cubicBezTo>
                      <a:cubicBezTo>
                        <a:pt x="466263" y="292909"/>
                        <a:pt x="456138" y="289890"/>
                        <a:pt x="436103" y="288165"/>
                      </a:cubicBezTo>
                      <a:cubicBezTo>
                        <a:pt x="404650" y="285577"/>
                        <a:pt x="370828" y="280401"/>
                        <a:pt x="364365" y="276951"/>
                      </a:cubicBezTo>
                      <a:lnTo>
                        <a:pt x="358548" y="273932"/>
                      </a:lnTo>
                      <a:lnTo>
                        <a:pt x="364149" y="271559"/>
                      </a:lnTo>
                      <a:cubicBezTo>
                        <a:pt x="367165" y="270050"/>
                        <a:pt x="371259" y="268971"/>
                        <a:pt x="373628" y="268971"/>
                      </a:cubicBezTo>
                      <a:cubicBezTo>
                        <a:pt x="375783" y="268971"/>
                        <a:pt x="378152" y="268109"/>
                        <a:pt x="378799" y="267246"/>
                      </a:cubicBezTo>
                      <a:cubicBezTo>
                        <a:pt x="379230" y="266384"/>
                        <a:pt x="374490" y="265737"/>
                        <a:pt x="368027" y="265952"/>
                      </a:cubicBezTo>
                      <a:cubicBezTo>
                        <a:pt x="361564" y="266168"/>
                        <a:pt x="355748" y="265521"/>
                        <a:pt x="355101" y="264443"/>
                      </a:cubicBezTo>
                      <a:cubicBezTo>
                        <a:pt x="354455" y="263364"/>
                        <a:pt x="356394" y="262502"/>
                        <a:pt x="359410" y="262502"/>
                      </a:cubicBezTo>
                      <a:cubicBezTo>
                        <a:pt x="363072" y="262502"/>
                        <a:pt x="364580" y="261639"/>
                        <a:pt x="363719" y="259698"/>
                      </a:cubicBezTo>
                      <a:cubicBezTo>
                        <a:pt x="361780" y="254738"/>
                        <a:pt x="378799" y="244818"/>
                        <a:pt x="391294" y="243524"/>
                      </a:cubicBezTo>
                      <a:cubicBezTo>
                        <a:pt x="398834" y="242877"/>
                        <a:pt x="401850" y="243308"/>
                        <a:pt x="400773" y="244818"/>
                      </a:cubicBezTo>
                      <a:cubicBezTo>
                        <a:pt x="399911" y="246328"/>
                        <a:pt x="401419" y="246543"/>
                        <a:pt x="406158" y="245249"/>
                      </a:cubicBezTo>
                      <a:cubicBezTo>
                        <a:pt x="410036" y="244171"/>
                        <a:pt x="413698" y="243740"/>
                        <a:pt x="414776" y="244387"/>
                      </a:cubicBezTo>
                      <a:cubicBezTo>
                        <a:pt x="419946" y="247622"/>
                        <a:pt x="451399" y="246759"/>
                        <a:pt x="467125" y="242877"/>
                      </a:cubicBezTo>
                      <a:cubicBezTo>
                        <a:pt x="484144" y="238780"/>
                        <a:pt x="489530" y="236623"/>
                        <a:pt x="482851" y="236623"/>
                      </a:cubicBezTo>
                      <a:cubicBezTo>
                        <a:pt x="477897" y="236623"/>
                        <a:pt x="480482" y="230800"/>
                        <a:pt x="486298" y="229291"/>
                      </a:cubicBezTo>
                      <a:cubicBezTo>
                        <a:pt x="490822" y="227997"/>
                        <a:pt x="490822" y="227781"/>
                        <a:pt x="487160" y="224978"/>
                      </a:cubicBezTo>
                      <a:cubicBezTo>
                        <a:pt x="483282" y="221959"/>
                        <a:pt x="483282" y="221959"/>
                        <a:pt x="487160" y="220880"/>
                      </a:cubicBezTo>
                      <a:cubicBezTo>
                        <a:pt x="490176" y="220018"/>
                        <a:pt x="489961" y="219802"/>
                        <a:pt x="486083" y="219586"/>
                      </a:cubicBezTo>
                      <a:cubicBezTo>
                        <a:pt x="483282" y="219586"/>
                        <a:pt x="481559" y="218508"/>
                        <a:pt x="482421" y="217214"/>
                      </a:cubicBezTo>
                      <a:cubicBezTo>
                        <a:pt x="483067" y="216136"/>
                        <a:pt x="485221" y="215705"/>
                        <a:pt x="487375" y="216352"/>
                      </a:cubicBezTo>
                      <a:cubicBezTo>
                        <a:pt x="489745" y="217214"/>
                        <a:pt x="489314" y="215920"/>
                        <a:pt x="485652" y="212685"/>
                      </a:cubicBezTo>
                      <a:lnTo>
                        <a:pt x="480266" y="207941"/>
                      </a:lnTo>
                      <a:lnTo>
                        <a:pt x="485221" y="209235"/>
                      </a:lnTo>
                      <a:cubicBezTo>
                        <a:pt x="490176" y="210313"/>
                        <a:pt x="490176" y="210313"/>
                        <a:pt x="486514" y="206216"/>
                      </a:cubicBezTo>
                      <a:cubicBezTo>
                        <a:pt x="483067" y="202550"/>
                        <a:pt x="483067" y="201471"/>
                        <a:pt x="485652" y="199962"/>
                      </a:cubicBezTo>
                      <a:cubicBezTo>
                        <a:pt x="488237" y="198236"/>
                        <a:pt x="487806" y="197805"/>
                        <a:pt x="484144" y="197805"/>
                      </a:cubicBezTo>
                      <a:cubicBezTo>
                        <a:pt x="478758" y="197805"/>
                        <a:pt x="477466" y="194570"/>
                        <a:pt x="481990" y="192629"/>
                      </a:cubicBezTo>
                      <a:cubicBezTo>
                        <a:pt x="483713" y="191982"/>
                        <a:pt x="482636" y="189826"/>
                        <a:pt x="478543" y="186591"/>
                      </a:cubicBezTo>
                      <a:cubicBezTo>
                        <a:pt x="473373" y="182062"/>
                        <a:pt x="472942" y="180984"/>
                        <a:pt x="475527" y="177318"/>
                      </a:cubicBezTo>
                      <a:cubicBezTo>
                        <a:pt x="477897" y="174299"/>
                        <a:pt x="480266" y="173652"/>
                        <a:pt x="486298" y="174730"/>
                      </a:cubicBezTo>
                      <a:cubicBezTo>
                        <a:pt x="490607" y="175377"/>
                        <a:pt x="494700" y="175161"/>
                        <a:pt x="495346" y="173867"/>
                      </a:cubicBezTo>
                      <a:cubicBezTo>
                        <a:pt x="495993" y="172789"/>
                        <a:pt x="495131" y="172573"/>
                        <a:pt x="493408" y="173220"/>
                      </a:cubicBezTo>
                      <a:cubicBezTo>
                        <a:pt x="491469" y="173867"/>
                        <a:pt x="489961" y="173436"/>
                        <a:pt x="489961" y="172142"/>
                      </a:cubicBezTo>
                      <a:cubicBezTo>
                        <a:pt x="489961" y="170848"/>
                        <a:pt x="491899" y="169770"/>
                        <a:pt x="494485" y="169770"/>
                      </a:cubicBezTo>
                      <a:cubicBezTo>
                        <a:pt x="497501" y="169770"/>
                        <a:pt x="498578" y="171064"/>
                        <a:pt x="498147" y="173652"/>
                      </a:cubicBezTo>
                      <a:cubicBezTo>
                        <a:pt x="497932" y="175593"/>
                        <a:pt x="498578" y="177318"/>
                        <a:pt x="499655" y="177318"/>
                      </a:cubicBezTo>
                      <a:cubicBezTo>
                        <a:pt x="500732" y="177318"/>
                        <a:pt x="501594" y="176024"/>
                        <a:pt x="501163" y="174730"/>
                      </a:cubicBezTo>
                      <a:cubicBezTo>
                        <a:pt x="500732" y="173005"/>
                        <a:pt x="502671" y="171927"/>
                        <a:pt x="505472" y="171927"/>
                      </a:cubicBezTo>
                      <a:cubicBezTo>
                        <a:pt x="509134" y="171927"/>
                        <a:pt x="510642" y="170633"/>
                        <a:pt x="510857" y="167613"/>
                      </a:cubicBezTo>
                      <a:cubicBezTo>
                        <a:pt x="511288" y="163085"/>
                        <a:pt x="508488" y="161791"/>
                        <a:pt x="506118" y="165457"/>
                      </a:cubicBezTo>
                      <a:cubicBezTo>
                        <a:pt x="504394" y="168260"/>
                        <a:pt x="479835" y="168260"/>
                        <a:pt x="478327" y="165673"/>
                      </a:cubicBezTo>
                      <a:cubicBezTo>
                        <a:pt x="477466" y="164594"/>
                        <a:pt x="478327" y="163085"/>
                        <a:pt x="479620" y="162438"/>
                      </a:cubicBezTo>
                      <a:cubicBezTo>
                        <a:pt x="481128" y="161791"/>
                        <a:pt x="479620" y="161575"/>
                        <a:pt x="476389" y="162222"/>
                      </a:cubicBezTo>
                      <a:cubicBezTo>
                        <a:pt x="472942" y="162869"/>
                        <a:pt x="470787" y="162653"/>
                        <a:pt x="471434" y="161575"/>
                      </a:cubicBezTo>
                      <a:cubicBezTo>
                        <a:pt x="472080" y="160497"/>
                        <a:pt x="470787" y="157046"/>
                        <a:pt x="468418" y="154243"/>
                      </a:cubicBezTo>
                      <a:lnTo>
                        <a:pt x="464324" y="148851"/>
                      </a:lnTo>
                      <a:lnTo>
                        <a:pt x="471218" y="144970"/>
                      </a:lnTo>
                      <a:cubicBezTo>
                        <a:pt x="477466" y="141735"/>
                        <a:pt x="479405" y="141735"/>
                        <a:pt x="489745" y="144323"/>
                      </a:cubicBezTo>
                      <a:cubicBezTo>
                        <a:pt x="503102" y="147557"/>
                        <a:pt x="505472" y="150577"/>
                        <a:pt x="497285" y="154458"/>
                      </a:cubicBezTo>
                      <a:cubicBezTo>
                        <a:pt x="494054" y="155752"/>
                        <a:pt x="492115" y="157693"/>
                        <a:pt x="492977" y="158340"/>
                      </a:cubicBezTo>
                      <a:cubicBezTo>
                        <a:pt x="493623" y="159203"/>
                        <a:pt x="495562" y="158556"/>
                        <a:pt x="496854" y="157262"/>
                      </a:cubicBezTo>
                      <a:cubicBezTo>
                        <a:pt x="498362" y="155752"/>
                        <a:pt x="501594" y="154674"/>
                        <a:pt x="504179" y="154674"/>
                      </a:cubicBezTo>
                      <a:cubicBezTo>
                        <a:pt x="510211" y="154674"/>
                        <a:pt x="510426" y="147773"/>
                        <a:pt x="504610" y="139147"/>
                      </a:cubicBezTo>
                      <a:cubicBezTo>
                        <a:pt x="500948" y="133755"/>
                        <a:pt x="499655" y="133540"/>
                        <a:pt x="490391" y="134618"/>
                      </a:cubicBezTo>
                      <a:cubicBezTo>
                        <a:pt x="480697" y="135696"/>
                        <a:pt x="479620" y="135265"/>
                        <a:pt x="474450" y="129011"/>
                      </a:cubicBezTo>
                      <a:cubicBezTo>
                        <a:pt x="471218" y="125345"/>
                        <a:pt x="468202" y="122326"/>
                        <a:pt x="467340" y="122326"/>
                      </a:cubicBezTo>
                      <a:cubicBezTo>
                        <a:pt x="464971" y="122326"/>
                        <a:pt x="455492" y="110896"/>
                        <a:pt x="455492" y="108092"/>
                      </a:cubicBezTo>
                      <a:cubicBezTo>
                        <a:pt x="455492" y="106367"/>
                        <a:pt x="457215" y="105073"/>
                        <a:pt x="459370" y="104858"/>
                      </a:cubicBezTo>
                      <a:cubicBezTo>
                        <a:pt x="462170" y="104858"/>
                        <a:pt x="461955" y="104426"/>
                        <a:pt x="458292" y="102917"/>
                      </a:cubicBezTo>
                      <a:cubicBezTo>
                        <a:pt x="452907" y="100760"/>
                        <a:pt x="447952" y="92997"/>
                        <a:pt x="450968" y="91271"/>
                      </a:cubicBezTo>
                      <a:cubicBezTo>
                        <a:pt x="452045" y="90624"/>
                        <a:pt x="452476" y="87821"/>
                        <a:pt x="451614" y="85233"/>
                      </a:cubicBezTo>
                      <a:cubicBezTo>
                        <a:pt x="450752" y="81567"/>
                        <a:pt x="451183" y="80920"/>
                        <a:pt x="454415" y="81998"/>
                      </a:cubicBezTo>
                      <a:cubicBezTo>
                        <a:pt x="457215" y="83076"/>
                        <a:pt x="457862" y="82645"/>
                        <a:pt x="456784" y="80273"/>
                      </a:cubicBezTo>
                      <a:cubicBezTo>
                        <a:pt x="456138" y="78548"/>
                        <a:pt x="456354" y="77038"/>
                        <a:pt x="457431" y="77038"/>
                      </a:cubicBezTo>
                      <a:cubicBezTo>
                        <a:pt x="458508" y="77038"/>
                        <a:pt x="458077" y="73372"/>
                        <a:pt x="456569" y="69059"/>
                      </a:cubicBezTo>
                      <a:cubicBezTo>
                        <a:pt x="454199" y="61942"/>
                        <a:pt x="454199" y="60648"/>
                        <a:pt x="457000" y="58923"/>
                      </a:cubicBezTo>
                      <a:cubicBezTo>
                        <a:pt x="459370" y="57629"/>
                        <a:pt x="459585" y="56766"/>
                        <a:pt x="457862" y="55688"/>
                      </a:cubicBezTo>
                      <a:cubicBezTo>
                        <a:pt x="454630" y="53747"/>
                        <a:pt x="458508" y="42533"/>
                        <a:pt x="462170" y="42533"/>
                      </a:cubicBezTo>
                      <a:cubicBezTo>
                        <a:pt x="463678" y="42533"/>
                        <a:pt x="464109" y="40161"/>
                        <a:pt x="463463" y="36064"/>
                      </a:cubicBezTo>
                      <a:cubicBezTo>
                        <a:pt x="462601" y="32613"/>
                        <a:pt x="462816" y="29594"/>
                        <a:pt x="463894" y="29594"/>
                      </a:cubicBezTo>
                      <a:cubicBezTo>
                        <a:pt x="464755" y="29594"/>
                        <a:pt x="466694" y="25712"/>
                        <a:pt x="468202" y="21183"/>
                      </a:cubicBezTo>
                      <a:cubicBezTo>
                        <a:pt x="469495" y="16655"/>
                        <a:pt x="472080" y="12126"/>
                        <a:pt x="473803" y="11479"/>
                      </a:cubicBezTo>
                      <a:cubicBezTo>
                        <a:pt x="475527" y="10832"/>
                        <a:pt x="477035" y="8244"/>
                        <a:pt x="477035" y="5872"/>
                      </a:cubicBezTo>
                      <a:cubicBezTo>
                        <a:pt x="477035" y="1127"/>
                        <a:pt x="479620" y="480"/>
                        <a:pt x="485221" y="3500"/>
                      </a:cubicBezTo>
                      <a:cubicBezTo>
                        <a:pt x="490391" y="6087"/>
                        <a:pt x="509349" y="265"/>
                        <a:pt x="509349" y="-4048"/>
                      </a:cubicBezTo>
                      <a:cubicBezTo>
                        <a:pt x="509349" y="-5774"/>
                        <a:pt x="511073" y="-7714"/>
                        <a:pt x="513227" y="-8361"/>
                      </a:cubicBezTo>
                      <a:cubicBezTo>
                        <a:pt x="515166" y="-9008"/>
                        <a:pt x="519044" y="-10518"/>
                        <a:pt x="521629" y="-11812"/>
                      </a:cubicBezTo>
                      <a:cubicBezTo>
                        <a:pt x="527661" y="-14831"/>
                        <a:pt x="537786" y="-11381"/>
                        <a:pt x="540587" y="-5342"/>
                      </a:cubicBezTo>
                      <a:cubicBezTo>
                        <a:pt x="541664" y="-2754"/>
                        <a:pt x="543818" y="-598"/>
                        <a:pt x="545326" y="-598"/>
                      </a:cubicBezTo>
                      <a:cubicBezTo>
                        <a:pt x="546619" y="-598"/>
                        <a:pt x="548342" y="1343"/>
                        <a:pt x="549204" y="3715"/>
                      </a:cubicBezTo>
                      <a:cubicBezTo>
                        <a:pt x="549850" y="5872"/>
                        <a:pt x="553728" y="11048"/>
                        <a:pt x="557606" y="14929"/>
                      </a:cubicBezTo>
                      <a:cubicBezTo>
                        <a:pt x="561483" y="18811"/>
                        <a:pt x="565361" y="24849"/>
                        <a:pt x="566223" y="28084"/>
                      </a:cubicBezTo>
                      <a:cubicBezTo>
                        <a:pt x="567085" y="31750"/>
                        <a:pt x="569885" y="34985"/>
                        <a:pt x="573117" y="36064"/>
                      </a:cubicBezTo>
                      <a:cubicBezTo>
                        <a:pt x="575917" y="37142"/>
                        <a:pt x="581088" y="40592"/>
                        <a:pt x="584319" y="43612"/>
                      </a:cubicBezTo>
                      <a:cubicBezTo>
                        <a:pt x="587550" y="46631"/>
                        <a:pt x="591859" y="49650"/>
                        <a:pt x="594013" y="50297"/>
                      </a:cubicBezTo>
                      <a:cubicBezTo>
                        <a:pt x="595952" y="50944"/>
                        <a:pt x="597676" y="52885"/>
                        <a:pt x="597676" y="54394"/>
                      </a:cubicBezTo>
                      <a:cubicBezTo>
                        <a:pt x="597676" y="56120"/>
                        <a:pt x="599830" y="59354"/>
                        <a:pt x="602200" y="61727"/>
                      </a:cubicBezTo>
                      <a:cubicBezTo>
                        <a:pt x="605216" y="64530"/>
                        <a:pt x="606508" y="67549"/>
                        <a:pt x="605647" y="70353"/>
                      </a:cubicBezTo>
                      <a:cubicBezTo>
                        <a:pt x="605000" y="72725"/>
                        <a:pt x="605216" y="74450"/>
                        <a:pt x="606077" y="74235"/>
                      </a:cubicBezTo>
                      <a:cubicBezTo>
                        <a:pt x="608878" y="73372"/>
                        <a:pt x="621373" y="79842"/>
                        <a:pt x="620080" y="81567"/>
                      </a:cubicBezTo>
                      <a:cubicBezTo>
                        <a:pt x="619434" y="82645"/>
                        <a:pt x="623527" y="83508"/>
                        <a:pt x="628913" y="83508"/>
                      </a:cubicBezTo>
                      <a:cubicBezTo>
                        <a:pt x="636238" y="83508"/>
                        <a:pt x="638392" y="84155"/>
                        <a:pt x="637315" y="86311"/>
                      </a:cubicBezTo>
                      <a:cubicBezTo>
                        <a:pt x="636022" y="88252"/>
                        <a:pt x="636453" y="88252"/>
                        <a:pt x="638823" y="86527"/>
                      </a:cubicBezTo>
                      <a:cubicBezTo>
                        <a:pt x="643347" y="83076"/>
                        <a:pt x="653688" y="80920"/>
                        <a:pt x="653688" y="83508"/>
                      </a:cubicBezTo>
                      <a:cubicBezTo>
                        <a:pt x="653688" y="84586"/>
                        <a:pt x="655196" y="85664"/>
                        <a:pt x="656919" y="85664"/>
                      </a:cubicBezTo>
                      <a:cubicBezTo>
                        <a:pt x="658642" y="85664"/>
                        <a:pt x="660150" y="86743"/>
                        <a:pt x="660150" y="88037"/>
                      </a:cubicBezTo>
                      <a:cubicBezTo>
                        <a:pt x="660150" y="89115"/>
                        <a:pt x="661228" y="89546"/>
                        <a:pt x="662305" y="88899"/>
                      </a:cubicBezTo>
                      <a:cubicBezTo>
                        <a:pt x="663597" y="88037"/>
                        <a:pt x="665752" y="88252"/>
                        <a:pt x="667260" y="89330"/>
                      </a:cubicBezTo>
                      <a:cubicBezTo>
                        <a:pt x="668768" y="90409"/>
                        <a:pt x="675231" y="92997"/>
                        <a:pt x="681693" y="95153"/>
                      </a:cubicBezTo>
                      <a:cubicBezTo>
                        <a:pt x="688803" y="97525"/>
                        <a:pt x="697851" y="102701"/>
                        <a:pt x="704314" y="108524"/>
                      </a:cubicBezTo>
                      <a:cubicBezTo>
                        <a:pt x="710346" y="113700"/>
                        <a:pt x="717670" y="118444"/>
                        <a:pt x="720902" y="119307"/>
                      </a:cubicBezTo>
                      <a:cubicBezTo>
                        <a:pt x="724349" y="119954"/>
                        <a:pt x="727795" y="122110"/>
                        <a:pt x="729088" y="124051"/>
                      </a:cubicBezTo>
                      <a:cubicBezTo>
                        <a:pt x="730811" y="127070"/>
                        <a:pt x="731458" y="127286"/>
                        <a:pt x="733181" y="124698"/>
                      </a:cubicBezTo>
                      <a:cubicBezTo>
                        <a:pt x="734474" y="122541"/>
                        <a:pt x="737705" y="122110"/>
                        <a:pt x="744599" y="123188"/>
                      </a:cubicBezTo>
                      <a:cubicBezTo>
                        <a:pt x="775621" y="127933"/>
                        <a:pt x="807720" y="135049"/>
                        <a:pt x="816984" y="139578"/>
                      </a:cubicBezTo>
                      <a:cubicBezTo>
                        <a:pt x="821938" y="141950"/>
                        <a:pt x="826678" y="143891"/>
                        <a:pt x="827540" y="143891"/>
                      </a:cubicBezTo>
                      <a:cubicBezTo>
                        <a:pt x="828617" y="143891"/>
                        <a:pt x="835941" y="146695"/>
                        <a:pt x="843912" y="150145"/>
                      </a:cubicBezTo>
                      <a:lnTo>
                        <a:pt x="858562" y="156184"/>
                      </a:lnTo>
                      <a:lnTo>
                        <a:pt x="846067" y="157693"/>
                      </a:lnTo>
                      <a:cubicBezTo>
                        <a:pt x="828617" y="159634"/>
                        <a:pt x="813106" y="162653"/>
                        <a:pt x="819138" y="163085"/>
                      </a:cubicBezTo>
                      <a:cubicBezTo>
                        <a:pt x="823016" y="163300"/>
                        <a:pt x="824093" y="164379"/>
                        <a:pt x="823446" y="168260"/>
                      </a:cubicBezTo>
                      <a:cubicBezTo>
                        <a:pt x="823016" y="172142"/>
                        <a:pt x="823877" y="173005"/>
                        <a:pt x="829048" y="173005"/>
                      </a:cubicBezTo>
                      <a:cubicBezTo>
                        <a:pt x="833572" y="173005"/>
                        <a:pt x="835511" y="171927"/>
                        <a:pt x="835941" y="169123"/>
                      </a:cubicBezTo>
                      <a:cubicBezTo>
                        <a:pt x="836157" y="166751"/>
                        <a:pt x="837019" y="164379"/>
                        <a:pt x="837880" y="163732"/>
                      </a:cubicBezTo>
                      <a:cubicBezTo>
                        <a:pt x="839819" y="161575"/>
                        <a:pt x="862439" y="159634"/>
                        <a:pt x="865024" y="161359"/>
                      </a:cubicBezTo>
                      <a:cubicBezTo>
                        <a:pt x="866317" y="162222"/>
                        <a:pt x="867825" y="166966"/>
                        <a:pt x="868040" y="172142"/>
                      </a:cubicBezTo>
                      <a:cubicBezTo>
                        <a:pt x="868471" y="180984"/>
                        <a:pt x="868040" y="181631"/>
                        <a:pt x="860716" y="185297"/>
                      </a:cubicBezTo>
                      <a:cubicBezTo>
                        <a:pt x="854253" y="188316"/>
                        <a:pt x="853822" y="188748"/>
                        <a:pt x="858992" y="187669"/>
                      </a:cubicBezTo>
                      <a:cubicBezTo>
                        <a:pt x="865886" y="186375"/>
                        <a:pt x="873211" y="190904"/>
                        <a:pt x="868687" y="193708"/>
                      </a:cubicBezTo>
                      <a:cubicBezTo>
                        <a:pt x="866532" y="195217"/>
                        <a:pt x="866963" y="195649"/>
                        <a:pt x="869764" y="195649"/>
                      </a:cubicBezTo>
                      <a:cubicBezTo>
                        <a:pt x="872564" y="195649"/>
                        <a:pt x="873426" y="196727"/>
                        <a:pt x="872349" y="199746"/>
                      </a:cubicBezTo>
                      <a:cubicBezTo>
                        <a:pt x="871056" y="204059"/>
                        <a:pt x="875796" y="206431"/>
                        <a:pt x="886567" y="206431"/>
                      </a:cubicBezTo>
                      <a:cubicBezTo>
                        <a:pt x="895400" y="206431"/>
                        <a:pt x="900786" y="213764"/>
                        <a:pt x="893461" y="215705"/>
                      </a:cubicBezTo>
                      <a:cubicBezTo>
                        <a:pt x="890661" y="216352"/>
                        <a:pt x="891091" y="216783"/>
                        <a:pt x="894969" y="217214"/>
                      </a:cubicBezTo>
                      <a:cubicBezTo>
                        <a:pt x="897985" y="217430"/>
                        <a:pt x="901217" y="217645"/>
                        <a:pt x="902294" y="217430"/>
                      </a:cubicBezTo>
                      <a:cubicBezTo>
                        <a:pt x="905525" y="216783"/>
                        <a:pt x="921683" y="224331"/>
                        <a:pt x="924268" y="227781"/>
                      </a:cubicBezTo>
                      <a:cubicBezTo>
                        <a:pt x="925560" y="229507"/>
                        <a:pt x="928145" y="230153"/>
                        <a:pt x="930084" y="229507"/>
                      </a:cubicBezTo>
                      <a:cubicBezTo>
                        <a:pt x="932023" y="228860"/>
                        <a:pt x="934178" y="229075"/>
                        <a:pt x="934824" y="230153"/>
                      </a:cubicBezTo>
                      <a:cubicBezTo>
                        <a:pt x="935686" y="231447"/>
                        <a:pt x="934608" y="232310"/>
                        <a:pt x="932669" y="232310"/>
                      </a:cubicBezTo>
                      <a:cubicBezTo>
                        <a:pt x="930731" y="232310"/>
                        <a:pt x="929869" y="233388"/>
                        <a:pt x="930515" y="234467"/>
                      </a:cubicBezTo>
                      <a:cubicBezTo>
                        <a:pt x="931377" y="235761"/>
                        <a:pt x="929223" y="236623"/>
                        <a:pt x="925560" y="236623"/>
                      </a:cubicBezTo>
                      <a:cubicBezTo>
                        <a:pt x="919313" y="236623"/>
                        <a:pt x="915220" y="231879"/>
                        <a:pt x="917805" y="227781"/>
                      </a:cubicBezTo>
                      <a:cubicBezTo>
                        <a:pt x="919097" y="225625"/>
                        <a:pt x="909403" y="224978"/>
                        <a:pt x="907249" y="227350"/>
                      </a:cubicBezTo>
                      <a:cubicBezTo>
                        <a:pt x="906387" y="227997"/>
                        <a:pt x="907680" y="230153"/>
                        <a:pt x="910049" y="231663"/>
                      </a:cubicBezTo>
                      <a:cubicBezTo>
                        <a:pt x="916081" y="235976"/>
                        <a:pt x="915004" y="246759"/>
                        <a:pt x="908326" y="251288"/>
                      </a:cubicBezTo>
                      <a:cubicBezTo>
                        <a:pt x="902078" y="255385"/>
                        <a:pt x="905094" y="257542"/>
                        <a:pt x="915220" y="256463"/>
                      </a:cubicBezTo>
                      <a:cubicBezTo>
                        <a:pt x="920821" y="255816"/>
                        <a:pt x="922329" y="254738"/>
                        <a:pt x="921467" y="252150"/>
                      </a:cubicBezTo>
                      <a:cubicBezTo>
                        <a:pt x="920605" y="250209"/>
                        <a:pt x="921036" y="249347"/>
                        <a:pt x="922329" y="250209"/>
                      </a:cubicBezTo>
                      <a:cubicBezTo>
                        <a:pt x="923837" y="251288"/>
                        <a:pt x="924268" y="250209"/>
                        <a:pt x="923621" y="247406"/>
                      </a:cubicBezTo>
                      <a:cubicBezTo>
                        <a:pt x="921898" y="240721"/>
                        <a:pt x="925129" y="242446"/>
                        <a:pt x="927499" y="249562"/>
                      </a:cubicBezTo>
                      <a:cubicBezTo>
                        <a:pt x="928792" y="253229"/>
                        <a:pt x="931377" y="256032"/>
                        <a:pt x="933100" y="256032"/>
                      </a:cubicBezTo>
                      <a:cubicBezTo>
                        <a:pt x="934824" y="256032"/>
                        <a:pt x="935901" y="257542"/>
                        <a:pt x="935470" y="259914"/>
                      </a:cubicBezTo>
                      <a:cubicBezTo>
                        <a:pt x="935039" y="262502"/>
                        <a:pt x="932454" y="263580"/>
                        <a:pt x="926637" y="264011"/>
                      </a:cubicBezTo>
                      <a:cubicBezTo>
                        <a:pt x="922113" y="264011"/>
                        <a:pt x="917805" y="264874"/>
                        <a:pt x="916943" y="265737"/>
                      </a:cubicBezTo>
                      <a:cubicBezTo>
                        <a:pt x="916081" y="266815"/>
                        <a:pt x="917589" y="267031"/>
                        <a:pt x="919959" y="266384"/>
                      </a:cubicBezTo>
                      <a:cubicBezTo>
                        <a:pt x="922544" y="265737"/>
                        <a:pt x="925991" y="265952"/>
                        <a:pt x="927499" y="267031"/>
                      </a:cubicBezTo>
                      <a:cubicBezTo>
                        <a:pt x="929653" y="268325"/>
                        <a:pt x="928792" y="269187"/>
                        <a:pt x="924699" y="270912"/>
                      </a:cubicBezTo>
                      <a:cubicBezTo>
                        <a:pt x="921683" y="271991"/>
                        <a:pt x="918451" y="274147"/>
                        <a:pt x="917589" y="275441"/>
                      </a:cubicBezTo>
                      <a:cubicBezTo>
                        <a:pt x="916512" y="277166"/>
                        <a:pt x="915220" y="277166"/>
                        <a:pt x="913065" y="275225"/>
                      </a:cubicBezTo>
                      <a:cubicBezTo>
                        <a:pt x="907895" y="270912"/>
                        <a:pt x="906818" y="275225"/>
                        <a:pt x="911988" y="279539"/>
                      </a:cubicBezTo>
                      <a:cubicBezTo>
                        <a:pt x="915866" y="282989"/>
                        <a:pt x="918882" y="283636"/>
                        <a:pt x="925776" y="282558"/>
                      </a:cubicBezTo>
                      <a:cubicBezTo>
                        <a:pt x="933100" y="281695"/>
                        <a:pt x="934178" y="281911"/>
                        <a:pt x="933100" y="284930"/>
                      </a:cubicBezTo>
                      <a:cubicBezTo>
                        <a:pt x="932239" y="287302"/>
                        <a:pt x="932885" y="288380"/>
                        <a:pt x="935470" y="288596"/>
                      </a:cubicBezTo>
                      <a:cubicBezTo>
                        <a:pt x="938486" y="288596"/>
                        <a:pt x="938486" y="289027"/>
                        <a:pt x="934824" y="290537"/>
                      </a:cubicBezTo>
                      <a:cubicBezTo>
                        <a:pt x="929438" y="292694"/>
                        <a:pt x="932454" y="293988"/>
                        <a:pt x="946457" y="295497"/>
                      </a:cubicBezTo>
                      <a:cubicBezTo>
                        <a:pt x="951627" y="296144"/>
                        <a:pt x="956582" y="297654"/>
                        <a:pt x="957229" y="298732"/>
                      </a:cubicBezTo>
                      <a:cubicBezTo>
                        <a:pt x="957875" y="300026"/>
                        <a:pt x="962183" y="301535"/>
                        <a:pt x="966492" y="302398"/>
                      </a:cubicBezTo>
                      <a:cubicBezTo>
                        <a:pt x="971016" y="303261"/>
                        <a:pt x="974032" y="304770"/>
                        <a:pt x="973386" y="305849"/>
                      </a:cubicBezTo>
                      <a:cubicBezTo>
                        <a:pt x="972739" y="306927"/>
                        <a:pt x="975756" y="307789"/>
                        <a:pt x="979849" y="307789"/>
                      </a:cubicBezTo>
                      <a:cubicBezTo>
                        <a:pt x="983942" y="307789"/>
                        <a:pt x="987820" y="308652"/>
                        <a:pt x="988466" y="309515"/>
                      </a:cubicBezTo>
                      <a:cubicBezTo>
                        <a:pt x="989112" y="310593"/>
                        <a:pt x="996437" y="312534"/>
                        <a:pt x="1004839" y="314043"/>
                      </a:cubicBezTo>
                      <a:cubicBezTo>
                        <a:pt x="1026597" y="317925"/>
                        <a:pt x="1021427" y="320944"/>
                        <a:pt x="991051" y="322454"/>
                      </a:cubicBezTo>
                      <a:cubicBezTo>
                        <a:pt x="973170" y="323101"/>
                        <a:pt x="965199" y="322670"/>
                        <a:pt x="963045" y="320944"/>
                      </a:cubicBezTo>
                      <a:cubicBezTo>
                        <a:pt x="959383" y="317925"/>
                        <a:pt x="950119" y="319866"/>
                        <a:pt x="952058" y="323101"/>
                      </a:cubicBezTo>
                      <a:cubicBezTo>
                        <a:pt x="952920" y="324179"/>
                        <a:pt x="951843" y="325042"/>
                        <a:pt x="950119" y="325042"/>
                      </a:cubicBezTo>
                      <a:cubicBezTo>
                        <a:pt x="948180" y="325042"/>
                        <a:pt x="946888" y="323964"/>
                        <a:pt x="947319" y="322454"/>
                      </a:cubicBezTo>
                      <a:cubicBezTo>
                        <a:pt x="947534" y="321160"/>
                        <a:pt x="946026" y="319435"/>
                        <a:pt x="943872" y="319004"/>
                      </a:cubicBezTo>
                      <a:cubicBezTo>
                        <a:pt x="941718" y="318572"/>
                        <a:pt x="940425" y="319435"/>
                        <a:pt x="940640" y="320944"/>
                      </a:cubicBezTo>
                      <a:cubicBezTo>
                        <a:pt x="941071" y="322454"/>
                        <a:pt x="939348" y="324179"/>
                        <a:pt x="936978" y="324611"/>
                      </a:cubicBezTo>
                      <a:cubicBezTo>
                        <a:pt x="934608" y="325042"/>
                        <a:pt x="933316" y="324826"/>
                        <a:pt x="934393" y="323748"/>
                      </a:cubicBezTo>
                      <a:cubicBezTo>
                        <a:pt x="935255" y="322885"/>
                        <a:pt x="931377" y="320297"/>
                        <a:pt x="925776" y="318141"/>
                      </a:cubicBezTo>
                      <a:cubicBezTo>
                        <a:pt x="913496" y="313396"/>
                        <a:pt x="912204" y="313396"/>
                        <a:pt x="917589" y="317063"/>
                      </a:cubicBezTo>
                      <a:cubicBezTo>
                        <a:pt x="919744" y="318788"/>
                        <a:pt x="920821" y="321160"/>
                        <a:pt x="919959" y="322670"/>
                      </a:cubicBezTo>
                      <a:cubicBezTo>
                        <a:pt x="919097" y="323964"/>
                        <a:pt x="919959" y="325473"/>
                        <a:pt x="921683" y="326120"/>
                      </a:cubicBezTo>
                      <a:cubicBezTo>
                        <a:pt x="923621" y="326767"/>
                        <a:pt x="926637" y="327630"/>
                        <a:pt x="928576" y="328277"/>
                      </a:cubicBezTo>
                      <a:cubicBezTo>
                        <a:pt x="934393" y="330218"/>
                        <a:pt x="931377" y="331080"/>
                        <a:pt x="915651" y="332590"/>
                      </a:cubicBezTo>
                      <a:cubicBezTo>
                        <a:pt x="907464" y="333452"/>
                        <a:pt x="897124" y="335393"/>
                        <a:pt x="892815" y="336903"/>
                      </a:cubicBezTo>
                      <a:cubicBezTo>
                        <a:pt x="882474" y="340569"/>
                        <a:pt x="815045" y="342294"/>
                        <a:pt x="776483" y="339922"/>
                      </a:cubicBezTo>
                      <a:close/>
                      <a:moveTo>
                        <a:pt x="691819" y="323964"/>
                      </a:moveTo>
                      <a:cubicBezTo>
                        <a:pt x="691819" y="320297"/>
                        <a:pt x="691819" y="320297"/>
                        <a:pt x="686864" y="322238"/>
                      </a:cubicBezTo>
                      <a:cubicBezTo>
                        <a:pt x="683417" y="323532"/>
                        <a:pt x="683417" y="323748"/>
                        <a:pt x="687295" y="325258"/>
                      </a:cubicBezTo>
                      <a:cubicBezTo>
                        <a:pt x="689449" y="326120"/>
                        <a:pt x="691388" y="326983"/>
                        <a:pt x="691603" y="326983"/>
                      </a:cubicBezTo>
                      <a:cubicBezTo>
                        <a:pt x="691603" y="327198"/>
                        <a:pt x="691819" y="325689"/>
                        <a:pt x="691819" y="323964"/>
                      </a:cubicBezTo>
                      <a:close/>
                      <a:moveTo>
                        <a:pt x="899278" y="322885"/>
                      </a:moveTo>
                      <a:cubicBezTo>
                        <a:pt x="897554" y="321807"/>
                        <a:pt x="894108" y="320944"/>
                        <a:pt x="891738" y="320944"/>
                      </a:cubicBezTo>
                      <a:cubicBezTo>
                        <a:pt x="888291" y="321160"/>
                        <a:pt x="888291" y="321376"/>
                        <a:pt x="892815" y="322885"/>
                      </a:cubicBezTo>
                      <a:cubicBezTo>
                        <a:pt x="900355" y="325258"/>
                        <a:pt x="903156" y="325258"/>
                        <a:pt x="899278" y="322885"/>
                      </a:cubicBezTo>
                      <a:close/>
                      <a:moveTo>
                        <a:pt x="248033" y="319435"/>
                      </a:moveTo>
                      <a:cubicBezTo>
                        <a:pt x="247386" y="318788"/>
                        <a:pt x="245447" y="318572"/>
                        <a:pt x="243939" y="319219"/>
                      </a:cubicBezTo>
                      <a:cubicBezTo>
                        <a:pt x="242216" y="319866"/>
                        <a:pt x="242862" y="320513"/>
                        <a:pt x="245232" y="320513"/>
                      </a:cubicBezTo>
                      <a:cubicBezTo>
                        <a:pt x="247602" y="320729"/>
                        <a:pt x="248894" y="320082"/>
                        <a:pt x="248033" y="319435"/>
                      </a:cubicBezTo>
                      <a:close/>
                      <a:moveTo>
                        <a:pt x="258804" y="303908"/>
                      </a:moveTo>
                      <a:cubicBezTo>
                        <a:pt x="253634" y="303476"/>
                        <a:pt x="249756" y="301751"/>
                        <a:pt x="248033" y="298948"/>
                      </a:cubicBezTo>
                      <a:cubicBezTo>
                        <a:pt x="244586" y="293341"/>
                        <a:pt x="242647" y="293772"/>
                        <a:pt x="243724" y="300026"/>
                      </a:cubicBezTo>
                      <a:cubicBezTo>
                        <a:pt x="244801" y="305849"/>
                        <a:pt x="251264" y="307789"/>
                        <a:pt x="261605" y="305633"/>
                      </a:cubicBezTo>
                      <a:cubicBezTo>
                        <a:pt x="265913" y="304770"/>
                        <a:pt x="265482" y="304339"/>
                        <a:pt x="258804" y="303908"/>
                      </a:cubicBezTo>
                      <a:close/>
                      <a:moveTo>
                        <a:pt x="292842" y="305633"/>
                      </a:moveTo>
                      <a:cubicBezTo>
                        <a:pt x="293488" y="304555"/>
                        <a:pt x="292411" y="303476"/>
                        <a:pt x="290472" y="303476"/>
                      </a:cubicBezTo>
                      <a:cubicBezTo>
                        <a:pt x="287025" y="303476"/>
                        <a:pt x="287025" y="303261"/>
                        <a:pt x="290903" y="300242"/>
                      </a:cubicBezTo>
                      <a:cubicBezTo>
                        <a:pt x="294781" y="297222"/>
                        <a:pt x="294566" y="297222"/>
                        <a:pt x="289180" y="299379"/>
                      </a:cubicBezTo>
                      <a:cubicBezTo>
                        <a:pt x="284440" y="301535"/>
                        <a:pt x="283794" y="302614"/>
                        <a:pt x="285517" y="304986"/>
                      </a:cubicBezTo>
                      <a:cubicBezTo>
                        <a:pt x="288533" y="308436"/>
                        <a:pt x="291119" y="308652"/>
                        <a:pt x="292842" y="305633"/>
                      </a:cubicBezTo>
                      <a:close/>
                      <a:moveTo>
                        <a:pt x="257296" y="291184"/>
                      </a:moveTo>
                      <a:cubicBezTo>
                        <a:pt x="257296" y="289243"/>
                        <a:pt x="256650" y="288596"/>
                        <a:pt x="255788" y="289674"/>
                      </a:cubicBezTo>
                      <a:cubicBezTo>
                        <a:pt x="254711" y="290753"/>
                        <a:pt x="253203" y="292262"/>
                        <a:pt x="251910" y="293125"/>
                      </a:cubicBezTo>
                      <a:cubicBezTo>
                        <a:pt x="250618" y="293988"/>
                        <a:pt x="251479" y="294850"/>
                        <a:pt x="253634" y="294850"/>
                      </a:cubicBezTo>
                      <a:cubicBezTo>
                        <a:pt x="255573" y="294850"/>
                        <a:pt x="257296" y="293341"/>
                        <a:pt x="257296" y="291184"/>
                      </a:cubicBezTo>
                      <a:close/>
                      <a:moveTo>
                        <a:pt x="252988" y="287518"/>
                      </a:moveTo>
                      <a:cubicBezTo>
                        <a:pt x="252988" y="286871"/>
                        <a:pt x="252126" y="285793"/>
                        <a:pt x="250833" y="285146"/>
                      </a:cubicBezTo>
                      <a:cubicBezTo>
                        <a:pt x="249756" y="284499"/>
                        <a:pt x="248679" y="284930"/>
                        <a:pt x="248679" y="286008"/>
                      </a:cubicBezTo>
                      <a:cubicBezTo>
                        <a:pt x="248679" y="287302"/>
                        <a:pt x="249756" y="288380"/>
                        <a:pt x="250833" y="288380"/>
                      </a:cubicBezTo>
                      <a:cubicBezTo>
                        <a:pt x="252126" y="288380"/>
                        <a:pt x="252988" y="287949"/>
                        <a:pt x="252988" y="287518"/>
                      </a:cubicBezTo>
                      <a:close/>
                      <a:moveTo>
                        <a:pt x="212056" y="278676"/>
                      </a:moveTo>
                      <a:cubicBezTo>
                        <a:pt x="210548" y="276951"/>
                        <a:pt x="208393" y="275441"/>
                        <a:pt x="207101" y="275441"/>
                      </a:cubicBezTo>
                      <a:cubicBezTo>
                        <a:pt x="205808" y="275441"/>
                        <a:pt x="206670" y="276951"/>
                        <a:pt x="209040" y="278676"/>
                      </a:cubicBezTo>
                      <a:cubicBezTo>
                        <a:pt x="214426" y="282773"/>
                        <a:pt x="215503" y="282773"/>
                        <a:pt x="212056" y="278676"/>
                      </a:cubicBezTo>
                      <a:close/>
                      <a:moveTo>
                        <a:pt x="421669" y="265305"/>
                      </a:moveTo>
                      <a:cubicBezTo>
                        <a:pt x="420161" y="264874"/>
                        <a:pt x="417576" y="264874"/>
                        <a:pt x="416284" y="265305"/>
                      </a:cubicBezTo>
                      <a:cubicBezTo>
                        <a:pt x="414776" y="265952"/>
                        <a:pt x="415853" y="266384"/>
                        <a:pt x="418869" y="266384"/>
                      </a:cubicBezTo>
                      <a:cubicBezTo>
                        <a:pt x="421885" y="266384"/>
                        <a:pt x="422962" y="265952"/>
                        <a:pt x="421669" y="265305"/>
                      </a:cubicBezTo>
                      <a:close/>
                      <a:moveTo>
                        <a:pt x="389355" y="263149"/>
                      </a:moveTo>
                      <a:cubicBezTo>
                        <a:pt x="387847" y="262717"/>
                        <a:pt x="385262" y="262717"/>
                        <a:pt x="383969" y="263149"/>
                      </a:cubicBezTo>
                      <a:cubicBezTo>
                        <a:pt x="382461" y="263796"/>
                        <a:pt x="383538" y="264227"/>
                        <a:pt x="386554" y="264227"/>
                      </a:cubicBezTo>
                      <a:cubicBezTo>
                        <a:pt x="389570" y="264227"/>
                        <a:pt x="390647" y="263796"/>
                        <a:pt x="389355" y="263149"/>
                      </a:cubicBezTo>
                      <a:close/>
                      <a:moveTo>
                        <a:pt x="34326" y="249347"/>
                      </a:moveTo>
                      <a:cubicBezTo>
                        <a:pt x="36696" y="245681"/>
                        <a:pt x="34111" y="244818"/>
                        <a:pt x="31094" y="248484"/>
                      </a:cubicBezTo>
                      <a:cubicBezTo>
                        <a:pt x="29371" y="250425"/>
                        <a:pt x="29371" y="251719"/>
                        <a:pt x="30664" y="251719"/>
                      </a:cubicBezTo>
                      <a:cubicBezTo>
                        <a:pt x="31956" y="251719"/>
                        <a:pt x="33680" y="250641"/>
                        <a:pt x="34326" y="249347"/>
                      </a:cubicBezTo>
                      <a:close/>
                      <a:moveTo>
                        <a:pt x="288" y="246112"/>
                      </a:moveTo>
                      <a:cubicBezTo>
                        <a:pt x="-358" y="245465"/>
                        <a:pt x="-2297" y="245249"/>
                        <a:pt x="-3805" y="245896"/>
                      </a:cubicBezTo>
                      <a:cubicBezTo>
                        <a:pt x="-5529" y="246543"/>
                        <a:pt x="-4882" y="247190"/>
                        <a:pt x="-2513" y="247190"/>
                      </a:cubicBezTo>
                      <a:cubicBezTo>
                        <a:pt x="-143" y="247406"/>
                        <a:pt x="1150" y="246759"/>
                        <a:pt x="288" y="246112"/>
                      </a:cubicBezTo>
                      <a:close/>
                      <a:moveTo>
                        <a:pt x="852960" y="208588"/>
                      </a:moveTo>
                      <a:cubicBezTo>
                        <a:pt x="853607" y="207510"/>
                        <a:pt x="853176" y="206431"/>
                        <a:pt x="852099" y="206431"/>
                      </a:cubicBezTo>
                      <a:cubicBezTo>
                        <a:pt x="850806" y="206431"/>
                        <a:pt x="849729" y="207510"/>
                        <a:pt x="849729" y="208588"/>
                      </a:cubicBezTo>
                      <a:cubicBezTo>
                        <a:pt x="849729" y="209882"/>
                        <a:pt x="850160" y="210744"/>
                        <a:pt x="850591" y="210744"/>
                      </a:cubicBezTo>
                      <a:cubicBezTo>
                        <a:pt x="851237" y="210744"/>
                        <a:pt x="852314" y="209882"/>
                        <a:pt x="852960" y="208588"/>
                      </a:cubicBezTo>
                      <a:close/>
                      <a:moveTo>
                        <a:pt x="848221" y="202118"/>
                      </a:moveTo>
                      <a:cubicBezTo>
                        <a:pt x="841973" y="199530"/>
                        <a:pt x="841758" y="194139"/>
                        <a:pt x="847790" y="192414"/>
                      </a:cubicBezTo>
                      <a:cubicBezTo>
                        <a:pt x="853607" y="190473"/>
                        <a:pt x="852099" y="188963"/>
                        <a:pt x="845851" y="190689"/>
                      </a:cubicBezTo>
                      <a:cubicBezTo>
                        <a:pt x="843051" y="191336"/>
                        <a:pt x="841112" y="193492"/>
                        <a:pt x="841112" y="195864"/>
                      </a:cubicBezTo>
                      <a:cubicBezTo>
                        <a:pt x="841112" y="198021"/>
                        <a:pt x="839388" y="200824"/>
                        <a:pt x="837449" y="201903"/>
                      </a:cubicBezTo>
                      <a:cubicBezTo>
                        <a:pt x="834433" y="203628"/>
                        <a:pt x="835726" y="204059"/>
                        <a:pt x="843266" y="204059"/>
                      </a:cubicBezTo>
                      <a:cubicBezTo>
                        <a:pt x="851237" y="204059"/>
                        <a:pt x="852099" y="203628"/>
                        <a:pt x="848221" y="202118"/>
                      </a:cubicBezTo>
                      <a:close/>
                      <a:moveTo>
                        <a:pt x="867610" y="202765"/>
                      </a:moveTo>
                      <a:cubicBezTo>
                        <a:pt x="866102" y="202334"/>
                        <a:pt x="863086" y="202334"/>
                        <a:pt x="861147" y="202765"/>
                      </a:cubicBezTo>
                      <a:cubicBezTo>
                        <a:pt x="858992" y="203412"/>
                        <a:pt x="860285" y="203844"/>
                        <a:pt x="863732" y="203844"/>
                      </a:cubicBezTo>
                      <a:cubicBezTo>
                        <a:pt x="867394" y="203844"/>
                        <a:pt x="868902" y="203412"/>
                        <a:pt x="867610" y="202765"/>
                      </a:cubicBezTo>
                      <a:close/>
                      <a:moveTo>
                        <a:pt x="868471" y="198668"/>
                      </a:moveTo>
                      <a:cubicBezTo>
                        <a:pt x="867825" y="198021"/>
                        <a:pt x="865886" y="197805"/>
                        <a:pt x="864378" y="198452"/>
                      </a:cubicBezTo>
                      <a:cubicBezTo>
                        <a:pt x="862655" y="199099"/>
                        <a:pt x="863301" y="199746"/>
                        <a:pt x="865671" y="199746"/>
                      </a:cubicBezTo>
                      <a:cubicBezTo>
                        <a:pt x="868040" y="199962"/>
                        <a:pt x="869333" y="199315"/>
                        <a:pt x="868471" y="198668"/>
                      </a:cubicBezTo>
                      <a:close/>
                      <a:moveTo>
                        <a:pt x="463032" y="62374"/>
                      </a:moveTo>
                      <a:cubicBezTo>
                        <a:pt x="462386" y="61727"/>
                        <a:pt x="460662" y="62374"/>
                        <a:pt x="459154" y="63883"/>
                      </a:cubicBezTo>
                      <a:cubicBezTo>
                        <a:pt x="457215" y="66040"/>
                        <a:pt x="457431" y="66255"/>
                        <a:pt x="460447" y="64961"/>
                      </a:cubicBezTo>
                      <a:cubicBezTo>
                        <a:pt x="462601" y="64314"/>
                        <a:pt x="463678" y="63021"/>
                        <a:pt x="463032" y="62374"/>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47" name="Freeform: Shape 46">
                  <a:extLst>
                    <a:ext uri="{FF2B5EF4-FFF2-40B4-BE49-F238E27FC236}">
                      <a16:creationId xmlns:a16="http://schemas.microsoft.com/office/drawing/2014/main" id="{1352D472-B0B8-A76E-5CD1-80F236478F9D}"/>
                    </a:ext>
                  </a:extLst>
                </p:cNvPr>
                <p:cNvSpPr>
                  <a:spLocks/>
                </p:cNvSpPr>
                <p:nvPr/>
              </p:nvSpPr>
              <p:spPr>
                <a:xfrm flipV="1">
                  <a:off x="1844141" y="3021602"/>
                  <a:ext cx="58915" cy="22495"/>
                </a:xfrm>
                <a:custGeom>
                  <a:avLst/>
                  <a:gdLst>
                    <a:gd name="connsiteX0" fmla="*/ 9200 w 58915"/>
                    <a:gd name="connsiteY0" fmla="*/ 8309 h 22495"/>
                    <a:gd name="connsiteX1" fmla="*/ -495 w 58915"/>
                    <a:gd name="connsiteY1" fmla="*/ 4428 h 22495"/>
                    <a:gd name="connsiteX2" fmla="*/ -4803 w 58915"/>
                    <a:gd name="connsiteY2" fmla="*/ -1395 h 22495"/>
                    <a:gd name="connsiteX3" fmla="*/ -8035 w 58915"/>
                    <a:gd name="connsiteY3" fmla="*/ -5708 h 22495"/>
                    <a:gd name="connsiteX4" fmla="*/ 8984 w 58915"/>
                    <a:gd name="connsiteY4" fmla="*/ -7865 h 22495"/>
                    <a:gd name="connsiteX5" fmla="*/ 27080 w 58915"/>
                    <a:gd name="connsiteY5" fmla="*/ -11100 h 22495"/>
                    <a:gd name="connsiteX6" fmla="*/ 37421 w 58915"/>
                    <a:gd name="connsiteY6" fmla="*/ -13472 h 22495"/>
                    <a:gd name="connsiteX7" fmla="*/ 48623 w 58915"/>
                    <a:gd name="connsiteY7" fmla="*/ -7002 h 22495"/>
                    <a:gd name="connsiteX8" fmla="*/ 45177 w 58915"/>
                    <a:gd name="connsiteY8" fmla="*/ 2487 h 22495"/>
                    <a:gd name="connsiteX9" fmla="*/ 32897 w 58915"/>
                    <a:gd name="connsiteY9" fmla="*/ 6584 h 22495"/>
                    <a:gd name="connsiteX10" fmla="*/ 23203 w 58915"/>
                    <a:gd name="connsiteY10" fmla="*/ 8741 h 22495"/>
                    <a:gd name="connsiteX11" fmla="*/ 9200 w 58915"/>
                    <a:gd name="connsiteY11" fmla="*/ 8309 h 2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15" h="22495">
                      <a:moveTo>
                        <a:pt x="9200" y="8309"/>
                      </a:moveTo>
                      <a:cubicBezTo>
                        <a:pt x="3814" y="7662"/>
                        <a:pt x="-495" y="5937"/>
                        <a:pt x="-495" y="4428"/>
                      </a:cubicBezTo>
                      <a:cubicBezTo>
                        <a:pt x="-495" y="2918"/>
                        <a:pt x="-2434" y="330"/>
                        <a:pt x="-4803" y="-1395"/>
                      </a:cubicBezTo>
                      <a:cubicBezTo>
                        <a:pt x="-7173" y="-3120"/>
                        <a:pt x="-8681" y="-5061"/>
                        <a:pt x="-8035" y="-5708"/>
                      </a:cubicBezTo>
                      <a:cubicBezTo>
                        <a:pt x="-7388" y="-6355"/>
                        <a:pt x="367" y="-7218"/>
                        <a:pt x="8984" y="-7865"/>
                      </a:cubicBezTo>
                      <a:cubicBezTo>
                        <a:pt x="17601" y="-8296"/>
                        <a:pt x="25788" y="-9806"/>
                        <a:pt x="27080" y="-11100"/>
                      </a:cubicBezTo>
                      <a:cubicBezTo>
                        <a:pt x="28373" y="-12394"/>
                        <a:pt x="33112" y="-13472"/>
                        <a:pt x="37421" y="-13472"/>
                      </a:cubicBezTo>
                      <a:cubicBezTo>
                        <a:pt x="44315" y="-13472"/>
                        <a:pt x="46038" y="-12394"/>
                        <a:pt x="48623" y="-7002"/>
                      </a:cubicBezTo>
                      <a:cubicBezTo>
                        <a:pt x="51855" y="-748"/>
                        <a:pt x="51855" y="-533"/>
                        <a:pt x="45177" y="2487"/>
                      </a:cubicBezTo>
                      <a:cubicBezTo>
                        <a:pt x="41299" y="4212"/>
                        <a:pt x="35913" y="5937"/>
                        <a:pt x="32897" y="6584"/>
                      </a:cubicBezTo>
                      <a:cubicBezTo>
                        <a:pt x="29881" y="7231"/>
                        <a:pt x="25572" y="8094"/>
                        <a:pt x="23203" y="8741"/>
                      </a:cubicBezTo>
                      <a:cubicBezTo>
                        <a:pt x="20833" y="9172"/>
                        <a:pt x="14585" y="9172"/>
                        <a:pt x="9200" y="830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48" name="Freeform: Shape 47">
                  <a:extLst>
                    <a:ext uri="{FF2B5EF4-FFF2-40B4-BE49-F238E27FC236}">
                      <a16:creationId xmlns:a16="http://schemas.microsoft.com/office/drawing/2014/main" id="{58A0A538-2285-539B-A516-4AC6F93A1FA6}"/>
                    </a:ext>
                  </a:extLst>
                </p:cNvPr>
                <p:cNvSpPr>
                  <a:spLocks/>
                </p:cNvSpPr>
                <p:nvPr/>
              </p:nvSpPr>
              <p:spPr>
                <a:xfrm flipV="1">
                  <a:off x="1740158" y="3029475"/>
                  <a:ext cx="60993" cy="20704"/>
                </a:xfrm>
                <a:custGeom>
                  <a:avLst/>
                  <a:gdLst>
                    <a:gd name="connsiteX0" fmla="*/ 23818 w 60993"/>
                    <a:gd name="connsiteY0" fmla="*/ 4719 h 20704"/>
                    <a:gd name="connsiteX1" fmla="*/ 12616 w 60993"/>
                    <a:gd name="connsiteY1" fmla="*/ -888 h 20704"/>
                    <a:gd name="connsiteX2" fmla="*/ 22310 w 60993"/>
                    <a:gd name="connsiteY2" fmla="*/ -2613 h 20704"/>
                    <a:gd name="connsiteX3" fmla="*/ 10031 w 60993"/>
                    <a:gd name="connsiteY3" fmla="*/ -4123 h 20704"/>
                    <a:gd name="connsiteX4" fmla="*/ -6988 w 60993"/>
                    <a:gd name="connsiteY4" fmla="*/ -7358 h 20704"/>
                    <a:gd name="connsiteX5" fmla="*/ 10677 w 60993"/>
                    <a:gd name="connsiteY5" fmla="*/ -12965 h 20704"/>
                    <a:gd name="connsiteX6" fmla="*/ 29204 w 60993"/>
                    <a:gd name="connsiteY6" fmla="*/ -4554 h 20704"/>
                    <a:gd name="connsiteX7" fmla="*/ 33728 w 60993"/>
                    <a:gd name="connsiteY7" fmla="*/ -4554 h 20704"/>
                    <a:gd name="connsiteX8" fmla="*/ 39545 w 60993"/>
                    <a:gd name="connsiteY8" fmla="*/ -3476 h 20704"/>
                    <a:gd name="connsiteX9" fmla="*/ 42992 w 60993"/>
                    <a:gd name="connsiteY9" fmla="*/ -888 h 20704"/>
                    <a:gd name="connsiteX10" fmla="*/ 51178 w 60993"/>
                    <a:gd name="connsiteY10" fmla="*/ 1268 h 20704"/>
                    <a:gd name="connsiteX11" fmla="*/ 51178 w 60993"/>
                    <a:gd name="connsiteY11" fmla="*/ 5581 h 20704"/>
                    <a:gd name="connsiteX12" fmla="*/ 23818 w 60993"/>
                    <a:gd name="connsiteY12" fmla="*/ 4719 h 2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3" h="20704">
                      <a:moveTo>
                        <a:pt x="23818" y="4719"/>
                      </a:moveTo>
                      <a:cubicBezTo>
                        <a:pt x="7015" y="2131"/>
                        <a:pt x="983" y="-888"/>
                        <a:pt x="12616" y="-888"/>
                      </a:cubicBezTo>
                      <a:cubicBezTo>
                        <a:pt x="16709" y="-888"/>
                        <a:pt x="21018" y="-1751"/>
                        <a:pt x="22310" y="-2613"/>
                      </a:cubicBezTo>
                      <a:cubicBezTo>
                        <a:pt x="23818" y="-3476"/>
                        <a:pt x="18217" y="-4123"/>
                        <a:pt x="10031" y="-4123"/>
                      </a:cubicBezTo>
                      <a:cubicBezTo>
                        <a:pt x="-956" y="-4123"/>
                        <a:pt x="-5480" y="-4986"/>
                        <a:pt x="-6988" y="-7358"/>
                      </a:cubicBezTo>
                      <a:cubicBezTo>
                        <a:pt x="-10004" y="-12318"/>
                        <a:pt x="-3541" y="-14475"/>
                        <a:pt x="10677" y="-12965"/>
                      </a:cubicBezTo>
                      <a:cubicBezTo>
                        <a:pt x="23818" y="-11671"/>
                        <a:pt x="34590" y="-6711"/>
                        <a:pt x="29204" y="-4554"/>
                      </a:cubicBezTo>
                      <a:cubicBezTo>
                        <a:pt x="27696" y="-3907"/>
                        <a:pt x="29635" y="-3907"/>
                        <a:pt x="33728" y="-4554"/>
                      </a:cubicBezTo>
                      <a:cubicBezTo>
                        <a:pt x="38898" y="-5417"/>
                        <a:pt x="40622" y="-5201"/>
                        <a:pt x="39545" y="-3476"/>
                      </a:cubicBezTo>
                      <a:cubicBezTo>
                        <a:pt x="38468" y="-1751"/>
                        <a:pt x="39760" y="-888"/>
                        <a:pt x="42992" y="-888"/>
                      </a:cubicBezTo>
                      <a:cubicBezTo>
                        <a:pt x="45792" y="-888"/>
                        <a:pt x="49454" y="190"/>
                        <a:pt x="51178" y="1268"/>
                      </a:cubicBezTo>
                      <a:cubicBezTo>
                        <a:pt x="53978" y="3209"/>
                        <a:pt x="53978" y="3641"/>
                        <a:pt x="51178" y="5581"/>
                      </a:cubicBezTo>
                      <a:cubicBezTo>
                        <a:pt x="47300" y="7954"/>
                        <a:pt x="44284" y="7954"/>
                        <a:pt x="23818" y="471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49" name="Freeform: Shape 48">
                  <a:extLst>
                    <a:ext uri="{FF2B5EF4-FFF2-40B4-BE49-F238E27FC236}">
                      <a16:creationId xmlns:a16="http://schemas.microsoft.com/office/drawing/2014/main" id="{638FBFBB-BC1C-D719-F916-3219BFB68AB9}"/>
                    </a:ext>
                  </a:extLst>
                </p:cNvPr>
                <p:cNvSpPr>
                  <a:spLocks/>
                </p:cNvSpPr>
                <p:nvPr/>
              </p:nvSpPr>
              <p:spPr>
                <a:xfrm flipV="1">
                  <a:off x="1600829" y="3047096"/>
                  <a:ext cx="187619" cy="45200"/>
                </a:xfrm>
                <a:custGeom>
                  <a:avLst/>
                  <a:gdLst>
                    <a:gd name="connsiteX0" fmla="*/ 72367 w 187619"/>
                    <a:gd name="connsiteY0" fmla="*/ 30803 h 45200"/>
                    <a:gd name="connsiteX1" fmla="*/ 23680 w 187619"/>
                    <a:gd name="connsiteY1" fmla="*/ 19589 h 45200"/>
                    <a:gd name="connsiteX2" fmla="*/ 11616 w 187619"/>
                    <a:gd name="connsiteY2" fmla="*/ 17648 h 45200"/>
                    <a:gd name="connsiteX3" fmla="*/ -663 w 187619"/>
                    <a:gd name="connsiteY3" fmla="*/ 15276 h 45200"/>
                    <a:gd name="connsiteX4" fmla="*/ -1741 w 187619"/>
                    <a:gd name="connsiteY4" fmla="*/ 8591 h 45200"/>
                    <a:gd name="connsiteX5" fmla="*/ 5584 w 187619"/>
                    <a:gd name="connsiteY5" fmla="*/ 6650 h 45200"/>
                    <a:gd name="connsiteX6" fmla="*/ 11832 w 187619"/>
                    <a:gd name="connsiteY6" fmla="*/ 7728 h 45200"/>
                    <a:gd name="connsiteX7" fmla="*/ 16356 w 187619"/>
                    <a:gd name="connsiteY7" fmla="*/ 9022 h 45200"/>
                    <a:gd name="connsiteX8" fmla="*/ 23249 w 187619"/>
                    <a:gd name="connsiteY8" fmla="*/ 7728 h 45200"/>
                    <a:gd name="connsiteX9" fmla="*/ 26050 w 187619"/>
                    <a:gd name="connsiteY9" fmla="*/ 6003 h 45200"/>
                    <a:gd name="connsiteX10" fmla="*/ 27558 w 187619"/>
                    <a:gd name="connsiteY10" fmla="*/ 2553 h 45200"/>
                    <a:gd name="connsiteX11" fmla="*/ 38760 w 187619"/>
                    <a:gd name="connsiteY11" fmla="*/ 4709 h 45200"/>
                    <a:gd name="connsiteX12" fmla="*/ 44362 w 187619"/>
                    <a:gd name="connsiteY12" fmla="*/ 5787 h 45200"/>
                    <a:gd name="connsiteX13" fmla="*/ 38545 w 187619"/>
                    <a:gd name="connsiteY13" fmla="*/ 2337 h 45200"/>
                    <a:gd name="connsiteX14" fmla="*/ 36175 w 187619"/>
                    <a:gd name="connsiteY14" fmla="*/ -1976 h 45200"/>
                    <a:gd name="connsiteX15" fmla="*/ 49101 w 187619"/>
                    <a:gd name="connsiteY15" fmla="*/ -4780 h 45200"/>
                    <a:gd name="connsiteX16" fmla="*/ 57718 w 187619"/>
                    <a:gd name="connsiteY16" fmla="*/ -8015 h 45200"/>
                    <a:gd name="connsiteX17" fmla="*/ 94772 w 187619"/>
                    <a:gd name="connsiteY17" fmla="*/ -10602 h 45200"/>
                    <a:gd name="connsiteX18" fmla="*/ 140228 w 187619"/>
                    <a:gd name="connsiteY18" fmla="*/ -5211 h 45200"/>
                    <a:gd name="connsiteX19" fmla="*/ 171034 w 187619"/>
                    <a:gd name="connsiteY19" fmla="*/ 1690 h 45200"/>
                    <a:gd name="connsiteX20" fmla="*/ 168018 w 187619"/>
                    <a:gd name="connsiteY20" fmla="*/ 11394 h 45200"/>
                    <a:gd name="connsiteX21" fmla="*/ 157893 w 187619"/>
                    <a:gd name="connsiteY21" fmla="*/ 10963 h 45200"/>
                    <a:gd name="connsiteX22" fmla="*/ 161340 w 187619"/>
                    <a:gd name="connsiteY22" fmla="*/ 16139 h 45200"/>
                    <a:gd name="connsiteX23" fmla="*/ 160263 w 187619"/>
                    <a:gd name="connsiteY23" fmla="*/ 24118 h 45200"/>
                    <a:gd name="connsiteX24" fmla="*/ 159832 w 187619"/>
                    <a:gd name="connsiteY24" fmla="*/ 21530 h 45200"/>
                    <a:gd name="connsiteX25" fmla="*/ 158755 w 187619"/>
                    <a:gd name="connsiteY25" fmla="*/ 20668 h 45200"/>
                    <a:gd name="connsiteX26" fmla="*/ 148199 w 187619"/>
                    <a:gd name="connsiteY26" fmla="*/ 19805 h 45200"/>
                    <a:gd name="connsiteX27" fmla="*/ 136996 w 187619"/>
                    <a:gd name="connsiteY27" fmla="*/ 13335 h 45200"/>
                    <a:gd name="connsiteX28" fmla="*/ 135488 w 187619"/>
                    <a:gd name="connsiteY28" fmla="*/ 11179 h 45200"/>
                    <a:gd name="connsiteX29" fmla="*/ 134411 w 187619"/>
                    <a:gd name="connsiteY29" fmla="*/ 6219 h 45200"/>
                    <a:gd name="connsiteX30" fmla="*/ 125579 w 187619"/>
                    <a:gd name="connsiteY30" fmla="*/ 4925 h 45200"/>
                    <a:gd name="connsiteX31" fmla="*/ 114161 w 187619"/>
                    <a:gd name="connsiteY31" fmla="*/ 6650 h 45200"/>
                    <a:gd name="connsiteX32" fmla="*/ 93695 w 187619"/>
                    <a:gd name="connsiteY32" fmla="*/ 17001 h 45200"/>
                    <a:gd name="connsiteX33" fmla="*/ 86370 w 187619"/>
                    <a:gd name="connsiteY33" fmla="*/ 21099 h 45200"/>
                    <a:gd name="connsiteX34" fmla="*/ 90679 w 187619"/>
                    <a:gd name="connsiteY34" fmla="*/ 24334 h 45200"/>
                    <a:gd name="connsiteX35" fmla="*/ 94772 w 187619"/>
                    <a:gd name="connsiteY35" fmla="*/ 26059 h 45200"/>
                    <a:gd name="connsiteX36" fmla="*/ 101235 w 187619"/>
                    <a:gd name="connsiteY36" fmla="*/ 29510 h 45200"/>
                    <a:gd name="connsiteX37" fmla="*/ 72367 w 187619"/>
                    <a:gd name="connsiteY37" fmla="*/ 30803 h 45200"/>
                    <a:gd name="connsiteX38" fmla="*/ 67843 w 187619"/>
                    <a:gd name="connsiteY38" fmla="*/ 10963 h 45200"/>
                    <a:gd name="connsiteX39" fmla="*/ 77753 w 187619"/>
                    <a:gd name="connsiteY39" fmla="*/ 9238 h 45200"/>
                    <a:gd name="connsiteX40" fmla="*/ 67628 w 187619"/>
                    <a:gd name="connsiteY40" fmla="*/ 9885 h 45200"/>
                    <a:gd name="connsiteX41" fmla="*/ 54702 w 187619"/>
                    <a:gd name="connsiteY41" fmla="*/ 8807 h 45200"/>
                    <a:gd name="connsiteX42" fmla="*/ 56210 w 187619"/>
                    <a:gd name="connsiteY42" fmla="*/ 6650 h 45200"/>
                    <a:gd name="connsiteX43" fmla="*/ 58149 w 187619"/>
                    <a:gd name="connsiteY43" fmla="*/ 5572 h 45200"/>
                    <a:gd name="connsiteX44" fmla="*/ 50609 w 187619"/>
                    <a:gd name="connsiteY44" fmla="*/ 6650 h 45200"/>
                    <a:gd name="connsiteX45" fmla="*/ 49316 w 187619"/>
                    <a:gd name="connsiteY45" fmla="*/ 8807 h 45200"/>
                    <a:gd name="connsiteX46" fmla="*/ 52979 w 187619"/>
                    <a:gd name="connsiteY46" fmla="*/ 11394 h 45200"/>
                    <a:gd name="connsiteX47" fmla="*/ 46085 w 187619"/>
                    <a:gd name="connsiteY47" fmla="*/ 12257 h 45200"/>
                    <a:gd name="connsiteX48" fmla="*/ 44362 w 187619"/>
                    <a:gd name="connsiteY48" fmla="*/ 13982 h 45200"/>
                    <a:gd name="connsiteX49" fmla="*/ 53840 w 187619"/>
                    <a:gd name="connsiteY49" fmla="*/ 14845 h 45200"/>
                    <a:gd name="connsiteX50" fmla="*/ 67843 w 187619"/>
                    <a:gd name="connsiteY50" fmla="*/ 10963 h 45200"/>
                    <a:gd name="connsiteX51" fmla="*/ 75599 w 187619"/>
                    <a:gd name="connsiteY51" fmla="*/ 15492 h 45200"/>
                    <a:gd name="connsiteX52" fmla="*/ 69998 w 187619"/>
                    <a:gd name="connsiteY52" fmla="*/ 13335 h 45200"/>
                    <a:gd name="connsiteX53" fmla="*/ 66982 w 187619"/>
                    <a:gd name="connsiteY53" fmla="*/ 15492 h 45200"/>
                    <a:gd name="connsiteX54" fmla="*/ 72583 w 187619"/>
                    <a:gd name="connsiteY54" fmla="*/ 17648 h 45200"/>
                    <a:gd name="connsiteX55" fmla="*/ 75599 w 187619"/>
                    <a:gd name="connsiteY55" fmla="*/ 15492 h 45200"/>
                    <a:gd name="connsiteX56" fmla="*/ 73445 w 187619"/>
                    <a:gd name="connsiteY56" fmla="*/ -3917 h 45200"/>
                    <a:gd name="connsiteX57" fmla="*/ 67628 w 187619"/>
                    <a:gd name="connsiteY57" fmla="*/ -5858 h 45200"/>
                    <a:gd name="connsiteX58" fmla="*/ 65905 w 187619"/>
                    <a:gd name="connsiteY58" fmla="*/ -3917 h 45200"/>
                    <a:gd name="connsiteX59" fmla="*/ 71721 w 187619"/>
                    <a:gd name="connsiteY59" fmla="*/ -1976 h 45200"/>
                    <a:gd name="connsiteX60" fmla="*/ 73445 w 187619"/>
                    <a:gd name="connsiteY60" fmla="*/ -3917 h 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7619" h="45200">
                      <a:moveTo>
                        <a:pt x="72367" y="30803"/>
                      </a:moveTo>
                      <a:cubicBezTo>
                        <a:pt x="58149" y="29510"/>
                        <a:pt x="47808" y="27137"/>
                        <a:pt x="23680" y="19589"/>
                      </a:cubicBezTo>
                      <a:cubicBezTo>
                        <a:pt x="20018" y="18511"/>
                        <a:pt x="14632" y="17648"/>
                        <a:pt x="11616" y="17648"/>
                      </a:cubicBezTo>
                      <a:cubicBezTo>
                        <a:pt x="8600" y="17648"/>
                        <a:pt x="3214" y="16570"/>
                        <a:pt x="-663" y="15276"/>
                      </a:cubicBezTo>
                      <a:cubicBezTo>
                        <a:pt x="-8850" y="12257"/>
                        <a:pt x="-9927" y="7081"/>
                        <a:pt x="-1741" y="8591"/>
                      </a:cubicBezTo>
                      <a:cubicBezTo>
                        <a:pt x="1706" y="9238"/>
                        <a:pt x="4507" y="8375"/>
                        <a:pt x="5584" y="6650"/>
                      </a:cubicBezTo>
                      <a:cubicBezTo>
                        <a:pt x="7092" y="4278"/>
                        <a:pt x="8385" y="4493"/>
                        <a:pt x="11832" y="7728"/>
                      </a:cubicBezTo>
                      <a:cubicBezTo>
                        <a:pt x="14848" y="10532"/>
                        <a:pt x="16356" y="10963"/>
                        <a:pt x="16356" y="9022"/>
                      </a:cubicBezTo>
                      <a:cubicBezTo>
                        <a:pt x="16356" y="7081"/>
                        <a:pt x="18294" y="6650"/>
                        <a:pt x="23249" y="7728"/>
                      </a:cubicBezTo>
                      <a:cubicBezTo>
                        <a:pt x="29712" y="9022"/>
                        <a:pt x="29928" y="8807"/>
                        <a:pt x="26050" y="6003"/>
                      </a:cubicBezTo>
                      <a:cubicBezTo>
                        <a:pt x="21957" y="2768"/>
                        <a:pt x="21957" y="2768"/>
                        <a:pt x="27558" y="2553"/>
                      </a:cubicBezTo>
                      <a:cubicBezTo>
                        <a:pt x="30789" y="2553"/>
                        <a:pt x="35744" y="3415"/>
                        <a:pt x="38760" y="4709"/>
                      </a:cubicBezTo>
                      <a:cubicBezTo>
                        <a:pt x="41776" y="5787"/>
                        <a:pt x="44362" y="6219"/>
                        <a:pt x="44362" y="5787"/>
                      </a:cubicBezTo>
                      <a:cubicBezTo>
                        <a:pt x="44362" y="5140"/>
                        <a:pt x="41776" y="3631"/>
                        <a:pt x="38545" y="2337"/>
                      </a:cubicBezTo>
                      <a:cubicBezTo>
                        <a:pt x="33375" y="396"/>
                        <a:pt x="32944" y="-251"/>
                        <a:pt x="36175" y="-1976"/>
                      </a:cubicBezTo>
                      <a:cubicBezTo>
                        <a:pt x="38114" y="-3054"/>
                        <a:pt x="43931" y="-4348"/>
                        <a:pt x="49101" y="-4780"/>
                      </a:cubicBezTo>
                      <a:cubicBezTo>
                        <a:pt x="54702" y="-5211"/>
                        <a:pt x="58149" y="-6289"/>
                        <a:pt x="57718" y="-8015"/>
                      </a:cubicBezTo>
                      <a:cubicBezTo>
                        <a:pt x="56426" y="-14053"/>
                        <a:pt x="68490" y="-14916"/>
                        <a:pt x="94772" y="-10602"/>
                      </a:cubicBezTo>
                      <a:cubicBezTo>
                        <a:pt x="109206" y="-8230"/>
                        <a:pt x="129672" y="-5858"/>
                        <a:pt x="140228" y="-5211"/>
                      </a:cubicBezTo>
                      <a:cubicBezTo>
                        <a:pt x="155954" y="-4348"/>
                        <a:pt x="161986" y="-3054"/>
                        <a:pt x="171034" y="1690"/>
                      </a:cubicBezTo>
                      <a:cubicBezTo>
                        <a:pt x="184391" y="8591"/>
                        <a:pt x="183099" y="12257"/>
                        <a:pt x="168018" y="11394"/>
                      </a:cubicBezTo>
                      <a:lnTo>
                        <a:pt x="157893" y="10963"/>
                      </a:lnTo>
                      <a:lnTo>
                        <a:pt x="161340" y="16139"/>
                      </a:lnTo>
                      <a:cubicBezTo>
                        <a:pt x="164572" y="21315"/>
                        <a:pt x="164141" y="24118"/>
                        <a:pt x="160263" y="24118"/>
                      </a:cubicBezTo>
                      <a:cubicBezTo>
                        <a:pt x="159186" y="24118"/>
                        <a:pt x="158970" y="23040"/>
                        <a:pt x="159832" y="21530"/>
                      </a:cubicBezTo>
                      <a:cubicBezTo>
                        <a:pt x="160694" y="20021"/>
                        <a:pt x="160478" y="19805"/>
                        <a:pt x="158755" y="20668"/>
                      </a:cubicBezTo>
                      <a:cubicBezTo>
                        <a:pt x="157462" y="21530"/>
                        <a:pt x="152723" y="21099"/>
                        <a:pt x="148199" y="19805"/>
                      </a:cubicBezTo>
                      <a:cubicBezTo>
                        <a:pt x="132688" y="15061"/>
                        <a:pt x="133550" y="15492"/>
                        <a:pt x="136996" y="13335"/>
                      </a:cubicBezTo>
                      <a:cubicBezTo>
                        <a:pt x="139582" y="11610"/>
                        <a:pt x="139151" y="11179"/>
                        <a:pt x="135488" y="11179"/>
                      </a:cubicBezTo>
                      <a:cubicBezTo>
                        <a:pt x="129672" y="11179"/>
                        <a:pt x="128810" y="7513"/>
                        <a:pt x="134411" y="6219"/>
                      </a:cubicBezTo>
                      <a:cubicBezTo>
                        <a:pt x="136350" y="5572"/>
                        <a:pt x="132472" y="5140"/>
                        <a:pt x="125579" y="4925"/>
                      </a:cubicBezTo>
                      <a:cubicBezTo>
                        <a:pt x="118685" y="4925"/>
                        <a:pt x="113515" y="5572"/>
                        <a:pt x="114161" y="6650"/>
                      </a:cubicBezTo>
                      <a:cubicBezTo>
                        <a:pt x="116746" y="10747"/>
                        <a:pt x="107052" y="15492"/>
                        <a:pt x="93695" y="17001"/>
                      </a:cubicBezTo>
                      <a:cubicBezTo>
                        <a:pt x="80123" y="18295"/>
                        <a:pt x="79908" y="18511"/>
                        <a:pt x="86370" y="21099"/>
                      </a:cubicBezTo>
                      <a:cubicBezTo>
                        <a:pt x="90033" y="22609"/>
                        <a:pt x="91972" y="24118"/>
                        <a:pt x="90679" y="24334"/>
                      </a:cubicBezTo>
                      <a:cubicBezTo>
                        <a:pt x="89602" y="24549"/>
                        <a:pt x="91325" y="25196"/>
                        <a:pt x="94772" y="26059"/>
                      </a:cubicBezTo>
                      <a:cubicBezTo>
                        <a:pt x="98434" y="26706"/>
                        <a:pt x="101235" y="28431"/>
                        <a:pt x="101235" y="29510"/>
                      </a:cubicBezTo>
                      <a:cubicBezTo>
                        <a:pt x="101451" y="32313"/>
                        <a:pt x="93049" y="32529"/>
                        <a:pt x="72367" y="30803"/>
                      </a:cubicBezTo>
                      <a:close/>
                      <a:moveTo>
                        <a:pt x="67843" y="10963"/>
                      </a:moveTo>
                      <a:lnTo>
                        <a:pt x="77753" y="9238"/>
                      </a:lnTo>
                      <a:lnTo>
                        <a:pt x="67628" y="9885"/>
                      </a:lnTo>
                      <a:cubicBezTo>
                        <a:pt x="62242" y="10316"/>
                        <a:pt x="56426" y="9885"/>
                        <a:pt x="54702" y="8807"/>
                      </a:cubicBezTo>
                      <a:cubicBezTo>
                        <a:pt x="52548" y="7297"/>
                        <a:pt x="52979" y="6866"/>
                        <a:pt x="56210" y="6650"/>
                      </a:cubicBezTo>
                      <a:cubicBezTo>
                        <a:pt x="58580" y="6650"/>
                        <a:pt x="59442" y="6003"/>
                        <a:pt x="58149" y="5572"/>
                      </a:cubicBezTo>
                      <a:cubicBezTo>
                        <a:pt x="56856" y="4925"/>
                        <a:pt x="53410" y="5572"/>
                        <a:pt x="50609" y="6650"/>
                      </a:cubicBezTo>
                      <a:cubicBezTo>
                        <a:pt x="46947" y="8160"/>
                        <a:pt x="46516" y="8807"/>
                        <a:pt x="49316" y="8807"/>
                      </a:cubicBezTo>
                      <a:cubicBezTo>
                        <a:pt x="51255" y="9022"/>
                        <a:pt x="52979" y="10101"/>
                        <a:pt x="52979" y="11394"/>
                      </a:cubicBezTo>
                      <a:cubicBezTo>
                        <a:pt x="52979" y="12904"/>
                        <a:pt x="50394" y="13120"/>
                        <a:pt x="46085" y="12257"/>
                      </a:cubicBezTo>
                      <a:cubicBezTo>
                        <a:pt x="38976" y="10963"/>
                        <a:pt x="38976" y="10963"/>
                        <a:pt x="44362" y="13982"/>
                      </a:cubicBezTo>
                      <a:cubicBezTo>
                        <a:pt x="48024" y="15923"/>
                        <a:pt x="51040" y="16355"/>
                        <a:pt x="53840" y="14845"/>
                      </a:cubicBezTo>
                      <a:cubicBezTo>
                        <a:pt x="55995" y="13767"/>
                        <a:pt x="62242" y="12041"/>
                        <a:pt x="67843" y="10963"/>
                      </a:cubicBezTo>
                      <a:close/>
                      <a:moveTo>
                        <a:pt x="75599" y="15492"/>
                      </a:moveTo>
                      <a:cubicBezTo>
                        <a:pt x="74953" y="14414"/>
                        <a:pt x="72367" y="13335"/>
                        <a:pt x="69998" y="13335"/>
                      </a:cubicBezTo>
                      <a:cubicBezTo>
                        <a:pt x="67628" y="13335"/>
                        <a:pt x="66335" y="14414"/>
                        <a:pt x="66982" y="15492"/>
                      </a:cubicBezTo>
                      <a:cubicBezTo>
                        <a:pt x="67628" y="16786"/>
                        <a:pt x="70213" y="17648"/>
                        <a:pt x="72583" y="17648"/>
                      </a:cubicBezTo>
                      <a:cubicBezTo>
                        <a:pt x="74953" y="17648"/>
                        <a:pt x="76245" y="16786"/>
                        <a:pt x="75599" y="15492"/>
                      </a:cubicBezTo>
                      <a:close/>
                      <a:moveTo>
                        <a:pt x="73445" y="-3917"/>
                      </a:moveTo>
                      <a:cubicBezTo>
                        <a:pt x="74306" y="-5211"/>
                        <a:pt x="71937" y="-6074"/>
                        <a:pt x="67628" y="-5858"/>
                      </a:cubicBezTo>
                      <a:cubicBezTo>
                        <a:pt x="60950" y="-5642"/>
                        <a:pt x="60734" y="-5642"/>
                        <a:pt x="65905" y="-3917"/>
                      </a:cubicBezTo>
                      <a:cubicBezTo>
                        <a:pt x="68921" y="-3054"/>
                        <a:pt x="71506" y="-2192"/>
                        <a:pt x="71721" y="-1976"/>
                      </a:cubicBezTo>
                      <a:cubicBezTo>
                        <a:pt x="71937" y="-1761"/>
                        <a:pt x="72798" y="-2623"/>
                        <a:pt x="73445" y="-3917"/>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0" name="Freeform: Shape 49">
                  <a:extLst>
                    <a:ext uri="{FF2B5EF4-FFF2-40B4-BE49-F238E27FC236}">
                      <a16:creationId xmlns:a16="http://schemas.microsoft.com/office/drawing/2014/main" id="{BF0DB5C6-62BF-2CEC-C3DB-2BCB937383AF}"/>
                    </a:ext>
                  </a:extLst>
                </p:cNvPr>
                <p:cNvSpPr>
                  <a:spLocks/>
                </p:cNvSpPr>
                <p:nvPr/>
              </p:nvSpPr>
              <p:spPr>
                <a:xfrm flipV="1">
                  <a:off x="637131" y="3090410"/>
                  <a:ext cx="1541508" cy="1205404"/>
                </a:xfrm>
                <a:custGeom>
                  <a:avLst/>
                  <a:gdLst>
                    <a:gd name="connsiteX0" fmla="*/ 907470 w 1541508"/>
                    <a:gd name="connsiteY0" fmla="*/ 1194561 h 1205404"/>
                    <a:gd name="connsiteX1" fmla="*/ 899068 w 1541508"/>
                    <a:gd name="connsiteY1" fmla="*/ 1188307 h 1205404"/>
                    <a:gd name="connsiteX2" fmla="*/ 894113 w 1541508"/>
                    <a:gd name="connsiteY2" fmla="*/ 1183132 h 1205404"/>
                    <a:gd name="connsiteX3" fmla="*/ 881403 w 1541508"/>
                    <a:gd name="connsiteY3" fmla="*/ 1177740 h 1205404"/>
                    <a:gd name="connsiteX4" fmla="*/ 868908 w 1541508"/>
                    <a:gd name="connsiteY4" fmla="*/ 1172349 h 1205404"/>
                    <a:gd name="connsiteX5" fmla="*/ 863091 w 1541508"/>
                    <a:gd name="connsiteY5" fmla="*/ 1169330 h 1205404"/>
                    <a:gd name="connsiteX6" fmla="*/ 849519 w 1541508"/>
                    <a:gd name="connsiteY6" fmla="*/ 1162644 h 1205404"/>
                    <a:gd name="connsiteX7" fmla="*/ 840471 w 1541508"/>
                    <a:gd name="connsiteY7" fmla="*/ 1157037 h 1205404"/>
                    <a:gd name="connsiteX8" fmla="*/ 844133 w 1541508"/>
                    <a:gd name="connsiteY8" fmla="*/ 1156175 h 1205404"/>
                    <a:gd name="connsiteX9" fmla="*/ 853397 w 1541508"/>
                    <a:gd name="connsiteY9" fmla="*/ 1147548 h 1205404"/>
                    <a:gd name="connsiteX10" fmla="*/ 867400 w 1541508"/>
                    <a:gd name="connsiteY10" fmla="*/ 1144961 h 1205404"/>
                    <a:gd name="connsiteX11" fmla="*/ 885280 w 1541508"/>
                    <a:gd name="connsiteY11" fmla="*/ 1148411 h 1205404"/>
                    <a:gd name="connsiteX12" fmla="*/ 899283 w 1541508"/>
                    <a:gd name="connsiteY12" fmla="*/ 1152724 h 1205404"/>
                    <a:gd name="connsiteX13" fmla="*/ 932890 w 1541508"/>
                    <a:gd name="connsiteY13" fmla="*/ 1163723 h 1205404"/>
                    <a:gd name="connsiteX14" fmla="*/ 926858 w 1541508"/>
                    <a:gd name="connsiteY14" fmla="*/ 1160703 h 1205404"/>
                    <a:gd name="connsiteX15" fmla="*/ 915871 w 1541508"/>
                    <a:gd name="connsiteY15" fmla="*/ 1156175 h 1205404"/>
                    <a:gd name="connsiteX16" fmla="*/ 915656 w 1541508"/>
                    <a:gd name="connsiteY16" fmla="*/ 1150136 h 1205404"/>
                    <a:gd name="connsiteX17" fmla="*/ 912855 w 1541508"/>
                    <a:gd name="connsiteY17" fmla="*/ 1144745 h 1205404"/>
                    <a:gd name="connsiteX18" fmla="*/ 909408 w 1541508"/>
                    <a:gd name="connsiteY18" fmla="*/ 1136981 h 1205404"/>
                    <a:gd name="connsiteX19" fmla="*/ 932460 w 1541508"/>
                    <a:gd name="connsiteY19" fmla="*/ 1134825 h 1205404"/>
                    <a:gd name="connsiteX20" fmla="*/ 962835 w 1541508"/>
                    <a:gd name="connsiteY20" fmla="*/ 1136119 h 1205404"/>
                    <a:gd name="connsiteX21" fmla="*/ 967790 w 1541508"/>
                    <a:gd name="connsiteY21" fmla="*/ 1134393 h 1205404"/>
                    <a:gd name="connsiteX22" fmla="*/ 942154 w 1541508"/>
                    <a:gd name="connsiteY22" fmla="*/ 1132452 h 1205404"/>
                    <a:gd name="connsiteX23" fmla="*/ 899499 w 1541508"/>
                    <a:gd name="connsiteY23" fmla="*/ 1124689 h 1205404"/>
                    <a:gd name="connsiteX24" fmla="*/ 918457 w 1541508"/>
                    <a:gd name="connsiteY24" fmla="*/ 1114122 h 1205404"/>
                    <a:gd name="connsiteX25" fmla="*/ 927935 w 1541508"/>
                    <a:gd name="connsiteY25" fmla="*/ 1111534 h 1205404"/>
                    <a:gd name="connsiteX26" fmla="*/ 925350 w 1541508"/>
                    <a:gd name="connsiteY26" fmla="*/ 1105496 h 1205404"/>
                    <a:gd name="connsiteX27" fmla="*/ 944308 w 1541508"/>
                    <a:gd name="connsiteY27" fmla="*/ 1102476 h 1205404"/>
                    <a:gd name="connsiteX28" fmla="*/ 973822 w 1541508"/>
                    <a:gd name="connsiteY28" fmla="*/ 1105496 h 1205404"/>
                    <a:gd name="connsiteX29" fmla="*/ 994288 w 1541508"/>
                    <a:gd name="connsiteY29" fmla="*/ 1108730 h 1205404"/>
                    <a:gd name="connsiteX30" fmla="*/ 1003982 w 1541508"/>
                    <a:gd name="connsiteY30" fmla="*/ 1109593 h 1205404"/>
                    <a:gd name="connsiteX31" fmla="*/ 995365 w 1541508"/>
                    <a:gd name="connsiteY31" fmla="*/ 1107868 h 1205404"/>
                    <a:gd name="connsiteX32" fmla="*/ 974899 w 1541508"/>
                    <a:gd name="connsiteY32" fmla="*/ 1092772 h 1205404"/>
                    <a:gd name="connsiteX33" fmla="*/ 966928 w 1541508"/>
                    <a:gd name="connsiteY33" fmla="*/ 1091478 h 1205404"/>
                    <a:gd name="connsiteX34" fmla="*/ 958096 w 1541508"/>
                    <a:gd name="connsiteY34" fmla="*/ 1096007 h 1205404"/>
                    <a:gd name="connsiteX35" fmla="*/ 963697 w 1541508"/>
                    <a:gd name="connsiteY35" fmla="*/ 1094928 h 1205404"/>
                    <a:gd name="connsiteX36" fmla="*/ 967359 w 1541508"/>
                    <a:gd name="connsiteY36" fmla="*/ 1098163 h 1205404"/>
                    <a:gd name="connsiteX37" fmla="*/ 958311 w 1541508"/>
                    <a:gd name="connsiteY37" fmla="*/ 1098810 h 1205404"/>
                    <a:gd name="connsiteX38" fmla="*/ 911563 w 1541508"/>
                    <a:gd name="connsiteY38" fmla="*/ 1095575 h 1205404"/>
                    <a:gd name="connsiteX39" fmla="*/ 908978 w 1541508"/>
                    <a:gd name="connsiteY39" fmla="*/ 1095144 h 1205404"/>
                    <a:gd name="connsiteX40" fmla="*/ 900576 w 1541508"/>
                    <a:gd name="connsiteY40" fmla="*/ 1092988 h 1205404"/>
                    <a:gd name="connsiteX41" fmla="*/ 905531 w 1541508"/>
                    <a:gd name="connsiteY41" fmla="*/ 1098163 h 1205404"/>
                    <a:gd name="connsiteX42" fmla="*/ 912640 w 1541508"/>
                    <a:gd name="connsiteY42" fmla="*/ 1107868 h 1205404"/>
                    <a:gd name="connsiteX43" fmla="*/ 895621 w 1541508"/>
                    <a:gd name="connsiteY43" fmla="*/ 1111534 h 1205404"/>
                    <a:gd name="connsiteX44" fmla="*/ 873001 w 1541508"/>
                    <a:gd name="connsiteY44" fmla="*/ 1114769 h 1205404"/>
                    <a:gd name="connsiteX45" fmla="*/ 859860 w 1541508"/>
                    <a:gd name="connsiteY45" fmla="*/ 1118435 h 1205404"/>
                    <a:gd name="connsiteX46" fmla="*/ 854258 w 1541508"/>
                    <a:gd name="connsiteY46" fmla="*/ 1121670 h 1205404"/>
                    <a:gd name="connsiteX47" fmla="*/ 824529 w 1541508"/>
                    <a:gd name="connsiteY47" fmla="*/ 1121454 h 1205404"/>
                    <a:gd name="connsiteX48" fmla="*/ 813327 w 1541508"/>
                    <a:gd name="connsiteY48" fmla="*/ 1119513 h 1205404"/>
                    <a:gd name="connsiteX49" fmla="*/ 811172 w 1541508"/>
                    <a:gd name="connsiteY49" fmla="*/ 1124905 h 1205404"/>
                    <a:gd name="connsiteX50" fmla="*/ 813327 w 1541508"/>
                    <a:gd name="connsiteY50" fmla="*/ 1122748 h 1205404"/>
                    <a:gd name="connsiteX51" fmla="*/ 815696 w 1541508"/>
                    <a:gd name="connsiteY51" fmla="*/ 1120591 h 1205404"/>
                    <a:gd name="connsiteX52" fmla="*/ 816774 w 1541508"/>
                    <a:gd name="connsiteY52" fmla="*/ 1122532 h 1205404"/>
                    <a:gd name="connsiteX53" fmla="*/ 818712 w 1541508"/>
                    <a:gd name="connsiteY53" fmla="*/ 1125767 h 1205404"/>
                    <a:gd name="connsiteX54" fmla="*/ 821944 w 1541508"/>
                    <a:gd name="connsiteY54" fmla="*/ 1129218 h 1205404"/>
                    <a:gd name="connsiteX55" fmla="*/ 806864 w 1541508"/>
                    <a:gd name="connsiteY55" fmla="*/ 1126198 h 1205404"/>
                    <a:gd name="connsiteX56" fmla="*/ 790491 w 1541508"/>
                    <a:gd name="connsiteY56" fmla="*/ 1118435 h 1205404"/>
                    <a:gd name="connsiteX57" fmla="*/ 790922 w 1541508"/>
                    <a:gd name="connsiteY57" fmla="*/ 1127061 h 1205404"/>
                    <a:gd name="connsiteX58" fmla="*/ 788552 w 1541508"/>
                    <a:gd name="connsiteY58" fmla="*/ 1136981 h 1205404"/>
                    <a:gd name="connsiteX59" fmla="*/ 783166 w 1541508"/>
                    <a:gd name="connsiteY59" fmla="*/ 1135903 h 1205404"/>
                    <a:gd name="connsiteX60" fmla="*/ 765717 w 1541508"/>
                    <a:gd name="connsiteY60" fmla="*/ 1127061 h 1205404"/>
                    <a:gd name="connsiteX61" fmla="*/ 763131 w 1541508"/>
                    <a:gd name="connsiteY61" fmla="*/ 1130727 h 1205404"/>
                    <a:gd name="connsiteX62" fmla="*/ 760331 w 1541508"/>
                    <a:gd name="connsiteY62" fmla="*/ 1132668 h 1205404"/>
                    <a:gd name="connsiteX63" fmla="*/ 751929 w 1541508"/>
                    <a:gd name="connsiteY63" fmla="*/ 1130296 h 1205404"/>
                    <a:gd name="connsiteX64" fmla="*/ 708197 w 1541508"/>
                    <a:gd name="connsiteY64" fmla="*/ 1120591 h 1205404"/>
                    <a:gd name="connsiteX65" fmla="*/ 710997 w 1541508"/>
                    <a:gd name="connsiteY65" fmla="*/ 1119513 h 1205404"/>
                    <a:gd name="connsiteX66" fmla="*/ 713367 w 1541508"/>
                    <a:gd name="connsiteY66" fmla="*/ 1118435 h 1205404"/>
                    <a:gd name="connsiteX67" fmla="*/ 703673 w 1541508"/>
                    <a:gd name="connsiteY67" fmla="*/ 1118651 h 1205404"/>
                    <a:gd name="connsiteX68" fmla="*/ 677606 w 1541508"/>
                    <a:gd name="connsiteY68" fmla="*/ 1120160 h 1205404"/>
                    <a:gd name="connsiteX69" fmla="*/ 673513 w 1541508"/>
                    <a:gd name="connsiteY69" fmla="*/ 1118435 h 1205404"/>
                    <a:gd name="connsiteX70" fmla="*/ 665757 w 1541508"/>
                    <a:gd name="connsiteY70" fmla="*/ 1114769 h 1205404"/>
                    <a:gd name="connsiteX71" fmla="*/ 637967 w 1541508"/>
                    <a:gd name="connsiteY71" fmla="*/ 1119082 h 1205404"/>
                    <a:gd name="connsiteX72" fmla="*/ 627626 w 1541508"/>
                    <a:gd name="connsiteY72" fmla="*/ 1122317 h 1205404"/>
                    <a:gd name="connsiteX73" fmla="*/ 604359 w 1541508"/>
                    <a:gd name="connsiteY73" fmla="*/ 1127492 h 1205404"/>
                    <a:gd name="connsiteX74" fmla="*/ 588848 w 1541508"/>
                    <a:gd name="connsiteY74" fmla="*/ 1129218 h 1205404"/>
                    <a:gd name="connsiteX75" fmla="*/ 559119 w 1541508"/>
                    <a:gd name="connsiteY75" fmla="*/ 1131374 h 1205404"/>
                    <a:gd name="connsiteX76" fmla="*/ 526805 w 1541508"/>
                    <a:gd name="connsiteY76" fmla="*/ 1135256 h 1205404"/>
                    <a:gd name="connsiteX77" fmla="*/ 509139 w 1541508"/>
                    <a:gd name="connsiteY77" fmla="*/ 1139569 h 1205404"/>
                    <a:gd name="connsiteX78" fmla="*/ 497722 w 1541508"/>
                    <a:gd name="connsiteY78" fmla="*/ 1141726 h 1205404"/>
                    <a:gd name="connsiteX79" fmla="*/ 484796 w 1541508"/>
                    <a:gd name="connsiteY79" fmla="*/ 1144098 h 1205404"/>
                    <a:gd name="connsiteX80" fmla="*/ 480487 w 1541508"/>
                    <a:gd name="connsiteY80" fmla="*/ 1145607 h 1205404"/>
                    <a:gd name="connsiteX81" fmla="*/ 475532 w 1541508"/>
                    <a:gd name="connsiteY81" fmla="*/ 1147764 h 1205404"/>
                    <a:gd name="connsiteX82" fmla="*/ 461098 w 1541508"/>
                    <a:gd name="connsiteY82" fmla="*/ 1146254 h 1205404"/>
                    <a:gd name="connsiteX83" fmla="*/ 434170 w 1541508"/>
                    <a:gd name="connsiteY83" fmla="*/ 1141079 h 1205404"/>
                    <a:gd name="connsiteX84" fmla="*/ 407241 w 1541508"/>
                    <a:gd name="connsiteY84" fmla="*/ 1136981 h 1205404"/>
                    <a:gd name="connsiteX85" fmla="*/ 387637 w 1541508"/>
                    <a:gd name="connsiteY85" fmla="*/ 1133531 h 1205404"/>
                    <a:gd name="connsiteX86" fmla="*/ 345628 w 1541508"/>
                    <a:gd name="connsiteY86" fmla="*/ 1119729 h 1205404"/>
                    <a:gd name="connsiteX87" fmla="*/ 315468 w 1541508"/>
                    <a:gd name="connsiteY87" fmla="*/ 1111750 h 1205404"/>
                    <a:gd name="connsiteX88" fmla="*/ 291340 w 1541508"/>
                    <a:gd name="connsiteY88" fmla="*/ 1106358 h 1205404"/>
                    <a:gd name="connsiteX89" fmla="*/ 280999 w 1541508"/>
                    <a:gd name="connsiteY89" fmla="*/ 1103339 h 1205404"/>
                    <a:gd name="connsiteX90" fmla="*/ 281214 w 1541508"/>
                    <a:gd name="connsiteY90" fmla="*/ 1097948 h 1205404"/>
                    <a:gd name="connsiteX91" fmla="*/ 287893 w 1541508"/>
                    <a:gd name="connsiteY91" fmla="*/ 1085440 h 1205404"/>
                    <a:gd name="connsiteX92" fmla="*/ 289832 w 1541508"/>
                    <a:gd name="connsiteY92" fmla="*/ 1079617 h 1205404"/>
                    <a:gd name="connsiteX93" fmla="*/ 292632 w 1541508"/>
                    <a:gd name="connsiteY93" fmla="*/ 1075951 h 1205404"/>
                    <a:gd name="connsiteX94" fmla="*/ 279275 w 1541508"/>
                    <a:gd name="connsiteY94" fmla="*/ 1064737 h 1205404"/>
                    <a:gd name="connsiteX95" fmla="*/ 266350 w 1541508"/>
                    <a:gd name="connsiteY95" fmla="*/ 1068618 h 1205404"/>
                    <a:gd name="connsiteX96" fmla="*/ 272597 w 1541508"/>
                    <a:gd name="connsiteY96" fmla="*/ 1072069 h 1205404"/>
                    <a:gd name="connsiteX97" fmla="*/ 254286 w 1541508"/>
                    <a:gd name="connsiteY97" fmla="*/ 1071853 h 1205404"/>
                    <a:gd name="connsiteX98" fmla="*/ 210122 w 1541508"/>
                    <a:gd name="connsiteY98" fmla="*/ 1062364 h 1205404"/>
                    <a:gd name="connsiteX99" fmla="*/ 197843 w 1541508"/>
                    <a:gd name="connsiteY99" fmla="*/ 1054601 h 1205404"/>
                    <a:gd name="connsiteX100" fmla="*/ 197197 w 1541508"/>
                    <a:gd name="connsiteY100" fmla="*/ 1047269 h 1205404"/>
                    <a:gd name="connsiteX101" fmla="*/ 212923 w 1541508"/>
                    <a:gd name="connsiteY101" fmla="*/ 1038211 h 1205404"/>
                    <a:gd name="connsiteX102" fmla="*/ 230588 w 1541508"/>
                    <a:gd name="connsiteY102" fmla="*/ 1036486 h 1205404"/>
                    <a:gd name="connsiteX103" fmla="*/ 240929 w 1541508"/>
                    <a:gd name="connsiteY103" fmla="*/ 1037564 h 1205404"/>
                    <a:gd name="connsiteX104" fmla="*/ 251054 w 1541508"/>
                    <a:gd name="connsiteY104" fmla="*/ 1038642 h 1205404"/>
                    <a:gd name="connsiteX105" fmla="*/ 250839 w 1541508"/>
                    <a:gd name="connsiteY105" fmla="*/ 1036486 h 1205404"/>
                    <a:gd name="connsiteX106" fmla="*/ 237051 w 1541508"/>
                    <a:gd name="connsiteY106" fmla="*/ 1024409 h 1205404"/>
                    <a:gd name="connsiteX107" fmla="*/ 224125 w 1541508"/>
                    <a:gd name="connsiteY107" fmla="*/ 1024409 h 1205404"/>
                    <a:gd name="connsiteX108" fmla="*/ 216585 w 1541508"/>
                    <a:gd name="connsiteY108" fmla="*/ 1023762 h 1205404"/>
                    <a:gd name="connsiteX109" fmla="*/ 195473 w 1541508"/>
                    <a:gd name="connsiteY109" fmla="*/ 1018371 h 1205404"/>
                    <a:gd name="connsiteX110" fmla="*/ 170914 w 1541508"/>
                    <a:gd name="connsiteY110" fmla="*/ 1010176 h 1205404"/>
                    <a:gd name="connsiteX111" fmla="*/ 161866 w 1541508"/>
                    <a:gd name="connsiteY111" fmla="*/ 1006294 h 1205404"/>
                    <a:gd name="connsiteX112" fmla="*/ 141185 w 1541508"/>
                    <a:gd name="connsiteY112" fmla="*/ 997452 h 1205404"/>
                    <a:gd name="connsiteX113" fmla="*/ 134076 w 1541508"/>
                    <a:gd name="connsiteY113" fmla="*/ 994649 h 1205404"/>
                    <a:gd name="connsiteX114" fmla="*/ 125243 w 1541508"/>
                    <a:gd name="connsiteY114" fmla="*/ 980200 h 1205404"/>
                    <a:gd name="connsiteX115" fmla="*/ 121150 w 1541508"/>
                    <a:gd name="connsiteY115" fmla="*/ 976318 h 1205404"/>
                    <a:gd name="connsiteX116" fmla="*/ 115979 w 1541508"/>
                    <a:gd name="connsiteY116" fmla="*/ 966613 h 1205404"/>
                    <a:gd name="connsiteX117" fmla="*/ 121581 w 1541508"/>
                    <a:gd name="connsiteY117" fmla="*/ 958850 h 1205404"/>
                    <a:gd name="connsiteX118" fmla="*/ 135153 w 1541508"/>
                    <a:gd name="connsiteY118" fmla="*/ 960791 h 1205404"/>
                    <a:gd name="connsiteX119" fmla="*/ 141185 w 1541508"/>
                    <a:gd name="connsiteY119" fmla="*/ 958850 h 1205404"/>
                    <a:gd name="connsiteX120" fmla="*/ 134937 w 1541508"/>
                    <a:gd name="connsiteY120" fmla="*/ 953458 h 1205404"/>
                    <a:gd name="connsiteX121" fmla="*/ 127397 w 1541508"/>
                    <a:gd name="connsiteY121" fmla="*/ 946989 h 1205404"/>
                    <a:gd name="connsiteX122" fmla="*/ 120288 w 1541508"/>
                    <a:gd name="connsiteY122" fmla="*/ 941597 h 1205404"/>
                    <a:gd name="connsiteX123" fmla="*/ 118995 w 1541508"/>
                    <a:gd name="connsiteY123" fmla="*/ 939225 h 1205404"/>
                    <a:gd name="connsiteX124" fmla="*/ 126105 w 1541508"/>
                    <a:gd name="connsiteY124" fmla="*/ 939441 h 1205404"/>
                    <a:gd name="connsiteX125" fmla="*/ 129551 w 1541508"/>
                    <a:gd name="connsiteY125" fmla="*/ 939656 h 1205404"/>
                    <a:gd name="connsiteX126" fmla="*/ 136876 w 1541508"/>
                    <a:gd name="connsiteY126" fmla="*/ 940519 h 1205404"/>
                    <a:gd name="connsiteX127" fmla="*/ 153249 w 1541508"/>
                    <a:gd name="connsiteY127" fmla="*/ 938147 h 1205404"/>
                    <a:gd name="connsiteX128" fmla="*/ 161435 w 1541508"/>
                    <a:gd name="connsiteY128" fmla="*/ 938578 h 1205404"/>
                    <a:gd name="connsiteX129" fmla="*/ 169191 w 1541508"/>
                    <a:gd name="connsiteY129" fmla="*/ 939872 h 1205404"/>
                    <a:gd name="connsiteX130" fmla="*/ 164882 w 1541508"/>
                    <a:gd name="connsiteY130" fmla="*/ 930815 h 1205404"/>
                    <a:gd name="connsiteX131" fmla="*/ 145493 w 1541508"/>
                    <a:gd name="connsiteY131" fmla="*/ 919601 h 1205404"/>
                    <a:gd name="connsiteX132" fmla="*/ 131490 w 1541508"/>
                    <a:gd name="connsiteY132" fmla="*/ 913562 h 1205404"/>
                    <a:gd name="connsiteX133" fmla="*/ 111025 w 1541508"/>
                    <a:gd name="connsiteY133" fmla="*/ 906446 h 1205404"/>
                    <a:gd name="connsiteX134" fmla="*/ 83019 w 1541508"/>
                    <a:gd name="connsiteY134" fmla="*/ 893722 h 1205404"/>
                    <a:gd name="connsiteX135" fmla="*/ 78925 w 1541508"/>
                    <a:gd name="connsiteY135" fmla="*/ 893938 h 1205404"/>
                    <a:gd name="connsiteX136" fmla="*/ 43164 w 1541508"/>
                    <a:gd name="connsiteY136" fmla="*/ 884880 h 1205404"/>
                    <a:gd name="connsiteX137" fmla="*/ 17959 w 1541508"/>
                    <a:gd name="connsiteY137" fmla="*/ 877763 h 1205404"/>
                    <a:gd name="connsiteX138" fmla="*/ -5739 w 1541508"/>
                    <a:gd name="connsiteY138" fmla="*/ 865687 h 1205404"/>
                    <a:gd name="connsiteX139" fmla="*/ 724 w 1541508"/>
                    <a:gd name="connsiteY139" fmla="*/ 865902 h 1205404"/>
                    <a:gd name="connsiteX140" fmla="*/ 11280 w 1541508"/>
                    <a:gd name="connsiteY140" fmla="*/ 868275 h 1205404"/>
                    <a:gd name="connsiteX141" fmla="*/ 23775 w 1541508"/>
                    <a:gd name="connsiteY141" fmla="*/ 871725 h 1205404"/>
                    <a:gd name="connsiteX142" fmla="*/ 34547 w 1541508"/>
                    <a:gd name="connsiteY142" fmla="*/ 873882 h 1205404"/>
                    <a:gd name="connsiteX143" fmla="*/ 42949 w 1541508"/>
                    <a:gd name="connsiteY143" fmla="*/ 875822 h 1205404"/>
                    <a:gd name="connsiteX144" fmla="*/ 48765 w 1541508"/>
                    <a:gd name="connsiteY144" fmla="*/ 877979 h 1205404"/>
                    <a:gd name="connsiteX145" fmla="*/ 51781 w 1541508"/>
                    <a:gd name="connsiteY145" fmla="*/ 879057 h 1205404"/>
                    <a:gd name="connsiteX146" fmla="*/ 65138 w 1541508"/>
                    <a:gd name="connsiteY146" fmla="*/ 876901 h 1205404"/>
                    <a:gd name="connsiteX147" fmla="*/ 71816 w 1541508"/>
                    <a:gd name="connsiteY147" fmla="*/ 875176 h 1205404"/>
                    <a:gd name="connsiteX148" fmla="*/ 77417 w 1541508"/>
                    <a:gd name="connsiteY148" fmla="*/ 874960 h 1205404"/>
                    <a:gd name="connsiteX149" fmla="*/ 83019 w 1541508"/>
                    <a:gd name="connsiteY149" fmla="*/ 876685 h 1205404"/>
                    <a:gd name="connsiteX150" fmla="*/ 81941 w 1541508"/>
                    <a:gd name="connsiteY150" fmla="*/ 881214 h 1205404"/>
                    <a:gd name="connsiteX151" fmla="*/ 78710 w 1541508"/>
                    <a:gd name="connsiteY151" fmla="*/ 884664 h 1205404"/>
                    <a:gd name="connsiteX152" fmla="*/ 84096 w 1541508"/>
                    <a:gd name="connsiteY152" fmla="*/ 886821 h 1205404"/>
                    <a:gd name="connsiteX153" fmla="*/ 94867 w 1541508"/>
                    <a:gd name="connsiteY153" fmla="*/ 888977 h 1205404"/>
                    <a:gd name="connsiteX154" fmla="*/ 102192 w 1541508"/>
                    <a:gd name="connsiteY154" fmla="*/ 890918 h 1205404"/>
                    <a:gd name="connsiteX155" fmla="*/ 123519 w 1541508"/>
                    <a:gd name="connsiteY155" fmla="*/ 899976 h 1205404"/>
                    <a:gd name="connsiteX156" fmla="*/ 128474 w 1541508"/>
                    <a:gd name="connsiteY156" fmla="*/ 901701 h 1205404"/>
                    <a:gd name="connsiteX157" fmla="*/ 130413 w 1541508"/>
                    <a:gd name="connsiteY157" fmla="*/ 902779 h 1205404"/>
                    <a:gd name="connsiteX158" fmla="*/ 137092 w 1541508"/>
                    <a:gd name="connsiteY158" fmla="*/ 903858 h 1205404"/>
                    <a:gd name="connsiteX159" fmla="*/ 142477 w 1541508"/>
                    <a:gd name="connsiteY159" fmla="*/ 904720 h 1205404"/>
                    <a:gd name="connsiteX160" fmla="*/ 149802 w 1541508"/>
                    <a:gd name="connsiteY160" fmla="*/ 908171 h 1205404"/>
                    <a:gd name="connsiteX161" fmla="*/ 163159 w 1541508"/>
                    <a:gd name="connsiteY161" fmla="*/ 913347 h 1205404"/>
                    <a:gd name="connsiteX162" fmla="*/ 188579 w 1541508"/>
                    <a:gd name="connsiteY162" fmla="*/ 923267 h 1205404"/>
                    <a:gd name="connsiteX163" fmla="*/ 195689 w 1541508"/>
                    <a:gd name="connsiteY163" fmla="*/ 926070 h 1205404"/>
                    <a:gd name="connsiteX164" fmla="*/ 205383 w 1541508"/>
                    <a:gd name="connsiteY164" fmla="*/ 928658 h 1205404"/>
                    <a:gd name="connsiteX165" fmla="*/ 217662 w 1541508"/>
                    <a:gd name="connsiteY165" fmla="*/ 934049 h 1205404"/>
                    <a:gd name="connsiteX166" fmla="*/ 230804 w 1541508"/>
                    <a:gd name="connsiteY166" fmla="*/ 939441 h 1205404"/>
                    <a:gd name="connsiteX167" fmla="*/ 237913 w 1541508"/>
                    <a:gd name="connsiteY167" fmla="*/ 948283 h 1205404"/>
                    <a:gd name="connsiteX168" fmla="*/ 239205 w 1541508"/>
                    <a:gd name="connsiteY168" fmla="*/ 950439 h 1205404"/>
                    <a:gd name="connsiteX169" fmla="*/ 245884 w 1541508"/>
                    <a:gd name="connsiteY169" fmla="*/ 950439 h 1205404"/>
                    <a:gd name="connsiteX170" fmla="*/ 249761 w 1541508"/>
                    <a:gd name="connsiteY170" fmla="*/ 953458 h 1205404"/>
                    <a:gd name="connsiteX171" fmla="*/ 256440 w 1541508"/>
                    <a:gd name="connsiteY171" fmla="*/ 956693 h 1205404"/>
                    <a:gd name="connsiteX172" fmla="*/ 261826 w 1541508"/>
                    <a:gd name="connsiteY172" fmla="*/ 958850 h 1205404"/>
                    <a:gd name="connsiteX173" fmla="*/ 265703 w 1541508"/>
                    <a:gd name="connsiteY173" fmla="*/ 961006 h 1205404"/>
                    <a:gd name="connsiteX174" fmla="*/ 273674 w 1541508"/>
                    <a:gd name="connsiteY174" fmla="*/ 963810 h 1205404"/>
                    <a:gd name="connsiteX175" fmla="*/ 285523 w 1541508"/>
                    <a:gd name="connsiteY175" fmla="*/ 967692 h 1205404"/>
                    <a:gd name="connsiteX176" fmla="*/ 279922 w 1541508"/>
                    <a:gd name="connsiteY176" fmla="*/ 963594 h 1205404"/>
                    <a:gd name="connsiteX177" fmla="*/ 275829 w 1541508"/>
                    <a:gd name="connsiteY177" fmla="*/ 958850 h 1205404"/>
                    <a:gd name="connsiteX178" fmla="*/ 270658 w 1541508"/>
                    <a:gd name="connsiteY178" fmla="*/ 954321 h 1205404"/>
                    <a:gd name="connsiteX179" fmla="*/ 263980 w 1541508"/>
                    <a:gd name="connsiteY179" fmla="*/ 950008 h 1205404"/>
                    <a:gd name="connsiteX180" fmla="*/ 290478 w 1541508"/>
                    <a:gd name="connsiteY180" fmla="*/ 953243 h 1205404"/>
                    <a:gd name="connsiteX181" fmla="*/ 304912 w 1541508"/>
                    <a:gd name="connsiteY181" fmla="*/ 957340 h 1205404"/>
                    <a:gd name="connsiteX182" fmla="*/ 307712 w 1541508"/>
                    <a:gd name="connsiteY182" fmla="*/ 958419 h 1205404"/>
                    <a:gd name="connsiteX183" fmla="*/ 329040 w 1541508"/>
                    <a:gd name="connsiteY183" fmla="*/ 959928 h 1205404"/>
                    <a:gd name="connsiteX184" fmla="*/ 342612 w 1541508"/>
                    <a:gd name="connsiteY184" fmla="*/ 963163 h 1205404"/>
                    <a:gd name="connsiteX185" fmla="*/ 350152 w 1541508"/>
                    <a:gd name="connsiteY185" fmla="*/ 971789 h 1205404"/>
                    <a:gd name="connsiteX186" fmla="*/ 347998 w 1541508"/>
                    <a:gd name="connsiteY186" fmla="*/ 969633 h 1205404"/>
                    <a:gd name="connsiteX187" fmla="*/ 346059 w 1541508"/>
                    <a:gd name="connsiteY187" fmla="*/ 967476 h 1205404"/>
                    <a:gd name="connsiteX188" fmla="*/ 344766 w 1541508"/>
                    <a:gd name="connsiteY188" fmla="*/ 971358 h 1205404"/>
                    <a:gd name="connsiteX189" fmla="*/ 349936 w 1541508"/>
                    <a:gd name="connsiteY189" fmla="*/ 974593 h 1205404"/>
                    <a:gd name="connsiteX190" fmla="*/ 354461 w 1541508"/>
                    <a:gd name="connsiteY190" fmla="*/ 976102 h 1205404"/>
                    <a:gd name="connsiteX191" fmla="*/ 359846 w 1541508"/>
                    <a:gd name="connsiteY191" fmla="*/ 978259 h 1205404"/>
                    <a:gd name="connsiteX192" fmla="*/ 360062 w 1541508"/>
                    <a:gd name="connsiteY192" fmla="*/ 971789 h 1205404"/>
                    <a:gd name="connsiteX193" fmla="*/ 355107 w 1541508"/>
                    <a:gd name="connsiteY193" fmla="*/ 968123 h 1205404"/>
                    <a:gd name="connsiteX194" fmla="*/ 361570 w 1541508"/>
                    <a:gd name="connsiteY194" fmla="*/ 967907 h 1205404"/>
                    <a:gd name="connsiteX195" fmla="*/ 375142 w 1541508"/>
                    <a:gd name="connsiteY195" fmla="*/ 967907 h 1205404"/>
                    <a:gd name="connsiteX196" fmla="*/ 376650 w 1541508"/>
                    <a:gd name="connsiteY196" fmla="*/ 964241 h 1205404"/>
                    <a:gd name="connsiteX197" fmla="*/ 371695 w 1541508"/>
                    <a:gd name="connsiteY197" fmla="*/ 960575 h 1205404"/>
                    <a:gd name="connsiteX198" fmla="*/ 375573 w 1541508"/>
                    <a:gd name="connsiteY198" fmla="*/ 960144 h 1205404"/>
                    <a:gd name="connsiteX199" fmla="*/ 394531 w 1541508"/>
                    <a:gd name="connsiteY199" fmla="*/ 962732 h 1205404"/>
                    <a:gd name="connsiteX200" fmla="*/ 416935 w 1541508"/>
                    <a:gd name="connsiteY200" fmla="*/ 959928 h 1205404"/>
                    <a:gd name="connsiteX201" fmla="*/ 429646 w 1541508"/>
                    <a:gd name="connsiteY201" fmla="*/ 957556 h 1205404"/>
                    <a:gd name="connsiteX202" fmla="*/ 432231 w 1541508"/>
                    <a:gd name="connsiteY202" fmla="*/ 956909 h 1205404"/>
                    <a:gd name="connsiteX203" fmla="*/ 434816 w 1541508"/>
                    <a:gd name="connsiteY203" fmla="*/ 950224 h 1205404"/>
                    <a:gd name="connsiteX204" fmla="*/ 441494 w 1541508"/>
                    <a:gd name="connsiteY204" fmla="*/ 940303 h 1205404"/>
                    <a:gd name="connsiteX205" fmla="*/ 444941 w 1541508"/>
                    <a:gd name="connsiteY205" fmla="*/ 935128 h 1205404"/>
                    <a:gd name="connsiteX206" fmla="*/ 439771 w 1541508"/>
                    <a:gd name="connsiteY206" fmla="*/ 913778 h 1205404"/>
                    <a:gd name="connsiteX207" fmla="*/ 438478 w 1541508"/>
                    <a:gd name="connsiteY207" fmla="*/ 909680 h 1205404"/>
                    <a:gd name="connsiteX208" fmla="*/ 441710 w 1541508"/>
                    <a:gd name="connsiteY208" fmla="*/ 906014 h 1205404"/>
                    <a:gd name="connsiteX209" fmla="*/ 440202 w 1541508"/>
                    <a:gd name="connsiteY209" fmla="*/ 902132 h 1205404"/>
                    <a:gd name="connsiteX210" fmla="*/ 438478 w 1541508"/>
                    <a:gd name="connsiteY210" fmla="*/ 899760 h 1205404"/>
                    <a:gd name="connsiteX211" fmla="*/ 445803 w 1541508"/>
                    <a:gd name="connsiteY211" fmla="*/ 901054 h 1205404"/>
                    <a:gd name="connsiteX212" fmla="*/ 450327 w 1541508"/>
                    <a:gd name="connsiteY212" fmla="*/ 904505 h 1205404"/>
                    <a:gd name="connsiteX213" fmla="*/ 444941 w 1541508"/>
                    <a:gd name="connsiteY213" fmla="*/ 897819 h 1205404"/>
                    <a:gd name="connsiteX214" fmla="*/ 443433 w 1541508"/>
                    <a:gd name="connsiteY214" fmla="*/ 889624 h 1205404"/>
                    <a:gd name="connsiteX215" fmla="*/ 448173 w 1541508"/>
                    <a:gd name="connsiteY215" fmla="*/ 889624 h 1205404"/>
                    <a:gd name="connsiteX216" fmla="*/ 443433 w 1541508"/>
                    <a:gd name="connsiteY216" fmla="*/ 887684 h 1205404"/>
                    <a:gd name="connsiteX217" fmla="*/ 439340 w 1541508"/>
                    <a:gd name="connsiteY217" fmla="*/ 878626 h 1205404"/>
                    <a:gd name="connsiteX218" fmla="*/ 446449 w 1541508"/>
                    <a:gd name="connsiteY218" fmla="*/ 871078 h 1205404"/>
                    <a:gd name="connsiteX219" fmla="*/ 456790 w 1541508"/>
                    <a:gd name="connsiteY219" fmla="*/ 874744 h 1205404"/>
                    <a:gd name="connsiteX220" fmla="*/ 463468 w 1541508"/>
                    <a:gd name="connsiteY220" fmla="*/ 875176 h 1205404"/>
                    <a:gd name="connsiteX221" fmla="*/ 468638 w 1541508"/>
                    <a:gd name="connsiteY221" fmla="*/ 876901 h 1205404"/>
                    <a:gd name="connsiteX222" fmla="*/ 470793 w 1541508"/>
                    <a:gd name="connsiteY222" fmla="*/ 882292 h 1205404"/>
                    <a:gd name="connsiteX223" fmla="*/ 469716 w 1541508"/>
                    <a:gd name="connsiteY223" fmla="*/ 876469 h 1205404"/>
                    <a:gd name="connsiteX224" fmla="*/ 470793 w 1541508"/>
                    <a:gd name="connsiteY224" fmla="*/ 869353 h 1205404"/>
                    <a:gd name="connsiteX225" fmla="*/ 472947 w 1541508"/>
                    <a:gd name="connsiteY225" fmla="*/ 865471 h 1205404"/>
                    <a:gd name="connsiteX226" fmla="*/ 471008 w 1541508"/>
                    <a:gd name="connsiteY226" fmla="*/ 865902 h 1205404"/>
                    <a:gd name="connsiteX227" fmla="*/ 466915 w 1541508"/>
                    <a:gd name="connsiteY227" fmla="*/ 864824 h 1205404"/>
                    <a:gd name="connsiteX228" fmla="*/ 463253 w 1541508"/>
                    <a:gd name="connsiteY228" fmla="*/ 862236 h 1205404"/>
                    <a:gd name="connsiteX229" fmla="*/ 456790 w 1541508"/>
                    <a:gd name="connsiteY229" fmla="*/ 855551 h 1205404"/>
                    <a:gd name="connsiteX230" fmla="*/ 455713 w 1541508"/>
                    <a:gd name="connsiteY230" fmla="*/ 852100 h 1205404"/>
                    <a:gd name="connsiteX231" fmla="*/ 458298 w 1541508"/>
                    <a:gd name="connsiteY231" fmla="*/ 842396 h 1205404"/>
                    <a:gd name="connsiteX232" fmla="*/ 460237 w 1541508"/>
                    <a:gd name="connsiteY232" fmla="*/ 838083 h 1205404"/>
                    <a:gd name="connsiteX233" fmla="*/ 458298 w 1541508"/>
                    <a:gd name="connsiteY233" fmla="*/ 833338 h 1205404"/>
                    <a:gd name="connsiteX234" fmla="*/ 461960 w 1541508"/>
                    <a:gd name="connsiteY234" fmla="*/ 829025 h 1205404"/>
                    <a:gd name="connsiteX235" fmla="*/ 460452 w 1541508"/>
                    <a:gd name="connsiteY235" fmla="*/ 822124 h 1205404"/>
                    <a:gd name="connsiteX236" fmla="*/ 458298 w 1541508"/>
                    <a:gd name="connsiteY236" fmla="*/ 813067 h 1205404"/>
                    <a:gd name="connsiteX237" fmla="*/ 457867 w 1541508"/>
                    <a:gd name="connsiteY237" fmla="*/ 810048 h 1205404"/>
                    <a:gd name="connsiteX238" fmla="*/ 461314 w 1541508"/>
                    <a:gd name="connsiteY238" fmla="*/ 802284 h 1205404"/>
                    <a:gd name="connsiteX239" fmla="*/ 463253 w 1541508"/>
                    <a:gd name="connsiteY239" fmla="*/ 798187 h 1205404"/>
                    <a:gd name="connsiteX240" fmla="*/ 447742 w 1541508"/>
                    <a:gd name="connsiteY240" fmla="*/ 798402 h 1205404"/>
                    <a:gd name="connsiteX241" fmla="*/ 442787 w 1541508"/>
                    <a:gd name="connsiteY241" fmla="*/ 799049 h 1205404"/>
                    <a:gd name="connsiteX242" fmla="*/ 447742 w 1541508"/>
                    <a:gd name="connsiteY242" fmla="*/ 802068 h 1205404"/>
                    <a:gd name="connsiteX243" fmla="*/ 447095 w 1541508"/>
                    <a:gd name="connsiteY243" fmla="*/ 802715 h 1205404"/>
                    <a:gd name="connsiteX244" fmla="*/ 442141 w 1541508"/>
                    <a:gd name="connsiteY244" fmla="*/ 796677 h 1205404"/>
                    <a:gd name="connsiteX245" fmla="*/ 439986 w 1541508"/>
                    <a:gd name="connsiteY245" fmla="*/ 790639 h 1205404"/>
                    <a:gd name="connsiteX246" fmla="*/ 442787 w 1541508"/>
                    <a:gd name="connsiteY246" fmla="*/ 787835 h 1205404"/>
                    <a:gd name="connsiteX247" fmla="*/ 448388 w 1541508"/>
                    <a:gd name="connsiteY247" fmla="*/ 782444 h 1205404"/>
                    <a:gd name="connsiteX248" fmla="*/ 449034 w 1541508"/>
                    <a:gd name="connsiteY248" fmla="*/ 777915 h 1205404"/>
                    <a:gd name="connsiteX249" fmla="*/ 453558 w 1541508"/>
                    <a:gd name="connsiteY249" fmla="*/ 774464 h 1205404"/>
                    <a:gd name="connsiteX250" fmla="*/ 456790 w 1541508"/>
                    <a:gd name="connsiteY250" fmla="*/ 771014 h 1205404"/>
                    <a:gd name="connsiteX251" fmla="*/ 458729 w 1541508"/>
                    <a:gd name="connsiteY251" fmla="*/ 767779 h 1205404"/>
                    <a:gd name="connsiteX252" fmla="*/ 460883 w 1541508"/>
                    <a:gd name="connsiteY252" fmla="*/ 764544 h 1205404"/>
                    <a:gd name="connsiteX253" fmla="*/ 462606 w 1541508"/>
                    <a:gd name="connsiteY253" fmla="*/ 762603 h 1205404"/>
                    <a:gd name="connsiteX254" fmla="*/ 469500 w 1541508"/>
                    <a:gd name="connsiteY254" fmla="*/ 759369 h 1205404"/>
                    <a:gd name="connsiteX255" fmla="*/ 467561 w 1541508"/>
                    <a:gd name="connsiteY255" fmla="*/ 756781 h 1205404"/>
                    <a:gd name="connsiteX256" fmla="*/ 454851 w 1541508"/>
                    <a:gd name="connsiteY256" fmla="*/ 739313 h 1205404"/>
                    <a:gd name="connsiteX257" fmla="*/ 433523 w 1541508"/>
                    <a:gd name="connsiteY257" fmla="*/ 699632 h 1205404"/>
                    <a:gd name="connsiteX258" fmla="*/ 425552 w 1541508"/>
                    <a:gd name="connsiteY258" fmla="*/ 689281 h 1205404"/>
                    <a:gd name="connsiteX259" fmla="*/ 411765 w 1541508"/>
                    <a:gd name="connsiteY259" fmla="*/ 672459 h 1205404"/>
                    <a:gd name="connsiteX260" fmla="*/ 392161 w 1541508"/>
                    <a:gd name="connsiteY260" fmla="*/ 640758 h 1205404"/>
                    <a:gd name="connsiteX261" fmla="*/ 380528 w 1541508"/>
                    <a:gd name="connsiteY261" fmla="*/ 619624 h 1205404"/>
                    <a:gd name="connsiteX262" fmla="*/ 374280 w 1541508"/>
                    <a:gd name="connsiteY262" fmla="*/ 605175 h 1205404"/>
                    <a:gd name="connsiteX263" fmla="*/ 372988 w 1541508"/>
                    <a:gd name="connsiteY263" fmla="*/ 593314 h 1205404"/>
                    <a:gd name="connsiteX264" fmla="*/ 371480 w 1541508"/>
                    <a:gd name="connsiteY264" fmla="*/ 579943 h 1205404"/>
                    <a:gd name="connsiteX265" fmla="*/ 372772 w 1541508"/>
                    <a:gd name="connsiteY265" fmla="*/ 570670 h 1205404"/>
                    <a:gd name="connsiteX266" fmla="*/ 373634 w 1541508"/>
                    <a:gd name="connsiteY266" fmla="*/ 565494 h 1205404"/>
                    <a:gd name="connsiteX267" fmla="*/ 374496 w 1541508"/>
                    <a:gd name="connsiteY267" fmla="*/ 556437 h 1205404"/>
                    <a:gd name="connsiteX268" fmla="*/ 376219 w 1541508"/>
                    <a:gd name="connsiteY268" fmla="*/ 546732 h 1205404"/>
                    <a:gd name="connsiteX269" fmla="*/ 376219 w 1541508"/>
                    <a:gd name="connsiteY269" fmla="*/ 542850 h 1205404"/>
                    <a:gd name="connsiteX270" fmla="*/ 376004 w 1541508"/>
                    <a:gd name="connsiteY270" fmla="*/ 528186 h 1205404"/>
                    <a:gd name="connsiteX271" fmla="*/ 379020 w 1541508"/>
                    <a:gd name="connsiteY271" fmla="*/ 508130 h 1205404"/>
                    <a:gd name="connsiteX272" fmla="*/ 387421 w 1541508"/>
                    <a:gd name="connsiteY272" fmla="*/ 499935 h 1205404"/>
                    <a:gd name="connsiteX273" fmla="*/ 395392 w 1541508"/>
                    <a:gd name="connsiteY273" fmla="*/ 496053 h 1205404"/>
                    <a:gd name="connsiteX274" fmla="*/ 404871 w 1541508"/>
                    <a:gd name="connsiteY274" fmla="*/ 492818 h 1205404"/>
                    <a:gd name="connsiteX275" fmla="*/ 405517 w 1541508"/>
                    <a:gd name="connsiteY275" fmla="*/ 489799 h 1205404"/>
                    <a:gd name="connsiteX276" fmla="*/ 407025 w 1541508"/>
                    <a:gd name="connsiteY276" fmla="*/ 486564 h 1205404"/>
                    <a:gd name="connsiteX277" fmla="*/ 416720 w 1541508"/>
                    <a:gd name="connsiteY277" fmla="*/ 469312 h 1205404"/>
                    <a:gd name="connsiteX278" fmla="*/ 419090 w 1541508"/>
                    <a:gd name="connsiteY278" fmla="*/ 433729 h 1205404"/>
                    <a:gd name="connsiteX279" fmla="*/ 420167 w 1541508"/>
                    <a:gd name="connsiteY279" fmla="*/ 422083 h 1205404"/>
                    <a:gd name="connsiteX280" fmla="*/ 425337 w 1541508"/>
                    <a:gd name="connsiteY280" fmla="*/ 407634 h 1205404"/>
                    <a:gd name="connsiteX281" fmla="*/ 434170 w 1541508"/>
                    <a:gd name="connsiteY281" fmla="*/ 397067 h 1205404"/>
                    <a:gd name="connsiteX282" fmla="*/ 435462 w 1541508"/>
                    <a:gd name="connsiteY282" fmla="*/ 384128 h 1205404"/>
                    <a:gd name="connsiteX283" fmla="*/ 422967 w 1541508"/>
                    <a:gd name="connsiteY283" fmla="*/ 378521 h 1205404"/>
                    <a:gd name="connsiteX284" fmla="*/ 419090 w 1541508"/>
                    <a:gd name="connsiteY284" fmla="*/ 377227 h 1205404"/>
                    <a:gd name="connsiteX285" fmla="*/ 438909 w 1541508"/>
                    <a:gd name="connsiteY285" fmla="*/ 356309 h 1205404"/>
                    <a:gd name="connsiteX286" fmla="*/ 455713 w 1541508"/>
                    <a:gd name="connsiteY286" fmla="*/ 339056 h 1205404"/>
                    <a:gd name="connsiteX287" fmla="*/ 452481 w 1541508"/>
                    <a:gd name="connsiteY287" fmla="*/ 329999 h 1205404"/>
                    <a:gd name="connsiteX288" fmla="*/ 449250 w 1541508"/>
                    <a:gd name="connsiteY288" fmla="*/ 320510 h 1205404"/>
                    <a:gd name="connsiteX289" fmla="*/ 457436 w 1541508"/>
                    <a:gd name="connsiteY289" fmla="*/ 311883 h 1205404"/>
                    <a:gd name="connsiteX290" fmla="*/ 477256 w 1541508"/>
                    <a:gd name="connsiteY290" fmla="*/ 288808 h 1205404"/>
                    <a:gd name="connsiteX291" fmla="*/ 480056 w 1541508"/>
                    <a:gd name="connsiteY291" fmla="*/ 284711 h 1205404"/>
                    <a:gd name="connsiteX292" fmla="*/ 486735 w 1541508"/>
                    <a:gd name="connsiteY292" fmla="*/ 287299 h 1205404"/>
                    <a:gd name="connsiteX293" fmla="*/ 489320 w 1541508"/>
                    <a:gd name="connsiteY293" fmla="*/ 296572 h 1205404"/>
                    <a:gd name="connsiteX294" fmla="*/ 488027 w 1541508"/>
                    <a:gd name="connsiteY294" fmla="*/ 308217 h 1205404"/>
                    <a:gd name="connsiteX295" fmla="*/ 485657 w 1541508"/>
                    <a:gd name="connsiteY295" fmla="*/ 311883 h 1205404"/>
                    <a:gd name="connsiteX296" fmla="*/ 484796 w 1541508"/>
                    <a:gd name="connsiteY296" fmla="*/ 309296 h 1205404"/>
                    <a:gd name="connsiteX297" fmla="*/ 481995 w 1541508"/>
                    <a:gd name="connsiteY297" fmla="*/ 311668 h 1205404"/>
                    <a:gd name="connsiteX298" fmla="*/ 476609 w 1541508"/>
                    <a:gd name="connsiteY298" fmla="*/ 312746 h 1205404"/>
                    <a:gd name="connsiteX299" fmla="*/ 475317 w 1541508"/>
                    <a:gd name="connsiteY299" fmla="*/ 314471 h 1205404"/>
                    <a:gd name="connsiteX300" fmla="*/ 477256 w 1541508"/>
                    <a:gd name="connsiteY300" fmla="*/ 321588 h 1205404"/>
                    <a:gd name="connsiteX301" fmla="*/ 476394 w 1541508"/>
                    <a:gd name="connsiteY301" fmla="*/ 326979 h 1205404"/>
                    <a:gd name="connsiteX302" fmla="*/ 473378 w 1541508"/>
                    <a:gd name="connsiteY302" fmla="*/ 341213 h 1205404"/>
                    <a:gd name="connsiteX303" fmla="*/ 475101 w 1541508"/>
                    <a:gd name="connsiteY303" fmla="*/ 344447 h 1205404"/>
                    <a:gd name="connsiteX304" fmla="*/ 472947 w 1541508"/>
                    <a:gd name="connsiteY304" fmla="*/ 345310 h 1205404"/>
                    <a:gd name="connsiteX305" fmla="*/ 470793 w 1541508"/>
                    <a:gd name="connsiteY305" fmla="*/ 349192 h 1205404"/>
                    <a:gd name="connsiteX306" fmla="*/ 459590 w 1541508"/>
                    <a:gd name="connsiteY306" fmla="*/ 373992 h 1205404"/>
                    <a:gd name="connsiteX307" fmla="*/ 460452 w 1541508"/>
                    <a:gd name="connsiteY307" fmla="*/ 389088 h 1205404"/>
                    <a:gd name="connsiteX308" fmla="*/ 461314 w 1541508"/>
                    <a:gd name="connsiteY308" fmla="*/ 393186 h 1205404"/>
                    <a:gd name="connsiteX309" fmla="*/ 457867 w 1541508"/>
                    <a:gd name="connsiteY309" fmla="*/ 391676 h 1205404"/>
                    <a:gd name="connsiteX310" fmla="*/ 455713 w 1541508"/>
                    <a:gd name="connsiteY310" fmla="*/ 393186 h 1205404"/>
                    <a:gd name="connsiteX311" fmla="*/ 453558 w 1541508"/>
                    <a:gd name="connsiteY311" fmla="*/ 399224 h 1205404"/>
                    <a:gd name="connsiteX312" fmla="*/ 451404 w 1541508"/>
                    <a:gd name="connsiteY312" fmla="*/ 403106 h 1205404"/>
                    <a:gd name="connsiteX313" fmla="*/ 454851 w 1541508"/>
                    <a:gd name="connsiteY313" fmla="*/ 401165 h 1205404"/>
                    <a:gd name="connsiteX314" fmla="*/ 456790 w 1541508"/>
                    <a:gd name="connsiteY314" fmla="*/ 403537 h 1205404"/>
                    <a:gd name="connsiteX315" fmla="*/ 451620 w 1541508"/>
                    <a:gd name="connsiteY315" fmla="*/ 409144 h 1205404"/>
                    <a:gd name="connsiteX316" fmla="*/ 445587 w 1541508"/>
                    <a:gd name="connsiteY316" fmla="*/ 413242 h 1205404"/>
                    <a:gd name="connsiteX317" fmla="*/ 444079 w 1541508"/>
                    <a:gd name="connsiteY317" fmla="*/ 432866 h 1205404"/>
                    <a:gd name="connsiteX318" fmla="*/ 452912 w 1541508"/>
                    <a:gd name="connsiteY318" fmla="*/ 446668 h 1205404"/>
                    <a:gd name="connsiteX319" fmla="*/ 458513 w 1541508"/>
                    <a:gd name="connsiteY319" fmla="*/ 445374 h 1205404"/>
                    <a:gd name="connsiteX320" fmla="*/ 468208 w 1541508"/>
                    <a:gd name="connsiteY320" fmla="*/ 434376 h 1205404"/>
                    <a:gd name="connsiteX321" fmla="*/ 468638 w 1541508"/>
                    <a:gd name="connsiteY321" fmla="*/ 419711 h 1205404"/>
                    <a:gd name="connsiteX322" fmla="*/ 467346 w 1541508"/>
                    <a:gd name="connsiteY322" fmla="*/ 402243 h 1205404"/>
                    <a:gd name="connsiteX323" fmla="*/ 468854 w 1541508"/>
                    <a:gd name="connsiteY323" fmla="*/ 393833 h 1205404"/>
                    <a:gd name="connsiteX324" fmla="*/ 469285 w 1541508"/>
                    <a:gd name="connsiteY324" fmla="*/ 398793 h 1205404"/>
                    <a:gd name="connsiteX325" fmla="*/ 472085 w 1541508"/>
                    <a:gd name="connsiteY325" fmla="*/ 395989 h 1205404"/>
                    <a:gd name="connsiteX326" fmla="*/ 478764 w 1541508"/>
                    <a:gd name="connsiteY326" fmla="*/ 385638 h 1205404"/>
                    <a:gd name="connsiteX327" fmla="*/ 481564 w 1541508"/>
                    <a:gd name="connsiteY327" fmla="*/ 380893 h 1205404"/>
                    <a:gd name="connsiteX328" fmla="*/ 485657 w 1541508"/>
                    <a:gd name="connsiteY328" fmla="*/ 377658 h 1205404"/>
                    <a:gd name="connsiteX329" fmla="*/ 488458 w 1541508"/>
                    <a:gd name="connsiteY329" fmla="*/ 370973 h 1205404"/>
                    <a:gd name="connsiteX330" fmla="*/ 492120 w 1541508"/>
                    <a:gd name="connsiteY330" fmla="*/ 364288 h 1205404"/>
                    <a:gd name="connsiteX331" fmla="*/ 496644 w 1541508"/>
                    <a:gd name="connsiteY331" fmla="*/ 359328 h 1205404"/>
                    <a:gd name="connsiteX332" fmla="*/ 501384 w 1541508"/>
                    <a:gd name="connsiteY332" fmla="*/ 354368 h 1205404"/>
                    <a:gd name="connsiteX333" fmla="*/ 502461 w 1541508"/>
                    <a:gd name="connsiteY333" fmla="*/ 347682 h 1205404"/>
                    <a:gd name="connsiteX334" fmla="*/ 498799 w 1541508"/>
                    <a:gd name="connsiteY334" fmla="*/ 339703 h 1205404"/>
                    <a:gd name="connsiteX335" fmla="*/ 510001 w 1541508"/>
                    <a:gd name="connsiteY335" fmla="*/ 329136 h 1205404"/>
                    <a:gd name="connsiteX336" fmla="*/ 514525 w 1541508"/>
                    <a:gd name="connsiteY336" fmla="*/ 323313 h 1205404"/>
                    <a:gd name="connsiteX337" fmla="*/ 522711 w 1541508"/>
                    <a:gd name="connsiteY337" fmla="*/ 311883 h 1205404"/>
                    <a:gd name="connsiteX338" fmla="*/ 532190 w 1541508"/>
                    <a:gd name="connsiteY338" fmla="*/ 298944 h 1205404"/>
                    <a:gd name="connsiteX339" fmla="*/ 540808 w 1541508"/>
                    <a:gd name="connsiteY339" fmla="*/ 284711 h 1205404"/>
                    <a:gd name="connsiteX340" fmla="*/ 546409 w 1541508"/>
                    <a:gd name="connsiteY340" fmla="*/ 255813 h 1205404"/>
                    <a:gd name="connsiteX341" fmla="*/ 542746 w 1541508"/>
                    <a:gd name="connsiteY341" fmla="*/ 240717 h 1205404"/>
                    <a:gd name="connsiteX342" fmla="*/ 544685 w 1541508"/>
                    <a:gd name="connsiteY342" fmla="*/ 222818 h 1205404"/>
                    <a:gd name="connsiteX343" fmla="*/ 556965 w 1541508"/>
                    <a:gd name="connsiteY343" fmla="*/ 211388 h 1205404"/>
                    <a:gd name="connsiteX344" fmla="*/ 566444 w 1541508"/>
                    <a:gd name="connsiteY344" fmla="*/ 202546 h 1205404"/>
                    <a:gd name="connsiteX345" fmla="*/ 588418 w 1541508"/>
                    <a:gd name="connsiteY345" fmla="*/ 192626 h 1205404"/>
                    <a:gd name="connsiteX346" fmla="*/ 598758 w 1541508"/>
                    <a:gd name="connsiteY346" fmla="*/ 185725 h 1205404"/>
                    <a:gd name="connsiteX347" fmla="*/ 633443 w 1541508"/>
                    <a:gd name="connsiteY347" fmla="*/ 167394 h 1205404"/>
                    <a:gd name="connsiteX348" fmla="*/ 639259 w 1541508"/>
                    <a:gd name="connsiteY348" fmla="*/ 164806 h 1205404"/>
                    <a:gd name="connsiteX349" fmla="*/ 658863 w 1541508"/>
                    <a:gd name="connsiteY349" fmla="*/ 154455 h 1205404"/>
                    <a:gd name="connsiteX350" fmla="*/ 667911 w 1541508"/>
                    <a:gd name="connsiteY350" fmla="*/ 151436 h 1205404"/>
                    <a:gd name="connsiteX351" fmla="*/ 693117 w 1541508"/>
                    <a:gd name="connsiteY351" fmla="*/ 155318 h 1205404"/>
                    <a:gd name="connsiteX352" fmla="*/ 703457 w 1541508"/>
                    <a:gd name="connsiteY352" fmla="*/ 158768 h 1205404"/>
                    <a:gd name="connsiteX353" fmla="*/ 731248 w 1541508"/>
                    <a:gd name="connsiteY353" fmla="*/ 140869 h 1205404"/>
                    <a:gd name="connsiteX354" fmla="*/ 762916 w 1541508"/>
                    <a:gd name="connsiteY354" fmla="*/ 115853 h 1205404"/>
                    <a:gd name="connsiteX355" fmla="*/ 777781 w 1541508"/>
                    <a:gd name="connsiteY355" fmla="*/ 111971 h 1205404"/>
                    <a:gd name="connsiteX356" fmla="*/ 807725 w 1541508"/>
                    <a:gd name="connsiteY356" fmla="*/ 103776 h 1205404"/>
                    <a:gd name="connsiteX357" fmla="*/ 814619 w 1541508"/>
                    <a:gd name="connsiteY357" fmla="*/ 101835 h 1205404"/>
                    <a:gd name="connsiteX358" fmla="*/ 819359 w 1541508"/>
                    <a:gd name="connsiteY358" fmla="*/ 90405 h 1205404"/>
                    <a:gd name="connsiteX359" fmla="*/ 838532 w 1541508"/>
                    <a:gd name="connsiteY359" fmla="*/ 53528 h 1205404"/>
                    <a:gd name="connsiteX360" fmla="*/ 845641 w 1541508"/>
                    <a:gd name="connsiteY360" fmla="*/ 39295 h 1205404"/>
                    <a:gd name="connsiteX361" fmla="*/ 854258 w 1541508"/>
                    <a:gd name="connsiteY361" fmla="*/ 39726 h 1205404"/>
                    <a:gd name="connsiteX362" fmla="*/ 856413 w 1541508"/>
                    <a:gd name="connsiteY362" fmla="*/ 39726 h 1205404"/>
                    <a:gd name="connsiteX363" fmla="*/ 863737 w 1541508"/>
                    <a:gd name="connsiteY363" fmla="*/ 32610 h 1205404"/>
                    <a:gd name="connsiteX364" fmla="*/ 871493 w 1541508"/>
                    <a:gd name="connsiteY364" fmla="*/ 21827 h 1205404"/>
                    <a:gd name="connsiteX365" fmla="*/ 874293 w 1541508"/>
                    <a:gd name="connsiteY365" fmla="*/ 14279 h 1205404"/>
                    <a:gd name="connsiteX366" fmla="*/ 881618 w 1541508"/>
                    <a:gd name="connsiteY366" fmla="*/ 9535 h 1205404"/>
                    <a:gd name="connsiteX367" fmla="*/ 886573 w 1541508"/>
                    <a:gd name="connsiteY367" fmla="*/ 8672 h 1205404"/>
                    <a:gd name="connsiteX368" fmla="*/ 890020 w 1541508"/>
                    <a:gd name="connsiteY368" fmla="*/ 11260 h 1205404"/>
                    <a:gd name="connsiteX369" fmla="*/ 897344 w 1541508"/>
                    <a:gd name="connsiteY369" fmla="*/ 9966 h 1205404"/>
                    <a:gd name="connsiteX370" fmla="*/ 901653 w 1541508"/>
                    <a:gd name="connsiteY370" fmla="*/ 477 h 1205404"/>
                    <a:gd name="connsiteX371" fmla="*/ 902730 w 1541508"/>
                    <a:gd name="connsiteY371" fmla="*/ -5130 h 1205404"/>
                    <a:gd name="connsiteX372" fmla="*/ 904669 w 1541508"/>
                    <a:gd name="connsiteY372" fmla="*/ -1895 h 1205404"/>
                    <a:gd name="connsiteX373" fmla="*/ 913286 w 1541508"/>
                    <a:gd name="connsiteY373" fmla="*/ -6424 h 1205404"/>
                    <a:gd name="connsiteX374" fmla="*/ 924273 w 1541508"/>
                    <a:gd name="connsiteY374" fmla="*/ -7934 h 1205404"/>
                    <a:gd name="connsiteX375" fmla="*/ 928582 w 1541508"/>
                    <a:gd name="connsiteY375" fmla="*/ 4790 h 1205404"/>
                    <a:gd name="connsiteX376" fmla="*/ 931813 w 1541508"/>
                    <a:gd name="connsiteY376" fmla="*/ 13848 h 1205404"/>
                    <a:gd name="connsiteX377" fmla="*/ 938276 w 1541508"/>
                    <a:gd name="connsiteY377" fmla="*/ 19670 h 1205404"/>
                    <a:gd name="connsiteX378" fmla="*/ 941508 w 1541508"/>
                    <a:gd name="connsiteY378" fmla="*/ 23768 h 1205404"/>
                    <a:gd name="connsiteX379" fmla="*/ 943446 w 1541508"/>
                    <a:gd name="connsiteY379" fmla="*/ 38001 h 1205404"/>
                    <a:gd name="connsiteX380" fmla="*/ 928366 w 1541508"/>
                    <a:gd name="connsiteY380" fmla="*/ 30453 h 1205404"/>
                    <a:gd name="connsiteX381" fmla="*/ 905531 w 1541508"/>
                    <a:gd name="connsiteY381" fmla="*/ 26571 h 1205404"/>
                    <a:gd name="connsiteX382" fmla="*/ 901653 w 1541508"/>
                    <a:gd name="connsiteY382" fmla="*/ 27218 h 1205404"/>
                    <a:gd name="connsiteX383" fmla="*/ 898637 w 1541508"/>
                    <a:gd name="connsiteY383" fmla="*/ 27218 h 1205404"/>
                    <a:gd name="connsiteX384" fmla="*/ 896483 w 1541508"/>
                    <a:gd name="connsiteY384" fmla="*/ 32394 h 1205404"/>
                    <a:gd name="connsiteX385" fmla="*/ 891959 w 1541508"/>
                    <a:gd name="connsiteY385" fmla="*/ 37570 h 1205404"/>
                    <a:gd name="connsiteX386" fmla="*/ 886573 w 1541508"/>
                    <a:gd name="connsiteY386" fmla="*/ 43392 h 1205404"/>
                    <a:gd name="connsiteX387" fmla="*/ 884419 w 1541508"/>
                    <a:gd name="connsiteY387" fmla="*/ 46627 h 1205404"/>
                    <a:gd name="connsiteX388" fmla="*/ 880110 w 1541508"/>
                    <a:gd name="connsiteY388" fmla="*/ 52666 h 1205404"/>
                    <a:gd name="connsiteX389" fmla="*/ 875586 w 1541508"/>
                    <a:gd name="connsiteY389" fmla="*/ 63017 h 1205404"/>
                    <a:gd name="connsiteX390" fmla="*/ 875586 w 1541508"/>
                    <a:gd name="connsiteY390" fmla="*/ 72075 h 1205404"/>
                    <a:gd name="connsiteX391" fmla="*/ 877956 w 1541508"/>
                    <a:gd name="connsiteY391" fmla="*/ 81995 h 1205404"/>
                    <a:gd name="connsiteX392" fmla="*/ 880110 w 1541508"/>
                    <a:gd name="connsiteY392" fmla="*/ 87602 h 1205404"/>
                    <a:gd name="connsiteX393" fmla="*/ 882264 w 1541508"/>
                    <a:gd name="connsiteY393" fmla="*/ 99032 h 1205404"/>
                    <a:gd name="connsiteX394" fmla="*/ 886357 w 1541508"/>
                    <a:gd name="connsiteY394" fmla="*/ 118009 h 1205404"/>
                    <a:gd name="connsiteX395" fmla="*/ 889589 w 1541508"/>
                    <a:gd name="connsiteY395" fmla="*/ 130302 h 1205404"/>
                    <a:gd name="connsiteX396" fmla="*/ 890881 w 1541508"/>
                    <a:gd name="connsiteY396" fmla="*/ 136124 h 1205404"/>
                    <a:gd name="connsiteX397" fmla="*/ 887219 w 1541508"/>
                    <a:gd name="connsiteY397" fmla="*/ 142810 h 1205404"/>
                    <a:gd name="connsiteX398" fmla="*/ 877740 w 1541508"/>
                    <a:gd name="connsiteY398" fmla="*/ 151220 h 1205404"/>
                    <a:gd name="connsiteX399" fmla="*/ 844133 w 1541508"/>
                    <a:gd name="connsiteY399" fmla="*/ 156180 h 1205404"/>
                    <a:gd name="connsiteX400" fmla="*/ 819790 w 1541508"/>
                    <a:gd name="connsiteY400" fmla="*/ 155533 h 1205404"/>
                    <a:gd name="connsiteX401" fmla="*/ 814404 w 1541508"/>
                    <a:gd name="connsiteY401" fmla="*/ 154455 h 1205404"/>
                    <a:gd name="connsiteX402" fmla="*/ 807941 w 1541508"/>
                    <a:gd name="connsiteY402" fmla="*/ 154455 h 1205404"/>
                    <a:gd name="connsiteX403" fmla="*/ 802124 w 1541508"/>
                    <a:gd name="connsiteY403" fmla="*/ 155318 h 1205404"/>
                    <a:gd name="connsiteX404" fmla="*/ 805356 w 1541508"/>
                    <a:gd name="connsiteY404" fmla="*/ 160278 h 1205404"/>
                    <a:gd name="connsiteX405" fmla="*/ 812680 w 1541508"/>
                    <a:gd name="connsiteY405" fmla="*/ 175158 h 1205404"/>
                    <a:gd name="connsiteX406" fmla="*/ 816127 w 1541508"/>
                    <a:gd name="connsiteY406" fmla="*/ 186372 h 1205404"/>
                    <a:gd name="connsiteX407" fmla="*/ 816989 w 1541508"/>
                    <a:gd name="connsiteY407" fmla="*/ 188960 h 1205404"/>
                    <a:gd name="connsiteX408" fmla="*/ 820867 w 1541508"/>
                    <a:gd name="connsiteY408" fmla="*/ 194351 h 1205404"/>
                    <a:gd name="connsiteX409" fmla="*/ 826252 w 1541508"/>
                    <a:gd name="connsiteY409" fmla="*/ 202762 h 1205404"/>
                    <a:gd name="connsiteX410" fmla="*/ 828838 w 1541508"/>
                    <a:gd name="connsiteY410" fmla="*/ 212035 h 1205404"/>
                    <a:gd name="connsiteX411" fmla="*/ 831423 w 1541508"/>
                    <a:gd name="connsiteY411" fmla="*/ 221739 h 1205404"/>
                    <a:gd name="connsiteX412" fmla="*/ 833362 w 1541508"/>
                    <a:gd name="connsiteY412" fmla="*/ 226915 h 1205404"/>
                    <a:gd name="connsiteX413" fmla="*/ 834870 w 1541508"/>
                    <a:gd name="connsiteY413" fmla="*/ 232091 h 1205404"/>
                    <a:gd name="connsiteX414" fmla="*/ 838101 w 1541508"/>
                    <a:gd name="connsiteY414" fmla="*/ 238561 h 1205404"/>
                    <a:gd name="connsiteX415" fmla="*/ 840040 w 1541508"/>
                    <a:gd name="connsiteY415" fmla="*/ 237698 h 1205404"/>
                    <a:gd name="connsiteX416" fmla="*/ 845210 w 1541508"/>
                    <a:gd name="connsiteY416" fmla="*/ 238561 h 1205404"/>
                    <a:gd name="connsiteX417" fmla="*/ 845641 w 1541508"/>
                    <a:gd name="connsiteY417" fmla="*/ 242874 h 1205404"/>
                    <a:gd name="connsiteX418" fmla="*/ 845641 w 1541508"/>
                    <a:gd name="connsiteY418" fmla="*/ 247402 h 1205404"/>
                    <a:gd name="connsiteX419" fmla="*/ 846934 w 1541508"/>
                    <a:gd name="connsiteY419" fmla="*/ 256891 h 1205404"/>
                    <a:gd name="connsiteX420" fmla="*/ 832285 w 1541508"/>
                    <a:gd name="connsiteY420" fmla="*/ 261204 h 1205404"/>
                    <a:gd name="connsiteX421" fmla="*/ 804494 w 1541508"/>
                    <a:gd name="connsiteY421" fmla="*/ 257107 h 1205404"/>
                    <a:gd name="connsiteX422" fmla="*/ 787690 w 1541508"/>
                    <a:gd name="connsiteY422" fmla="*/ 248049 h 1205404"/>
                    <a:gd name="connsiteX423" fmla="*/ 785321 w 1541508"/>
                    <a:gd name="connsiteY423" fmla="*/ 240502 h 1205404"/>
                    <a:gd name="connsiteX424" fmla="*/ 780150 w 1541508"/>
                    <a:gd name="connsiteY424" fmla="*/ 227131 h 1205404"/>
                    <a:gd name="connsiteX425" fmla="*/ 753006 w 1541508"/>
                    <a:gd name="connsiteY425" fmla="*/ 207075 h 1205404"/>
                    <a:gd name="connsiteX426" fmla="*/ 720692 w 1541508"/>
                    <a:gd name="connsiteY426" fmla="*/ 199743 h 1205404"/>
                    <a:gd name="connsiteX427" fmla="*/ 710782 w 1541508"/>
                    <a:gd name="connsiteY427" fmla="*/ 202546 h 1205404"/>
                    <a:gd name="connsiteX428" fmla="*/ 699580 w 1541508"/>
                    <a:gd name="connsiteY428" fmla="*/ 209016 h 1205404"/>
                    <a:gd name="connsiteX429" fmla="*/ 687300 w 1541508"/>
                    <a:gd name="connsiteY429" fmla="*/ 228856 h 1205404"/>
                    <a:gd name="connsiteX430" fmla="*/ 682345 w 1541508"/>
                    <a:gd name="connsiteY430" fmla="*/ 239208 h 1205404"/>
                    <a:gd name="connsiteX431" fmla="*/ 678467 w 1541508"/>
                    <a:gd name="connsiteY431" fmla="*/ 252147 h 1205404"/>
                    <a:gd name="connsiteX432" fmla="*/ 676098 w 1541508"/>
                    <a:gd name="connsiteY432" fmla="*/ 266596 h 1205404"/>
                    <a:gd name="connsiteX433" fmla="*/ 674590 w 1541508"/>
                    <a:gd name="connsiteY433" fmla="*/ 276300 h 1205404"/>
                    <a:gd name="connsiteX434" fmla="*/ 692686 w 1541508"/>
                    <a:gd name="connsiteY434" fmla="*/ 331292 h 1205404"/>
                    <a:gd name="connsiteX435" fmla="*/ 698072 w 1541508"/>
                    <a:gd name="connsiteY435" fmla="*/ 350917 h 1205404"/>
                    <a:gd name="connsiteX436" fmla="*/ 732325 w 1541508"/>
                    <a:gd name="connsiteY436" fmla="*/ 393186 h 1205404"/>
                    <a:gd name="connsiteX437" fmla="*/ 780366 w 1541508"/>
                    <a:gd name="connsiteY437" fmla="*/ 410869 h 1205404"/>
                    <a:gd name="connsiteX438" fmla="*/ 793723 w 1541508"/>
                    <a:gd name="connsiteY438" fmla="*/ 408497 h 1205404"/>
                    <a:gd name="connsiteX439" fmla="*/ 804709 w 1541508"/>
                    <a:gd name="connsiteY439" fmla="*/ 405262 h 1205404"/>
                    <a:gd name="connsiteX440" fmla="*/ 807510 w 1541508"/>
                    <a:gd name="connsiteY440" fmla="*/ 402027 h 1205404"/>
                    <a:gd name="connsiteX441" fmla="*/ 824529 w 1541508"/>
                    <a:gd name="connsiteY441" fmla="*/ 403321 h 1205404"/>
                    <a:gd name="connsiteX442" fmla="*/ 831854 w 1541508"/>
                    <a:gd name="connsiteY442" fmla="*/ 405047 h 1205404"/>
                    <a:gd name="connsiteX443" fmla="*/ 832500 w 1541508"/>
                    <a:gd name="connsiteY443" fmla="*/ 399655 h 1205404"/>
                    <a:gd name="connsiteX444" fmla="*/ 838101 w 1541508"/>
                    <a:gd name="connsiteY444" fmla="*/ 399224 h 1205404"/>
                    <a:gd name="connsiteX445" fmla="*/ 837455 w 1541508"/>
                    <a:gd name="connsiteY445" fmla="*/ 406341 h 1205404"/>
                    <a:gd name="connsiteX446" fmla="*/ 836809 w 1541508"/>
                    <a:gd name="connsiteY446" fmla="*/ 413673 h 1205404"/>
                    <a:gd name="connsiteX447" fmla="*/ 841763 w 1541508"/>
                    <a:gd name="connsiteY447" fmla="*/ 419711 h 1205404"/>
                    <a:gd name="connsiteX448" fmla="*/ 894759 w 1541508"/>
                    <a:gd name="connsiteY448" fmla="*/ 420574 h 1205404"/>
                    <a:gd name="connsiteX449" fmla="*/ 899499 w 1541508"/>
                    <a:gd name="connsiteY449" fmla="*/ 414535 h 1205404"/>
                    <a:gd name="connsiteX450" fmla="*/ 912855 w 1541508"/>
                    <a:gd name="connsiteY450" fmla="*/ 413242 h 1205404"/>
                    <a:gd name="connsiteX451" fmla="*/ 928797 w 1541508"/>
                    <a:gd name="connsiteY451" fmla="*/ 411516 h 1205404"/>
                    <a:gd name="connsiteX452" fmla="*/ 934614 w 1541508"/>
                    <a:gd name="connsiteY452" fmla="*/ 402890 h 1205404"/>
                    <a:gd name="connsiteX453" fmla="*/ 935045 w 1541508"/>
                    <a:gd name="connsiteY453" fmla="*/ 385422 h 1205404"/>
                    <a:gd name="connsiteX454" fmla="*/ 932675 w 1541508"/>
                    <a:gd name="connsiteY454" fmla="*/ 374208 h 1205404"/>
                    <a:gd name="connsiteX455" fmla="*/ 938492 w 1541508"/>
                    <a:gd name="connsiteY455" fmla="*/ 350701 h 1205404"/>
                    <a:gd name="connsiteX456" fmla="*/ 940430 w 1541508"/>
                    <a:gd name="connsiteY456" fmla="*/ 347467 h 1205404"/>
                    <a:gd name="connsiteX457" fmla="*/ 944739 w 1541508"/>
                    <a:gd name="connsiteY457" fmla="*/ 340566 h 1205404"/>
                    <a:gd name="connsiteX458" fmla="*/ 949048 w 1541508"/>
                    <a:gd name="connsiteY458" fmla="*/ 330861 h 1205404"/>
                    <a:gd name="connsiteX459" fmla="*/ 952495 w 1541508"/>
                    <a:gd name="connsiteY459" fmla="*/ 326332 h 1205404"/>
                    <a:gd name="connsiteX460" fmla="*/ 957880 w 1541508"/>
                    <a:gd name="connsiteY460" fmla="*/ 324607 h 1205404"/>
                    <a:gd name="connsiteX461" fmla="*/ 961758 w 1541508"/>
                    <a:gd name="connsiteY461" fmla="*/ 324823 h 1205404"/>
                    <a:gd name="connsiteX462" fmla="*/ 964128 w 1541508"/>
                    <a:gd name="connsiteY462" fmla="*/ 330214 h 1205404"/>
                    <a:gd name="connsiteX463" fmla="*/ 967144 w 1541508"/>
                    <a:gd name="connsiteY463" fmla="*/ 336684 h 1205404"/>
                    <a:gd name="connsiteX464" fmla="*/ 972530 w 1541508"/>
                    <a:gd name="connsiteY464" fmla="*/ 371836 h 1205404"/>
                    <a:gd name="connsiteX465" fmla="*/ 971668 w 1541508"/>
                    <a:gd name="connsiteY465" fmla="*/ 387363 h 1205404"/>
                    <a:gd name="connsiteX466" fmla="*/ 969298 w 1541508"/>
                    <a:gd name="connsiteY466" fmla="*/ 402674 h 1205404"/>
                    <a:gd name="connsiteX467" fmla="*/ 1001828 w 1541508"/>
                    <a:gd name="connsiteY467" fmla="*/ 467155 h 1205404"/>
                    <a:gd name="connsiteX468" fmla="*/ 1017124 w 1541508"/>
                    <a:gd name="connsiteY468" fmla="*/ 479663 h 1205404"/>
                    <a:gd name="connsiteX469" fmla="*/ 1031557 w 1541508"/>
                    <a:gd name="connsiteY469" fmla="*/ 488721 h 1205404"/>
                    <a:gd name="connsiteX470" fmla="*/ 1038451 w 1541508"/>
                    <a:gd name="connsiteY470" fmla="*/ 490878 h 1205404"/>
                    <a:gd name="connsiteX471" fmla="*/ 1061933 w 1541508"/>
                    <a:gd name="connsiteY471" fmla="*/ 503817 h 1205404"/>
                    <a:gd name="connsiteX472" fmla="*/ 1069904 w 1541508"/>
                    <a:gd name="connsiteY472" fmla="*/ 512227 h 1205404"/>
                    <a:gd name="connsiteX473" fmla="*/ 1075936 w 1541508"/>
                    <a:gd name="connsiteY473" fmla="*/ 518266 h 1205404"/>
                    <a:gd name="connsiteX474" fmla="*/ 1082399 w 1541508"/>
                    <a:gd name="connsiteY474" fmla="*/ 518697 h 1205404"/>
                    <a:gd name="connsiteX475" fmla="*/ 1076582 w 1541508"/>
                    <a:gd name="connsiteY475" fmla="*/ 514384 h 1205404"/>
                    <a:gd name="connsiteX476" fmla="*/ 1075505 w 1541508"/>
                    <a:gd name="connsiteY476" fmla="*/ 513306 h 1205404"/>
                    <a:gd name="connsiteX477" fmla="*/ 1082399 w 1541508"/>
                    <a:gd name="connsiteY477" fmla="*/ 514600 h 1205404"/>
                    <a:gd name="connsiteX478" fmla="*/ 1086923 w 1541508"/>
                    <a:gd name="connsiteY478" fmla="*/ 531421 h 1205404"/>
                    <a:gd name="connsiteX479" fmla="*/ 1084769 w 1541508"/>
                    <a:gd name="connsiteY479" fmla="*/ 548242 h 1205404"/>
                    <a:gd name="connsiteX480" fmla="*/ 1084984 w 1541508"/>
                    <a:gd name="connsiteY480" fmla="*/ 556868 h 1205404"/>
                    <a:gd name="connsiteX481" fmla="*/ 1088215 w 1541508"/>
                    <a:gd name="connsiteY481" fmla="*/ 567220 h 1205404"/>
                    <a:gd name="connsiteX482" fmla="*/ 1092309 w 1541508"/>
                    <a:gd name="connsiteY482" fmla="*/ 568513 h 1205404"/>
                    <a:gd name="connsiteX483" fmla="*/ 1089508 w 1541508"/>
                    <a:gd name="connsiteY483" fmla="*/ 559456 h 1205404"/>
                    <a:gd name="connsiteX484" fmla="*/ 1086923 w 1541508"/>
                    <a:gd name="connsiteY484" fmla="*/ 552555 h 1205404"/>
                    <a:gd name="connsiteX485" fmla="*/ 1092093 w 1541508"/>
                    <a:gd name="connsiteY485" fmla="*/ 554496 h 1205404"/>
                    <a:gd name="connsiteX486" fmla="*/ 1096186 w 1541508"/>
                    <a:gd name="connsiteY486" fmla="*/ 562906 h 1205404"/>
                    <a:gd name="connsiteX487" fmla="*/ 1097264 w 1541508"/>
                    <a:gd name="connsiteY487" fmla="*/ 563338 h 1205404"/>
                    <a:gd name="connsiteX488" fmla="*/ 1105450 w 1541508"/>
                    <a:gd name="connsiteY488" fmla="*/ 567867 h 1205404"/>
                    <a:gd name="connsiteX489" fmla="*/ 1109974 w 1541508"/>
                    <a:gd name="connsiteY489" fmla="*/ 580806 h 1205404"/>
                    <a:gd name="connsiteX490" fmla="*/ 1110836 w 1541508"/>
                    <a:gd name="connsiteY490" fmla="*/ 589001 h 1205404"/>
                    <a:gd name="connsiteX491" fmla="*/ 1112775 w 1541508"/>
                    <a:gd name="connsiteY491" fmla="*/ 587060 h 1205404"/>
                    <a:gd name="connsiteX492" fmla="*/ 1124408 w 1541508"/>
                    <a:gd name="connsiteY492" fmla="*/ 591157 h 1205404"/>
                    <a:gd name="connsiteX493" fmla="*/ 1136256 w 1541508"/>
                    <a:gd name="connsiteY493" fmla="*/ 606038 h 1205404"/>
                    <a:gd name="connsiteX494" fmla="*/ 1151337 w 1541508"/>
                    <a:gd name="connsiteY494" fmla="*/ 615742 h 1205404"/>
                    <a:gd name="connsiteX495" fmla="*/ 1172018 w 1541508"/>
                    <a:gd name="connsiteY495" fmla="*/ 624584 h 1205404"/>
                    <a:gd name="connsiteX496" fmla="*/ 1178050 w 1541508"/>
                    <a:gd name="connsiteY496" fmla="*/ 627819 h 1205404"/>
                    <a:gd name="connsiteX497" fmla="*/ 1192268 w 1541508"/>
                    <a:gd name="connsiteY497" fmla="*/ 629544 h 1205404"/>
                    <a:gd name="connsiteX498" fmla="*/ 1197654 w 1541508"/>
                    <a:gd name="connsiteY498" fmla="*/ 630838 h 1205404"/>
                    <a:gd name="connsiteX499" fmla="*/ 1203255 w 1541508"/>
                    <a:gd name="connsiteY499" fmla="*/ 633210 h 1205404"/>
                    <a:gd name="connsiteX500" fmla="*/ 1207564 w 1541508"/>
                    <a:gd name="connsiteY500" fmla="*/ 642699 h 1205404"/>
                    <a:gd name="connsiteX501" fmla="*/ 1205409 w 1541508"/>
                    <a:gd name="connsiteY501" fmla="*/ 641189 h 1205404"/>
                    <a:gd name="connsiteX502" fmla="*/ 1199162 w 1541508"/>
                    <a:gd name="connsiteY502" fmla="*/ 642483 h 1205404"/>
                    <a:gd name="connsiteX503" fmla="*/ 1200239 w 1541508"/>
                    <a:gd name="connsiteY503" fmla="*/ 649600 h 1205404"/>
                    <a:gd name="connsiteX504" fmla="*/ 1203255 w 1541508"/>
                    <a:gd name="connsiteY504" fmla="*/ 655207 h 1205404"/>
                    <a:gd name="connsiteX505" fmla="*/ 1235570 w 1541508"/>
                    <a:gd name="connsiteY505" fmla="*/ 677419 h 1205404"/>
                    <a:gd name="connsiteX506" fmla="*/ 1258621 w 1541508"/>
                    <a:gd name="connsiteY506" fmla="*/ 686477 h 1205404"/>
                    <a:gd name="connsiteX507" fmla="*/ 1269823 w 1541508"/>
                    <a:gd name="connsiteY507" fmla="*/ 689712 h 1205404"/>
                    <a:gd name="connsiteX508" fmla="*/ 1273916 w 1541508"/>
                    <a:gd name="connsiteY508" fmla="*/ 693809 h 1205404"/>
                    <a:gd name="connsiteX509" fmla="*/ 1286411 w 1541508"/>
                    <a:gd name="connsiteY509" fmla="*/ 698554 h 1205404"/>
                    <a:gd name="connsiteX510" fmla="*/ 1298475 w 1541508"/>
                    <a:gd name="connsiteY510" fmla="*/ 702004 h 1205404"/>
                    <a:gd name="connsiteX511" fmla="*/ 1305584 w 1541508"/>
                    <a:gd name="connsiteY511" fmla="*/ 702220 h 1205404"/>
                    <a:gd name="connsiteX512" fmla="*/ 1292443 w 1541508"/>
                    <a:gd name="connsiteY512" fmla="*/ 693162 h 1205404"/>
                    <a:gd name="connsiteX513" fmla="*/ 1277363 w 1541508"/>
                    <a:gd name="connsiteY513" fmla="*/ 679792 h 1205404"/>
                    <a:gd name="connsiteX514" fmla="*/ 1279733 w 1541508"/>
                    <a:gd name="connsiteY514" fmla="*/ 670734 h 1205404"/>
                    <a:gd name="connsiteX515" fmla="*/ 1289427 w 1541508"/>
                    <a:gd name="connsiteY515" fmla="*/ 669872 h 1205404"/>
                    <a:gd name="connsiteX516" fmla="*/ 1293736 w 1541508"/>
                    <a:gd name="connsiteY516" fmla="*/ 672028 h 1205404"/>
                    <a:gd name="connsiteX517" fmla="*/ 1298044 w 1541508"/>
                    <a:gd name="connsiteY517" fmla="*/ 673969 h 1205404"/>
                    <a:gd name="connsiteX518" fmla="*/ 1317218 w 1541508"/>
                    <a:gd name="connsiteY518" fmla="*/ 686046 h 1205404"/>
                    <a:gd name="connsiteX519" fmla="*/ 1322173 w 1541508"/>
                    <a:gd name="connsiteY519" fmla="*/ 686261 h 1205404"/>
                    <a:gd name="connsiteX520" fmla="*/ 1360304 w 1541508"/>
                    <a:gd name="connsiteY520" fmla="*/ 698985 h 1205404"/>
                    <a:gd name="connsiteX521" fmla="*/ 1364181 w 1541508"/>
                    <a:gd name="connsiteY521" fmla="*/ 702220 h 1205404"/>
                    <a:gd name="connsiteX522" fmla="*/ 1370644 w 1541508"/>
                    <a:gd name="connsiteY522" fmla="*/ 706533 h 1205404"/>
                    <a:gd name="connsiteX523" fmla="*/ 1386371 w 1541508"/>
                    <a:gd name="connsiteY523" fmla="*/ 716669 h 1205404"/>
                    <a:gd name="connsiteX524" fmla="*/ 1383139 w 1541508"/>
                    <a:gd name="connsiteY524" fmla="*/ 719472 h 1205404"/>
                    <a:gd name="connsiteX525" fmla="*/ 1382493 w 1541508"/>
                    <a:gd name="connsiteY525" fmla="*/ 725942 h 1205404"/>
                    <a:gd name="connsiteX526" fmla="*/ 1382493 w 1541508"/>
                    <a:gd name="connsiteY526" fmla="*/ 732843 h 1205404"/>
                    <a:gd name="connsiteX527" fmla="*/ 1366982 w 1541508"/>
                    <a:gd name="connsiteY527" fmla="*/ 722060 h 1205404"/>
                    <a:gd name="connsiteX528" fmla="*/ 1354056 w 1541508"/>
                    <a:gd name="connsiteY528" fmla="*/ 710846 h 1205404"/>
                    <a:gd name="connsiteX529" fmla="*/ 1349317 w 1541508"/>
                    <a:gd name="connsiteY529" fmla="*/ 711062 h 1205404"/>
                    <a:gd name="connsiteX530" fmla="*/ 1327127 w 1541508"/>
                    <a:gd name="connsiteY530" fmla="*/ 715159 h 1205404"/>
                    <a:gd name="connsiteX531" fmla="*/ 1338976 w 1541508"/>
                    <a:gd name="connsiteY531" fmla="*/ 714728 h 1205404"/>
                    <a:gd name="connsiteX532" fmla="*/ 1343285 w 1541508"/>
                    <a:gd name="connsiteY532" fmla="*/ 713003 h 1205404"/>
                    <a:gd name="connsiteX533" fmla="*/ 1347593 w 1541508"/>
                    <a:gd name="connsiteY533" fmla="*/ 715159 h 1205404"/>
                    <a:gd name="connsiteX534" fmla="*/ 1353625 w 1541508"/>
                    <a:gd name="connsiteY534" fmla="*/ 720335 h 1205404"/>
                    <a:gd name="connsiteX535" fmla="*/ 1347593 w 1541508"/>
                    <a:gd name="connsiteY535" fmla="*/ 723785 h 1205404"/>
                    <a:gd name="connsiteX536" fmla="*/ 1331652 w 1541508"/>
                    <a:gd name="connsiteY536" fmla="*/ 731333 h 1205404"/>
                    <a:gd name="connsiteX537" fmla="*/ 1330144 w 1541508"/>
                    <a:gd name="connsiteY537" fmla="*/ 734137 h 1205404"/>
                    <a:gd name="connsiteX538" fmla="*/ 1327558 w 1541508"/>
                    <a:gd name="connsiteY538" fmla="*/ 730686 h 1205404"/>
                    <a:gd name="connsiteX539" fmla="*/ 1324973 w 1541508"/>
                    <a:gd name="connsiteY539" fmla="*/ 729392 h 1205404"/>
                    <a:gd name="connsiteX540" fmla="*/ 1324973 w 1541508"/>
                    <a:gd name="connsiteY540" fmla="*/ 722923 h 1205404"/>
                    <a:gd name="connsiteX541" fmla="*/ 1323896 w 1541508"/>
                    <a:gd name="connsiteY541" fmla="*/ 718825 h 1205404"/>
                    <a:gd name="connsiteX542" fmla="*/ 1318079 w 1541508"/>
                    <a:gd name="connsiteY542" fmla="*/ 733274 h 1205404"/>
                    <a:gd name="connsiteX543" fmla="*/ 1326266 w 1541508"/>
                    <a:gd name="connsiteY543" fmla="*/ 744704 h 1205404"/>
                    <a:gd name="connsiteX544" fmla="*/ 1333590 w 1541508"/>
                    <a:gd name="connsiteY544" fmla="*/ 752036 h 1205404"/>
                    <a:gd name="connsiteX545" fmla="*/ 1327774 w 1541508"/>
                    <a:gd name="connsiteY545" fmla="*/ 750742 h 1205404"/>
                    <a:gd name="connsiteX546" fmla="*/ 1330359 w 1541508"/>
                    <a:gd name="connsiteY546" fmla="*/ 755271 h 1205404"/>
                    <a:gd name="connsiteX547" fmla="*/ 1323250 w 1541508"/>
                    <a:gd name="connsiteY547" fmla="*/ 774033 h 1205404"/>
                    <a:gd name="connsiteX548" fmla="*/ 1268746 w 1541508"/>
                    <a:gd name="connsiteY548" fmla="*/ 757212 h 1205404"/>
                    <a:gd name="connsiteX549" fmla="*/ 1264006 w 1541508"/>
                    <a:gd name="connsiteY549" fmla="*/ 758075 h 1205404"/>
                    <a:gd name="connsiteX550" fmla="*/ 1294382 w 1541508"/>
                    <a:gd name="connsiteY550" fmla="*/ 773386 h 1205404"/>
                    <a:gd name="connsiteX551" fmla="*/ 1304507 w 1541508"/>
                    <a:gd name="connsiteY551" fmla="*/ 779640 h 1205404"/>
                    <a:gd name="connsiteX552" fmla="*/ 1316141 w 1541508"/>
                    <a:gd name="connsiteY552" fmla="*/ 788482 h 1205404"/>
                    <a:gd name="connsiteX553" fmla="*/ 1367413 w 1541508"/>
                    <a:gd name="connsiteY553" fmla="*/ 790423 h 1205404"/>
                    <a:gd name="connsiteX554" fmla="*/ 1414161 w 1541508"/>
                    <a:gd name="connsiteY554" fmla="*/ 792364 h 1205404"/>
                    <a:gd name="connsiteX555" fmla="*/ 1420409 w 1541508"/>
                    <a:gd name="connsiteY555" fmla="*/ 795814 h 1205404"/>
                    <a:gd name="connsiteX556" fmla="*/ 1431180 w 1541508"/>
                    <a:gd name="connsiteY556" fmla="*/ 802284 h 1205404"/>
                    <a:gd name="connsiteX557" fmla="*/ 1458324 w 1541508"/>
                    <a:gd name="connsiteY557" fmla="*/ 812204 h 1205404"/>
                    <a:gd name="connsiteX558" fmla="*/ 1465003 w 1541508"/>
                    <a:gd name="connsiteY558" fmla="*/ 812204 h 1205404"/>
                    <a:gd name="connsiteX559" fmla="*/ 1455308 w 1541508"/>
                    <a:gd name="connsiteY559" fmla="*/ 802715 h 1205404"/>
                    <a:gd name="connsiteX560" fmla="*/ 1429457 w 1541508"/>
                    <a:gd name="connsiteY560" fmla="*/ 773602 h 1205404"/>
                    <a:gd name="connsiteX561" fmla="*/ 1426225 w 1541508"/>
                    <a:gd name="connsiteY561" fmla="*/ 771230 h 1205404"/>
                    <a:gd name="connsiteX562" fmla="*/ 1421701 w 1541508"/>
                    <a:gd name="connsiteY562" fmla="*/ 767995 h 1205404"/>
                    <a:gd name="connsiteX563" fmla="*/ 1418470 w 1541508"/>
                    <a:gd name="connsiteY563" fmla="*/ 766054 h 1205404"/>
                    <a:gd name="connsiteX564" fmla="*/ 1410068 w 1541508"/>
                    <a:gd name="connsiteY564" fmla="*/ 759369 h 1205404"/>
                    <a:gd name="connsiteX565" fmla="*/ 1415023 w 1541508"/>
                    <a:gd name="connsiteY565" fmla="*/ 759369 h 1205404"/>
                    <a:gd name="connsiteX566" fmla="*/ 1410499 w 1541508"/>
                    <a:gd name="connsiteY566" fmla="*/ 754840 h 1205404"/>
                    <a:gd name="connsiteX567" fmla="*/ 1428380 w 1541508"/>
                    <a:gd name="connsiteY567" fmla="*/ 742116 h 1205404"/>
                    <a:gd name="connsiteX568" fmla="*/ 1475559 w 1541508"/>
                    <a:gd name="connsiteY568" fmla="*/ 736509 h 1205404"/>
                    <a:gd name="connsiteX569" fmla="*/ 1474913 w 1541508"/>
                    <a:gd name="connsiteY569" fmla="*/ 728099 h 1205404"/>
                    <a:gd name="connsiteX570" fmla="*/ 1475774 w 1541508"/>
                    <a:gd name="connsiteY570" fmla="*/ 730039 h 1205404"/>
                    <a:gd name="connsiteX571" fmla="*/ 1476851 w 1541508"/>
                    <a:gd name="connsiteY571" fmla="*/ 733490 h 1205404"/>
                    <a:gd name="connsiteX572" fmla="*/ 1478790 w 1541508"/>
                    <a:gd name="connsiteY572" fmla="*/ 733059 h 1205404"/>
                    <a:gd name="connsiteX573" fmla="*/ 1484391 w 1541508"/>
                    <a:gd name="connsiteY573" fmla="*/ 725511 h 1205404"/>
                    <a:gd name="connsiteX574" fmla="*/ 1498394 w 1541508"/>
                    <a:gd name="connsiteY574" fmla="*/ 747507 h 1205404"/>
                    <a:gd name="connsiteX575" fmla="*/ 1496240 w 1541508"/>
                    <a:gd name="connsiteY575" fmla="*/ 745351 h 1205404"/>
                    <a:gd name="connsiteX576" fmla="*/ 1494517 w 1541508"/>
                    <a:gd name="connsiteY576" fmla="*/ 743194 h 1205404"/>
                    <a:gd name="connsiteX577" fmla="*/ 1492578 w 1541508"/>
                    <a:gd name="connsiteY577" fmla="*/ 746429 h 1205404"/>
                    <a:gd name="connsiteX578" fmla="*/ 1494301 w 1541508"/>
                    <a:gd name="connsiteY578" fmla="*/ 748586 h 1205404"/>
                    <a:gd name="connsiteX579" fmla="*/ 1498394 w 1541508"/>
                    <a:gd name="connsiteY579" fmla="*/ 750742 h 1205404"/>
                    <a:gd name="connsiteX580" fmla="*/ 1497533 w 1541508"/>
                    <a:gd name="connsiteY580" fmla="*/ 753977 h 1205404"/>
                    <a:gd name="connsiteX581" fmla="*/ 1490423 w 1541508"/>
                    <a:gd name="connsiteY581" fmla="*/ 749664 h 1205404"/>
                    <a:gd name="connsiteX582" fmla="*/ 1484607 w 1541508"/>
                    <a:gd name="connsiteY582" fmla="*/ 745351 h 1205404"/>
                    <a:gd name="connsiteX583" fmla="*/ 1487407 w 1541508"/>
                    <a:gd name="connsiteY583" fmla="*/ 750527 h 1205404"/>
                    <a:gd name="connsiteX584" fmla="*/ 1489346 w 1541508"/>
                    <a:gd name="connsiteY584" fmla="*/ 756781 h 1205404"/>
                    <a:gd name="connsiteX585" fmla="*/ 1493009 w 1541508"/>
                    <a:gd name="connsiteY585" fmla="*/ 757643 h 1205404"/>
                    <a:gd name="connsiteX586" fmla="*/ 1500118 w 1541508"/>
                    <a:gd name="connsiteY586" fmla="*/ 760878 h 1205404"/>
                    <a:gd name="connsiteX587" fmla="*/ 1496456 w 1541508"/>
                    <a:gd name="connsiteY587" fmla="*/ 763250 h 1205404"/>
                    <a:gd name="connsiteX588" fmla="*/ 1495163 w 1541508"/>
                    <a:gd name="connsiteY588" fmla="*/ 769936 h 1205404"/>
                    <a:gd name="connsiteX589" fmla="*/ 1493655 w 1541508"/>
                    <a:gd name="connsiteY589" fmla="*/ 777699 h 1205404"/>
                    <a:gd name="connsiteX590" fmla="*/ 1491501 w 1541508"/>
                    <a:gd name="connsiteY590" fmla="*/ 779640 h 1205404"/>
                    <a:gd name="connsiteX591" fmla="*/ 1492793 w 1541508"/>
                    <a:gd name="connsiteY591" fmla="*/ 782444 h 1205404"/>
                    <a:gd name="connsiteX592" fmla="*/ 1488269 w 1541508"/>
                    <a:gd name="connsiteY592" fmla="*/ 780934 h 1205404"/>
                    <a:gd name="connsiteX593" fmla="*/ 1485469 w 1541508"/>
                    <a:gd name="connsiteY593" fmla="*/ 779425 h 1205404"/>
                    <a:gd name="connsiteX594" fmla="*/ 1482237 w 1541508"/>
                    <a:gd name="connsiteY594" fmla="*/ 782012 h 1205404"/>
                    <a:gd name="connsiteX595" fmla="*/ 1479006 w 1541508"/>
                    <a:gd name="connsiteY595" fmla="*/ 780287 h 1205404"/>
                    <a:gd name="connsiteX596" fmla="*/ 1472758 w 1541508"/>
                    <a:gd name="connsiteY596" fmla="*/ 778562 h 1205404"/>
                    <a:gd name="connsiteX597" fmla="*/ 1467588 w 1541508"/>
                    <a:gd name="connsiteY597" fmla="*/ 781150 h 1205404"/>
                    <a:gd name="connsiteX598" fmla="*/ 1471681 w 1541508"/>
                    <a:gd name="connsiteY598" fmla="*/ 784169 h 1205404"/>
                    <a:gd name="connsiteX599" fmla="*/ 1467803 w 1541508"/>
                    <a:gd name="connsiteY599" fmla="*/ 789345 h 1205404"/>
                    <a:gd name="connsiteX600" fmla="*/ 1460694 w 1541508"/>
                    <a:gd name="connsiteY600" fmla="*/ 790854 h 1205404"/>
                    <a:gd name="connsiteX601" fmla="*/ 1468019 w 1541508"/>
                    <a:gd name="connsiteY601" fmla="*/ 797108 h 1205404"/>
                    <a:gd name="connsiteX602" fmla="*/ 1477067 w 1541508"/>
                    <a:gd name="connsiteY602" fmla="*/ 801206 h 1205404"/>
                    <a:gd name="connsiteX603" fmla="*/ 1479867 w 1541508"/>
                    <a:gd name="connsiteY603" fmla="*/ 806597 h 1205404"/>
                    <a:gd name="connsiteX604" fmla="*/ 1480729 w 1541508"/>
                    <a:gd name="connsiteY604" fmla="*/ 810048 h 1205404"/>
                    <a:gd name="connsiteX605" fmla="*/ 1484176 w 1541508"/>
                    <a:gd name="connsiteY605" fmla="*/ 813282 h 1205404"/>
                    <a:gd name="connsiteX606" fmla="*/ 1479437 w 1541508"/>
                    <a:gd name="connsiteY606" fmla="*/ 816517 h 1205404"/>
                    <a:gd name="connsiteX607" fmla="*/ 1476421 w 1541508"/>
                    <a:gd name="connsiteY607" fmla="*/ 814576 h 1205404"/>
                    <a:gd name="connsiteX608" fmla="*/ 1472758 w 1541508"/>
                    <a:gd name="connsiteY608" fmla="*/ 813067 h 1205404"/>
                    <a:gd name="connsiteX609" fmla="*/ 1466080 w 1541508"/>
                    <a:gd name="connsiteY609" fmla="*/ 813714 h 1205404"/>
                    <a:gd name="connsiteX610" fmla="*/ 1475774 w 1541508"/>
                    <a:gd name="connsiteY610" fmla="*/ 818889 h 1205404"/>
                    <a:gd name="connsiteX611" fmla="*/ 1488915 w 1541508"/>
                    <a:gd name="connsiteY611" fmla="*/ 836358 h 1205404"/>
                    <a:gd name="connsiteX612" fmla="*/ 1485038 w 1541508"/>
                    <a:gd name="connsiteY612" fmla="*/ 854257 h 1205404"/>
                    <a:gd name="connsiteX613" fmla="*/ 1478144 w 1541508"/>
                    <a:gd name="connsiteY613" fmla="*/ 866765 h 1205404"/>
                    <a:gd name="connsiteX614" fmla="*/ 1467803 w 1541508"/>
                    <a:gd name="connsiteY614" fmla="*/ 874960 h 1205404"/>
                    <a:gd name="connsiteX615" fmla="*/ 1462202 w 1541508"/>
                    <a:gd name="connsiteY615" fmla="*/ 877116 h 1205404"/>
                    <a:gd name="connsiteX616" fmla="*/ 1447122 w 1541508"/>
                    <a:gd name="connsiteY616" fmla="*/ 881861 h 1205404"/>
                    <a:gd name="connsiteX617" fmla="*/ 1445614 w 1541508"/>
                    <a:gd name="connsiteY617" fmla="*/ 882723 h 1205404"/>
                    <a:gd name="connsiteX618" fmla="*/ 1443675 w 1541508"/>
                    <a:gd name="connsiteY618" fmla="*/ 895231 h 1205404"/>
                    <a:gd name="connsiteX619" fmla="*/ 1442167 w 1541508"/>
                    <a:gd name="connsiteY619" fmla="*/ 901701 h 1205404"/>
                    <a:gd name="connsiteX620" fmla="*/ 1444321 w 1541508"/>
                    <a:gd name="connsiteY620" fmla="*/ 914856 h 1205404"/>
                    <a:gd name="connsiteX621" fmla="*/ 1445829 w 1541508"/>
                    <a:gd name="connsiteY621" fmla="*/ 921110 h 1205404"/>
                    <a:gd name="connsiteX622" fmla="*/ 1444968 w 1541508"/>
                    <a:gd name="connsiteY622" fmla="*/ 928442 h 1205404"/>
                    <a:gd name="connsiteX623" fmla="*/ 1440659 w 1541508"/>
                    <a:gd name="connsiteY623" fmla="*/ 937931 h 1205404"/>
                    <a:gd name="connsiteX624" fmla="*/ 1437428 w 1541508"/>
                    <a:gd name="connsiteY624" fmla="*/ 951518 h 1205404"/>
                    <a:gd name="connsiteX625" fmla="*/ 1435273 w 1541508"/>
                    <a:gd name="connsiteY625" fmla="*/ 967045 h 1205404"/>
                    <a:gd name="connsiteX626" fmla="*/ 1434627 w 1541508"/>
                    <a:gd name="connsiteY626" fmla="*/ 976102 h 1205404"/>
                    <a:gd name="connsiteX627" fmla="*/ 1428380 w 1541508"/>
                    <a:gd name="connsiteY627" fmla="*/ 967476 h 1205404"/>
                    <a:gd name="connsiteX628" fmla="*/ 1426656 w 1541508"/>
                    <a:gd name="connsiteY628" fmla="*/ 966613 h 1205404"/>
                    <a:gd name="connsiteX629" fmla="*/ 1411145 w 1541508"/>
                    <a:gd name="connsiteY629" fmla="*/ 955615 h 1205404"/>
                    <a:gd name="connsiteX630" fmla="*/ 1396065 w 1541508"/>
                    <a:gd name="connsiteY630" fmla="*/ 943754 h 1205404"/>
                    <a:gd name="connsiteX631" fmla="*/ 1384432 w 1541508"/>
                    <a:gd name="connsiteY631" fmla="*/ 939225 h 1205404"/>
                    <a:gd name="connsiteX632" fmla="*/ 1371722 w 1541508"/>
                    <a:gd name="connsiteY632" fmla="*/ 937716 h 1205404"/>
                    <a:gd name="connsiteX633" fmla="*/ 1359873 w 1541508"/>
                    <a:gd name="connsiteY633" fmla="*/ 952165 h 1205404"/>
                    <a:gd name="connsiteX634" fmla="*/ 1369136 w 1541508"/>
                    <a:gd name="connsiteY634" fmla="*/ 972867 h 1205404"/>
                    <a:gd name="connsiteX635" fmla="*/ 1369998 w 1541508"/>
                    <a:gd name="connsiteY635" fmla="*/ 976318 h 1205404"/>
                    <a:gd name="connsiteX636" fmla="*/ 1370644 w 1541508"/>
                    <a:gd name="connsiteY636" fmla="*/ 977828 h 1205404"/>
                    <a:gd name="connsiteX637" fmla="*/ 1372368 w 1541508"/>
                    <a:gd name="connsiteY637" fmla="*/ 979121 h 1205404"/>
                    <a:gd name="connsiteX638" fmla="*/ 1365905 w 1541508"/>
                    <a:gd name="connsiteY638" fmla="*/ 981925 h 1205404"/>
                    <a:gd name="connsiteX639" fmla="*/ 1354487 w 1541508"/>
                    <a:gd name="connsiteY639" fmla="*/ 983650 h 1205404"/>
                    <a:gd name="connsiteX640" fmla="*/ 1352117 w 1541508"/>
                    <a:gd name="connsiteY640" fmla="*/ 988179 h 1205404"/>
                    <a:gd name="connsiteX641" fmla="*/ 1351687 w 1541508"/>
                    <a:gd name="connsiteY641" fmla="*/ 993355 h 1205404"/>
                    <a:gd name="connsiteX642" fmla="*/ 1334883 w 1541508"/>
                    <a:gd name="connsiteY642" fmla="*/ 1006941 h 1205404"/>
                    <a:gd name="connsiteX643" fmla="*/ 1328851 w 1541508"/>
                    <a:gd name="connsiteY643" fmla="*/ 1010607 h 1205404"/>
                    <a:gd name="connsiteX644" fmla="*/ 1328851 w 1541508"/>
                    <a:gd name="connsiteY644" fmla="*/ 1006294 h 1205404"/>
                    <a:gd name="connsiteX645" fmla="*/ 1327558 w 1541508"/>
                    <a:gd name="connsiteY645" fmla="*/ 1003922 h 1205404"/>
                    <a:gd name="connsiteX646" fmla="*/ 1294598 w 1541508"/>
                    <a:gd name="connsiteY646" fmla="*/ 1006725 h 1205404"/>
                    <a:gd name="connsiteX647" fmla="*/ 1276717 w 1541508"/>
                    <a:gd name="connsiteY647" fmla="*/ 1004353 h 1205404"/>
                    <a:gd name="connsiteX648" fmla="*/ 1271331 w 1541508"/>
                    <a:gd name="connsiteY648" fmla="*/ 994433 h 1205404"/>
                    <a:gd name="connsiteX649" fmla="*/ 1257759 w 1541508"/>
                    <a:gd name="connsiteY649" fmla="*/ 978906 h 1205404"/>
                    <a:gd name="connsiteX650" fmla="*/ 1256251 w 1541508"/>
                    <a:gd name="connsiteY650" fmla="*/ 975240 h 1205404"/>
                    <a:gd name="connsiteX651" fmla="*/ 1260344 w 1541508"/>
                    <a:gd name="connsiteY651" fmla="*/ 971574 h 1205404"/>
                    <a:gd name="connsiteX652" fmla="*/ 1258621 w 1541508"/>
                    <a:gd name="connsiteY652" fmla="*/ 963810 h 1205404"/>
                    <a:gd name="connsiteX653" fmla="*/ 1257113 w 1541508"/>
                    <a:gd name="connsiteY653" fmla="*/ 961006 h 1205404"/>
                    <a:gd name="connsiteX654" fmla="*/ 1246126 w 1541508"/>
                    <a:gd name="connsiteY654" fmla="*/ 953458 h 1205404"/>
                    <a:gd name="connsiteX655" fmla="*/ 1234923 w 1541508"/>
                    <a:gd name="connsiteY655" fmla="*/ 945911 h 1205404"/>
                    <a:gd name="connsiteX656" fmla="*/ 1226952 w 1541508"/>
                    <a:gd name="connsiteY656" fmla="*/ 938578 h 1205404"/>
                    <a:gd name="connsiteX657" fmla="*/ 1229107 w 1541508"/>
                    <a:gd name="connsiteY657" fmla="*/ 937284 h 1205404"/>
                    <a:gd name="connsiteX658" fmla="*/ 1242033 w 1541508"/>
                    <a:gd name="connsiteY658" fmla="*/ 923914 h 1205404"/>
                    <a:gd name="connsiteX659" fmla="*/ 1229538 w 1541508"/>
                    <a:gd name="connsiteY659" fmla="*/ 897819 h 1205404"/>
                    <a:gd name="connsiteX660" fmla="*/ 1183866 w 1541508"/>
                    <a:gd name="connsiteY660" fmla="*/ 876469 h 1205404"/>
                    <a:gd name="connsiteX661" fmla="*/ 1170941 w 1541508"/>
                    <a:gd name="connsiteY661" fmla="*/ 874313 h 1205404"/>
                    <a:gd name="connsiteX662" fmla="*/ 1172018 w 1541508"/>
                    <a:gd name="connsiteY662" fmla="*/ 864824 h 1205404"/>
                    <a:gd name="connsiteX663" fmla="*/ 1170941 w 1541508"/>
                    <a:gd name="connsiteY663" fmla="*/ 855335 h 1205404"/>
                    <a:gd name="connsiteX664" fmla="*/ 1168786 w 1541508"/>
                    <a:gd name="connsiteY664" fmla="*/ 850159 h 1205404"/>
                    <a:gd name="connsiteX665" fmla="*/ 1167063 w 1541508"/>
                    <a:gd name="connsiteY665" fmla="*/ 843690 h 1205404"/>
                    <a:gd name="connsiteX666" fmla="*/ 1164909 w 1541508"/>
                    <a:gd name="connsiteY666" fmla="*/ 835495 h 1205404"/>
                    <a:gd name="connsiteX667" fmla="*/ 1158015 w 1541508"/>
                    <a:gd name="connsiteY667" fmla="*/ 823418 h 1205404"/>
                    <a:gd name="connsiteX668" fmla="*/ 1152629 w 1541508"/>
                    <a:gd name="connsiteY668" fmla="*/ 816302 h 1205404"/>
                    <a:gd name="connsiteX669" fmla="*/ 1151767 w 1541508"/>
                    <a:gd name="connsiteY669" fmla="*/ 814361 h 1205404"/>
                    <a:gd name="connsiteX670" fmla="*/ 1148751 w 1541508"/>
                    <a:gd name="connsiteY670" fmla="*/ 817164 h 1205404"/>
                    <a:gd name="connsiteX671" fmla="*/ 1142288 w 1541508"/>
                    <a:gd name="connsiteY671" fmla="*/ 814576 h 1205404"/>
                    <a:gd name="connsiteX672" fmla="*/ 1132163 w 1541508"/>
                    <a:gd name="connsiteY672" fmla="*/ 816517 h 1205404"/>
                    <a:gd name="connsiteX673" fmla="*/ 1128501 w 1541508"/>
                    <a:gd name="connsiteY673" fmla="*/ 823418 h 1205404"/>
                    <a:gd name="connsiteX674" fmla="*/ 1124408 w 1541508"/>
                    <a:gd name="connsiteY674" fmla="*/ 829457 h 1205404"/>
                    <a:gd name="connsiteX675" fmla="*/ 1122469 w 1541508"/>
                    <a:gd name="connsiteY675" fmla="*/ 836358 h 1205404"/>
                    <a:gd name="connsiteX676" fmla="*/ 1127208 w 1541508"/>
                    <a:gd name="connsiteY676" fmla="*/ 838298 h 1205404"/>
                    <a:gd name="connsiteX677" fmla="*/ 1139703 w 1541508"/>
                    <a:gd name="connsiteY677" fmla="*/ 840239 h 1205404"/>
                    <a:gd name="connsiteX678" fmla="*/ 1133025 w 1541508"/>
                    <a:gd name="connsiteY678" fmla="*/ 845415 h 1205404"/>
                    <a:gd name="connsiteX679" fmla="*/ 1127208 w 1541508"/>
                    <a:gd name="connsiteY679" fmla="*/ 849081 h 1205404"/>
                    <a:gd name="connsiteX680" fmla="*/ 1130224 w 1541508"/>
                    <a:gd name="connsiteY680" fmla="*/ 854473 h 1205404"/>
                    <a:gd name="connsiteX681" fmla="*/ 1132163 w 1541508"/>
                    <a:gd name="connsiteY681" fmla="*/ 860942 h 1205404"/>
                    <a:gd name="connsiteX682" fmla="*/ 1133887 w 1541508"/>
                    <a:gd name="connsiteY682" fmla="*/ 866118 h 1205404"/>
                    <a:gd name="connsiteX683" fmla="*/ 1140996 w 1541508"/>
                    <a:gd name="connsiteY683" fmla="*/ 879920 h 1205404"/>
                    <a:gd name="connsiteX684" fmla="*/ 1122253 w 1541508"/>
                    <a:gd name="connsiteY684" fmla="*/ 882292 h 1205404"/>
                    <a:gd name="connsiteX685" fmla="*/ 1102218 w 1541508"/>
                    <a:gd name="connsiteY685" fmla="*/ 886390 h 1205404"/>
                    <a:gd name="connsiteX686" fmla="*/ 1089724 w 1541508"/>
                    <a:gd name="connsiteY686" fmla="*/ 892428 h 1205404"/>
                    <a:gd name="connsiteX687" fmla="*/ 1080460 w 1541508"/>
                    <a:gd name="connsiteY687" fmla="*/ 897819 h 1205404"/>
                    <a:gd name="connsiteX688" fmla="*/ 1067103 w 1541508"/>
                    <a:gd name="connsiteY688" fmla="*/ 910327 h 1205404"/>
                    <a:gd name="connsiteX689" fmla="*/ 1055039 w 1541508"/>
                    <a:gd name="connsiteY689" fmla="*/ 914856 h 1205404"/>
                    <a:gd name="connsiteX690" fmla="*/ 1039959 w 1541508"/>
                    <a:gd name="connsiteY690" fmla="*/ 915934 h 1205404"/>
                    <a:gd name="connsiteX691" fmla="*/ 1030696 w 1541508"/>
                    <a:gd name="connsiteY691" fmla="*/ 913562 h 1205404"/>
                    <a:gd name="connsiteX692" fmla="*/ 1035004 w 1541508"/>
                    <a:gd name="connsiteY692" fmla="*/ 933618 h 1205404"/>
                    <a:gd name="connsiteX693" fmla="*/ 1027464 w 1541508"/>
                    <a:gd name="connsiteY693" fmla="*/ 943754 h 1205404"/>
                    <a:gd name="connsiteX694" fmla="*/ 1020140 w 1541508"/>
                    <a:gd name="connsiteY694" fmla="*/ 945048 h 1205404"/>
                    <a:gd name="connsiteX695" fmla="*/ 1041252 w 1541508"/>
                    <a:gd name="connsiteY695" fmla="*/ 971789 h 1205404"/>
                    <a:gd name="connsiteX696" fmla="*/ 1055470 w 1541508"/>
                    <a:gd name="connsiteY696" fmla="*/ 981494 h 1205404"/>
                    <a:gd name="connsiteX697" fmla="*/ 1074213 w 1541508"/>
                    <a:gd name="connsiteY697" fmla="*/ 992276 h 1205404"/>
                    <a:gd name="connsiteX698" fmla="*/ 1081322 w 1541508"/>
                    <a:gd name="connsiteY698" fmla="*/ 996590 h 1205404"/>
                    <a:gd name="connsiteX699" fmla="*/ 1089939 w 1541508"/>
                    <a:gd name="connsiteY699" fmla="*/ 1001118 h 1205404"/>
                    <a:gd name="connsiteX700" fmla="*/ 1097694 w 1541508"/>
                    <a:gd name="connsiteY700" fmla="*/ 1004353 h 1205404"/>
                    <a:gd name="connsiteX701" fmla="*/ 1100495 w 1541508"/>
                    <a:gd name="connsiteY701" fmla="*/ 1005863 h 1205404"/>
                    <a:gd name="connsiteX702" fmla="*/ 1102434 w 1541508"/>
                    <a:gd name="connsiteY702" fmla="*/ 1008235 h 1205404"/>
                    <a:gd name="connsiteX703" fmla="*/ 1113852 w 1541508"/>
                    <a:gd name="connsiteY703" fmla="*/ 1007372 h 1205404"/>
                    <a:gd name="connsiteX704" fmla="*/ 1115144 w 1541508"/>
                    <a:gd name="connsiteY704" fmla="*/ 1008019 h 1205404"/>
                    <a:gd name="connsiteX705" fmla="*/ 1119668 w 1541508"/>
                    <a:gd name="connsiteY705" fmla="*/ 1012548 h 1205404"/>
                    <a:gd name="connsiteX706" fmla="*/ 1130009 w 1541508"/>
                    <a:gd name="connsiteY706" fmla="*/ 1019233 h 1205404"/>
                    <a:gd name="connsiteX707" fmla="*/ 1136472 w 1541508"/>
                    <a:gd name="connsiteY707" fmla="*/ 1023546 h 1205404"/>
                    <a:gd name="connsiteX708" fmla="*/ 1142288 w 1541508"/>
                    <a:gd name="connsiteY708" fmla="*/ 1025919 h 1205404"/>
                    <a:gd name="connsiteX709" fmla="*/ 1155214 w 1541508"/>
                    <a:gd name="connsiteY709" fmla="*/ 1029154 h 1205404"/>
                    <a:gd name="connsiteX710" fmla="*/ 1197654 w 1541508"/>
                    <a:gd name="connsiteY710" fmla="*/ 1048778 h 1205404"/>
                    <a:gd name="connsiteX711" fmla="*/ 1219197 w 1541508"/>
                    <a:gd name="connsiteY711" fmla="*/ 1062364 h 1205404"/>
                    <a:gd name="connsiteX712" fmla="*/ 1207348 w 1541508"/>
                    <a:gd name="connsiteY712" fmla="*/ 1050072 h 1205404"/>
                    <a:gd name="connsiteX713" fmla="*/ 1194638 w 1541508"/>
                    <a:gd name="connsiteY713" fmla="*/ 1035408 h 1205404"/>
                    <a:gd name="connsiteX714" fmla="*/ 1184944 w 1541508"/>
                    <a:gd name="connsiteY714" fmla="*/ 1030232 h 1205404"/>
                    <a:gd name="connsiteX715" fmla="*/ 1184728 w 1541508"/>
                    <a:gd name="connsiteY715" fmla="*/ 1023115 h 1205404"/>
                    <a:gd name="connsiteX716" fmla="*/ 1191407 w 1541508"/>
                    <a:gd name="connsiteY716" fmla="*/ 1019449 h 1205404"/>
                    <a:gd name="connsiteX717" fmla="*/ 1206056 w 1541508"/>
                    <a:gd name="connsiteY717" fmla="*/ 1019233 h 1205404"/>
                    <a:gd name="connsiteX718" fmla="*/ 1217258 w 1541508"/>
                    <a:gd name="connsiteY718" fmla="*/ 1023546 h 1205404"/>
                    <a:gd name="connsiteX719" fmla="*/ 1224152 w 1541508"/>
                    <a:gd name="connsiteY719" fmla="*/ 1027860 h 1205404"/>
                    <a:gd name="connsiteX720" fmla="*/ 1236431 w 1541508"/>
                    <a:gd name="connsiteY720" fmla="*/ 1026781 h 1205404"/>
                    <a:gd name="connsiteX721" fmla="*/ 1260129 w 1541508"/>
                    <a:gd name="connsiteY721" fmla="*/ 1023762 h 1205404"/>
                    <a:gd name="connsiteX722" fmla="*/ 1265514 w 1541508"/>
                    <a:gd name="connsiteY722" fmla="*/ 1030232 h 1205404"/>
                    <a:gd name="connsiteX723" fmla="*/ 1260560 w 1541508"/>
                    <a:gd name="connsiteY723" fmla="*/ 1033035 h 1205404"/>
                    <a:gd name="connsiteX724" fmla="*/ 1256466 w 1541508"/>
                    <a:gd name="connsiteY724" fmla="*/ 1036917 h 1205404"/>
                    <a:gd name="connsiteX725" fmla="*/ 1237078 w 1541508"/>
                    <a:gd name="connsiteY725" fmla="*/ 1052013 h 1205404"/>
                    <a:gd name="connsiteX726" fmla="*/ 1234708 w 1541508"/>
                    <a:gd name="connsiteY726" fmla="*/ 1059561 h 1205404"/>
                    <a:gd name="connsiteX727" fmla="*/ 1237078 w 1541508"/>
                    <a:gd name="connsiteY727" fmla="*/ 1066678 h 1205404"/>
                    <a:gd name="connsiteX728" fmla="*/ 1240740 w 1541508"/>
                    <a:gd name="connsiteY728" fmla="*/ 1059777 h 1205404"/>
                    <a:gd name="connsiteX729" fmla="*/ 1249142 w 1541508"/>
                    <a:gd name="connsiteY729" fmla="*/ 1057189 h 1205404"/>
                    <a:gd name="connsiteX730" fmla="*/ 1251942 w 1541508"/>
                    <a:gd name="connsiteY730" fmla="*/ 1061286 h 1205404"/>
                    <a:gd name="connsiteX731" fmla="*/ 1256897 w 1541508"/>
                    <a:gd name="connsiteY731" fmla="*/ 1068618 h 1205404"/>
                    <a:gd name="connsiteX732" fmla="*/ 1262498 w 1541508"/>
                    <a:gd name="connsiteY732" fmla="*/ 1067325 h 1205404"/>
                    <a:gd name="connsiteX733" fmla="*/ 1267669 w 1541508"/>
                    <a:gd name="connsiteY733" fmla="*/ 1070991 h 1205404"/>
                    <a:gd name="connsiteX734" fmla="*/ 1277363 w 1541508"/>
                    <a:gd name="connsiteY734" fmla="*/ 1074226 h 1205404"/>
                    <a:gd name="connsiteX735" fmla="*/ 1285980 w 1541508"/>
                    <a:gd name="connsiteY735" fmla="*/ 1077460 h 1205404"/>
                    <a:gd name="connsiteX736" fmla="*/ 1293736 w 1541508"/>
                    <a:gd name="connsiteY736" fmla="*/ 1082852 h 1205404"/>
                    <a:gd name="connsiteX737" fmla="*/ 1296321 w 1541508"/>
                    <a:gd name="connsiteY737" fmla="*/ 1091047 h 1205404"/>
                    <a:gd name="connsiteX738" fmla="*/ 1307954 w 1541508"/>
                    <a:gd name="connsiteY738" fmla="*/ 1103339 h 1205404"/>
                    <a:gd name="connsiteX739" fmla="*/ 1316787 w 1541508"/>
                    <a:gd name="connsiteY739" fmla="*/ 1110887 h 1205404"/>
                    <a:gd name="connsiteX740" fmla="*/ 1315279 w 1541508"/>
                    <a:gd name="connsiteY740" fmla="*/ 1116278 h 1205404"/>
                    <a:gd name="connsiteX741" fmla="*/ 1316571 w 1541508"/>
                    <a:gd name="connsiteY741" fmla="*/ 1122532 h 1205404"/>
                    <a:gd name="connsiteX742" fmla="*/ 1330574 w 1541508"/>
                    <a:gd name="connsiteY742" fmla="*/ 1121670 h 1205404"/>
                    <a:gd name="connsiteX743" fmla="*/ 1342854 w 1541508"/>
                    <a:gd name="connsiteY743" fmla="*/ 1119729 h 1205404"/>
                    <a:gd name="connsiteX744" fmla="*/ 1346732 w 1541508"/>
                    <a:gd name="connsiteY744" fmla="*/ 1114984 h 1205404"/>
                    <a:gd name="connsiteX745" fmla="*/ 1339192 w 1541508"/>
                    <a:gd name="connsiteY745" fmla="*/ 1107652 h 1205404"/>
                    <a:gd name="connsiteX746" fmla="*/ 1337037 w 1541508"/>
                    <a:gd name="connsiteY746" fmla="*/ 1103123 h 1205404"/>
                    <a:gd name="connsiteX747" fmla="*/ 1333590 w 1541508"/>
                    <a:gd name="connsiteY747" fmla="*/ 1097301 h 1205404"/>
                    <a:gd name="connsiteX748" fmla="*/ 1336176 w 1541508"/>
                    <a:gd name="connsiteY748" fmla="*/ 1098595 h 1205404"/>
                    <a:gd name="connsiteX749" fmla="*/ 1340269 w 1541508"/>
                    <a:gd name="connsiteY749" fmla="*/ 1101182 h 1205404"/>
                    <a:gd name="connsiteX750" fmla="*/ 1343500 w 1541508"/>
                    <a:gd name="connsiteY750" fmla="*/ 1108299 h 1205404"/>
                    <a:gd name="connsiteX751" fmla="*/ 1345439 w 1541508"/>
                    <a:gd name="connsiteY751" fmla="*/ 1109809 h 1205404"/>
                    <a:gd name="connsiteX752" fmla="*/ 1364828 w 1541508"/>
                    <a:gd name="connsiteY752" fmla="*/ 1123179 h 1205404"/>
                    <a:gd name="connsiteX753" fmla="*/ 1361165 w 1541508"/>
                    <a:gd name="connsiteY753" fmla="*/ 1123826 h 1205404"/>
                    <a:gd name="connsiteX754" fmla="*/ 1349748 w 1541508"/>
                    <a:gd name="connsiteY754" fmla="*/ 1122532 h 1205404"/>
                    <a:gd name="connsiteX755" fmla="*/ 1355133 w 1541508"/>
                    <a:gd name="connsiteY755" fmla="*/ 1124905 h 1205404"/>
                    <a:gd name="connsiteX756" fmla="*/ 1362673 w 1541508"/>
                    <a:gd name="connsiteY756" fmla="*/ 1129865 h 1205404"/>
                    <a:gd name="connsiteX757" fmla="*/ 1364612 w 1541508"/>
                    <a:gd name="connsiteY757" fmla="*/ 1132021 h 1205404"/>
                    <a:gd name="connsiteX758" fmla="*/ 1368059 w 1541508"/>
                    <a:gd name="connsiteY758" fmla="*/ 1129218 h 1205404"/>
                    <a:gd name="connsiteX759" fmla="*/ 1369783 w 1541508"/>
                    <a:gd name="connsiteY759" fmla="*/ 1125552 h 1205404"/>
                    <a:gd name="connsiteX760" fmla="*/ 1370860 w 1541508"/>
                    <a:gd name="connsiteY760" fmla="*/ 1123611 h 1205404"/>
                    <a:gd name="connsiteX761" fmla="*/ 1373445 w 1541508"/>
                    <a:gd name="connsiteY761" fmla="*/ 1123395 h 1205404"/>
                    <a:gd name="connsiteX762" fmla="*/ 1379477 w 1541508"/>
                    <a:gd name="connsiteY762" fmla="*/ 1118004 h 1205404"/>
                    <a:gd name="connsiteX763" fmla="*/ 1385294 w 1541508"/>
                    <a:gd name="connsiteY763" fmla="*/ 1114337 h 1205404"/>
                    <a:gd name="connsiteX764" fmla="*/ 1379262 w 1541508"/>
                    <a:gd name="connsiteY764" fmla="*/ 1114122 h 1205404"/>
                    <a:gd name="connsiteX765" fmla="*/ 1374522 w 1541508"/>
                    <a:gd name="connsiteY765" fmla="*/ 1116063 h 1205404"/>
                    <a:gd name="connsiteX766" fmla="*/ 1367844 w 1541508"/>
                    <a:gd name="connsiteY766" fmla="*/ 1118435 h 1205404"/>
                    <a:gd name="connsiteX767" fmla="*/ 1367197 w 1541508"/>
                    <a:gd name="connsiteY767" fmla="*/ 1112828 h 1205404"/>
                    <a:gd name="connsiteX768" fmla="*/ 1367844 w 1541508"/>
                    <a:gd name="connsiteY768" fmla="*/ 1107436 h 1205404"/>
                    <a:gd name="connsiteX769" fmla="*/ 1373876 w 1541508"/>
                    <a:gd name="connsiteY769" fmla="*/ 1106358 h 1205404"/>
                    <a:gd name="connsiteX770" fmla="*/ 1381416 w 1541508"/>
                    <a:gd name="connsiteY770" fmla="*/ 1104417 h 1205404"/>
                    <a:gd name="connsiteX771" fmla="*/ 1372368 w 1541508"/>
                    <a:gd name="connsiteY771" fmla="*/ 1101182 h 1205404"/>
                    <a:gd name="connsiteX772" fmla="*/ 1346516 w 1541508"/>
                    <a:gd name="connsiteY772" fmla="*/ 1083930 h 1205404"/>
                    <a:gd name="connsiteX773" fmla="*/ 1377754 w 1541508"/>
                    <a:gd name="connsiteY773" fmla="*/ 1091478 h 1205404"/>
                    <a:gd name="connsiteX774" fmla="*/ 1380770 w 1541508"/>
                    <a:gd name="connsiteY774" fmla="*/ 1096654 h 1205404"/>
                    <a:gd name="connsiteX775" fmla="*/ 1383355 w 1541508"/>
                    <a:gd name="connsiteY775" fmla="*/ 1095360 h 1205404"/>
                    <a:gd name="connsiteX776" fmla="*/ 1391326 w 1541508"/>
                    <a:gd name="connsiteY776" fmla="*/ 1090831 h 1205404"/>
                    <a:gd name="connsiteX777" fmla="*/ 1399297 w 1541508"/>
                    <a:gd name="connsiteY777" fmla="*/ 1093419 h 1205404"/>
                    <a:gd name="connsiteX778" fmla="*/ 1394557 w 1541508"/>
                    <a:gd name="connsiteY778" fmla="*/ 1097301 h 1205404"/>
                    <a:gd name="connsiteX779" fmla="*/ 1388956 w 1541508"/>
                    <a:gd name="connsiteY779" fmla="*/ 1101182 h 1205404"/>
                    <a:gd name="connsiteX780" fmla="*/ 1391110 w 1541508"/>
                    <a:gd name="connsiteY780" fmla="*/ 1101614 h 1205404"/>
                    <a:gd name="connsiteX781" fmla="*/ 1395634 w 1541508"/>
                    <a:gd name="connsiteY781" fmla="*/ 1101614 h 1205404"/>
                    <a:gd name="connsiteX782" fmla="*/ 1396927 w 1541508"/>
                    <a:gd name="connsiteY782" fmla="*/ 1101829 h 1205404"/>
                    <a:gd name="connsiteX783" fmla="*/ 1401451 w 1541508"/>
                    <a:gd name="connsiteY783" fmla="*/ 1099026 h 1205404"/>
                    <a:gd name="connsiteX784" fmla="*/ 1404898 w 1541508"/>
                    <a:gd name="connsiteY784" fmla="*/ 1094281 h 1205404"/>
                    <a:gd name="connsiteX785" fmla="*/ 1403821 w 1541508"/>
                    <a:gd name="connsiteY785" fmla="*/ 1085655 h 1205404"/>
                    <a:gd name="connsiteX786" fmla="*/ 1399943 w 1541508"/>
                    <a:gd name="connsiteY786" fmla="*/ 1081773 h 1205404"/>
                    <a:gd name="connsiteX787" fmla="*/ 1393049 w 1541508"/>
                    <a:gd name="connsiteY787" fmla="*/ 1078970 h 1205404"/>
                    <a:gd name="connsiteX788" fmla="*/ 1378831 w 1541508"/>
                    <a:gd name="connsiteY788" fmla="*/ 1072069 h 1205404"/>
                    <a:gd name="connsiteX789" fmla="*/ 1366551 w 1541508"/>
                    <a:gd name="connsiteY789" fmla="*/ 1061933 h 1205404"/>
                    <a:gd name="connsiteX790" fmla="*/ 1365474 w 1541508"/>
                    <a:gd name="connsiteY790" fmla="*/ 1056110 h 1205404"/>
                    <a:gd name="connsiteX791" fmla="*/ 1353625 w 1541508"/>
                    <a:gd name="connsiteY791" fmla="*/ 1054170 h 1205404"/>
                    <a:gd name="connsiteX792" fmla="*/ 1334452 w 1541508"/>
                    <a:gd name="connsiteY792" fmla="*/ 1054170 h 1205404"/>
                    <a:gd name="connsiteX793" fmla="*/ 1315494 w 1541508"/>
                    <a:gd name="connsiteY793" fmla="*/ 1052229 h 1205404"/>
                    <a:gd name="connsiteX794" fmla="*/ 1302138 w 1541508"/>
                    <a:gd name="connsiteY794" fmla="*/ 1037780 h 1205404"/>
                    <a:gd name="connsiteX795" fmla="*/ 1324542 w 1541508"/>
                    <a:gd name="connsiteY795" fmla="*/ 1035192 h 1205404"/>
                    <a:gd name="connsiteX796" fmla="*/ 1341130 w 1541508"/>
                    <a:gd name="connsiteY796" fmla="*/ 1037348 h 1205404"/>
                    <a:gd name="connsiteX797" fmla="*/ 1353625 w 1541508"/>
                    <a:gd name="connsiteY797" fmla="*/ 1036701 h 1205404"/>
                    <a:gd name="connsiteX798" fmla="*/ 1357288 w 1541508"/>
                    <a:gd name="connsiteY798" fmla="*/ 1034329 h 1205404"/>
                    <a:gd name="connsiteX799" fmla="*/ 1359442 w 1541508"/>
                    <a:gd name="connsiteY799" fmla="*/ 1032173 h 1205404"/>
                    <a:gd name="connsiteX800" fmla="*/ 1362243 w 1541508"/>
                    <a:gd name="connsiteY800" fmla="*/ 1028507 h 1205404"/>
                    <a:gd name="connsiteX801" fmla="*/ 1366336 w 1541508"/>
                    <a:gd name="connsiteY801" fmla="*/ 1019233 h 1205404"/>
                    <a:gd name="connsiteX802" fmla="*/ 1371291 w 1541508"/>
                    <a:gd name="connsiteY802" fmla="*/ 1010176 h 1205404"/>
                    <a:gd name="connsiteX803" fmla="*/ 1380770 w 1541508"/>
                    <a:gd name="connsiteY803" fmla="*/ 1006510 h 1205404"/>
                    <a:gd name="connsiteX804" fmla="*/ 1391972 w 1541508"/>
                    <a:gd name="connsiteY804" fmla="*/ 1004353 h 1205404"/>
                    <a:gd name="connsiteX805" fmla="*/ 1402743 w 1541508"/>
                    <a:gd name="connsiteY805" fmla="*/ 999824 h 1205404"/>
                    <a:gd name="connsiteX806" fmla="*/ 1418685 w 1541508"/>
                    <a:gd name="connsiteY806" fmla="*/ 995511 h 1205404"/>
                    <a:gd name="connsiteX807" fmla="*/ 1429457 w 1541508"/>
                    <a:gd name="connsiteY807" fmla="*/ 992276 h 1205404"/>
                    <a:gd name="connsiteX808" fmla="*/ 1433981 w 1541508"/>
                    <a:gd name="connsiteY808" fmla="*/ 988826 h 1205404"/>
                    <a:gd name="connsiteX809" fmla="*/ 1443029 w 1541508"/>
                    <a:gd name="connsiteY809" fmla="*/ 993355 h 1205404"/>
                    <a:gd name="connsiteX810" fmla="*/ 1435920 w 1541508"/>
                    <a:gd name="connsiteY810" fmla="*/ 995296 h 1205404"/>
                    <a:gd name="connsiteX811" fmla="*/ 1433335 w 1541508"/>
                    <a:gd name="connsiteY811" fmla="*/ 994002 h 1205404"/>
                    <a:gd name="connsiteX812" fmla="*/ 1431180 w 1541508"/>
                    <a:gd name="connsiteY812" fmla="*/ 998962 h 1205404"/>
                    <a:gd name="connsiteX813" fmla="*/ 1426225 w 1541508"/>
                    <a:gd name="connsiteY813" fmla="*/ 1008019 h 1205404"/>
                    <a:gd name="connsiteX814" fmla="*/ 1420840 w 1541508"/>
                    <a:gd name="connsiteY814" fmla="*/ 1014705 h 1205404"/>
                    <a:gd name="connsiteX815" fmla="*/ 1416531 w 1541508"/>
                    <a:gd name="connsiteY815" fmla="*/ 1017724 h 1205404"/>
                    <a:gd name="connsiteX816" fmla="*/ 1412222 w 1541508"/>
                    <a:gd name="connsiteY816" fmla="*/ 1022684 h 1205404"/>
                    <a:gd name="connsiteX817" fmla="*/ 1416531 w 1541508"/>
                    <a:gd name="connsiteY817" fmla="*/ 1022468 h 1205404"/>
                    <a:gd name="connsiteX818" fmla="*/ 1422348 w 1541508"/>
                    <a:gd name="connsiteY818" fmla="*/ 1019880 h 1205404"/>
                    <a:gd name="connsiteX819" fmla="*/ 1426872 w 1541508"/>
                    <a:gd name="connsiteY819" fmla="*/ 1016861 h 1205404"/>
                    <a:gd name="connsiteX820" fmla="*/ 1433335 w 1541508"/>
                    <a:gd name="connsiteY820" fmla="*/ 1015352 h 1205404"/>
                    <a:gd name="connsiteX821" fmla="*/ 1435273 w 1541508"/>
                    <a:gd name="connsiteY821" fmla="*/ 1015783 h 1205404"/>
                    <a:gd name="connsiteX822" fmla="*/ 1438936 w 1541508"/>
                    <a:gd name="connsiteY822" fmla="*/ 1011901 h 1205404"/>
                    <a:gd name="connsiteX823" fmla="*/ 1445183 w 1541508"/>
                    <a:gd name="connsiteY823" fmla="*/ 1006294 h 1205404"/>
                    <a:gd name="connsiteX824" fmla="*/ 1454447 w 1541508"/>
                    <a:gd name="connsiteY824" fmla="*/ 1004353 h 1205404"/>
                    <a:gd name="connsiteX825" fmla="*/ 1452939 w 1541508"/>
                    <a:gd name="connsiteY825" fmla="*/ 1008666 h 1205404"/>
                    <a:gd name="connsiteX826" fmla="*/ 1452723 w 1541508"/>
                    <a:gd name="connsiteY826" fmla="*/ 1010607 h 1205404"/>
                    <a:gd name="connsiteX827" fmla="*/ 1455308 w 1541508"/>
                    <a:gd name="connsiteY827" fmla="*/ 1014920 h 1205404"/>
                    <a:gd name="connsiteX828" fmla="*/ 1458324 w 1541508"/>
                    <a:gd name="connsiteY828" fmla="*/ 1017939 h 1205404"/>
                    <a:gd name="connsiteX829" fmla="*/ 1464787 w 1541508"/>
                    <a:gd name="connsiteY829" fmla="*/ 1020527 h 1205404"/>
                    <a:gd name="connsiteX830" fmla="*/ 1465218 w 1541508"/>
                    <a:gd name="connsiteY830" fmla="*/ 1028722 h 1205404"/>
                    <a:gd name="connsiteX831" fmla="*/ 1464356 w 1541508"/>
                    <a:gd name="connsiteY831" fmla="*/ 1037348 h 1205404"/>
                    <a:gd name="connsiteX832" fmla="*/ 1457247 w 1541508"/>
                    <a:gd name="connsiteY832" fmla="*/ 1045112 h 1205404"/>
                    <a:gd name="connsiteX833" fmla="*/ 1449707 w 1541508"/>
                    <a:gd name="connsiteY833" fmla="*/ 1056542 h 1205404"/>
                    <a:gd name="connsiteX834" fmla="*/ 1452077 w 1541508"/>
                    <a:gd name="connsiteY834" fmla="*/ 1060208 h 1205404"/>
                    <a:gd name="connsiteX835" fmla="*/ 1452723 w 1541508"/>
                    <a:gd name="connsiteY835" fmla="*/ 1066462 h 1205404"/>
                    <a:gd name="connsiteX836" fmla="*/ 1452723 w 1541508"/>
                    <a:gd name="connsiteY836" fmla="*/ 1067972 h 1205404"/>
                    <a:gd name="connsiteX837" fmla="*/ 1458109 w 1541508"/>
                    <a:gd name="connsiteY837" fmla="*/ 1068618 h 1205404"/>
                    <a:gd name="connsiteX838" fmla="*/ 1472112 w 1541508"/>
                    <a:gd name="connsiteY838" fmla="*/ 1056973 h 1205404"/>
                    <a:gd name="connsiteX839" fmla="*/ 1478575 w 1541508"/>
                    <a:gd name="connsiteY839" fmla="*/ 1048131 h 1205404"/>
                    <a:gd name="connsiteX840" fmla="*/ 1483530 w 1541508"/>
                    <a:gd name="connsiteY840" fmla="*/ 1047269 h 1205404"/>
                    <a:gd name="connsiteX841" fmla="*/ 1496240 w 1541508"/>
                    <a:gd name="connsiteY841" fmla="*/ 1052444 h 1205404"/>
                    <a:gd name="connsiteX842" fmla="*/ 1505719 w 1541508"/>
                    <a:gd name="connsiteY842" fmla="*/ 1056326 h 1205404"/>
                    <a:gd name="connsiteX843" fmla="*/ 1513475 w 1541508"/>
                    <a:gd name="connsiteY843" fmla="*/ 1058051 h 1205404"/>
                    <a:gd name="connsiteX844" fmla="*/ 1522523 w 1541508"/>
                    <a:gd name="connsiteY844" fmla="*/ 1066678 h 1205404"/>
                    <a:gd name="connsiteX845" fmla="*/ 1530493 w 1541508"/>
                    <a:gd name="connsiteY845" fmla="*/ 1070775 h 1205404"/>
                    <a:gd name="connsiteX846" fmla="*/ 1535448 w 1541508"/>
                    <a:gd name="connsiteY846" fmla="*/ 1074657 h 1205404"/>
                    <a:gd name="connsiteX847" fmla="*/ 1529416 w 1541508"/>
                    <a:gd name="connsiteY847" fmla="*/ 1078970 h 1205404"/>
                    <a:gd name="connsiteX848" fmla="*/ 1520153 w 1541508"/>
                    <a:gd name="connsiteY848" fmla="*/ 1082205 h 1205404"/>
                    <a:gd name="connsiteX849" fmla="*/ 1518645 w 1541508"/>
                    <a:gd name="connsiteY849" fmla="*/ 1083714 h 1205404"/>
                    <a:gd name="connsiteX850" fmla="*/ 1517137 w 1541508"/>
                    <a:gd name="connsiteY850" fmla="*/ 1086087 h 1205404"/>
                    <a:gd name="connsiteX851" fmla="*/ 1509166 w 1541508"/>
                    <a:gd name="connsiteY851" fmla="*/ 1091694 h 1205404"/>
                    <a:gd name="connsiteX852" fmla="*/ 1499041 w 1541508"/>
                    <a:gd name="connsiteY852" fmla="*/ 1095791 h 1205404"/>
                    <a:gd name="connsiteX853" fmla="*/ 1492793 w 1541508"/>
                    <a:gd name="connsiteY853" fmla="*/ 1097085 h 1205404"/>
                    <a:gd name="connsiteX854" fmla="*/ 1484176 w 1541508"/>
                    <a:gd name="connsiteY854" fmla="*/ 1102476 h 1205404"/>
                    <a:gd name="connsiteX855" fmla="*/ 1476851 w 1541508"/>
                    <a:gd name="connsiteY855" fmla="*/ 1107221 h 1205404"/>
                    <a:gd name="connsiteX856" fmla="*/ 1489562 w 1541508"/>
                    <a:gd name="connsiteY856" fmla="*/ 1113259 h 1205404"/>
                    <a:gd name="connsiteX857" fmla="*/ 1493655 w 1541508"/>
                    <a:gd name="connsiteY857" fmla="*/ 1118004 h 1205404"/>
                    <a:gd name="connsiteX858" fmla="*/ 1493655 w 1541508"/>
                    <a:gd name="connsiteY858" fmla="*/ 1122101 h 1205404"/>
                    <a:gd name="connsiteX859" fmla="*/ 1480083 w 1541508"/>
                    <a:gd name="connsiteY859" fmla="*/ 1139785 h 1205404"/>
                    <a:gd name="connsiteX860" fmla="*/ 1469958 w 1541508"/>
                    <a:gd name="connsiteY860" fmla="*/ 1140863 h 1205404"/>
                    <a:gd name="connsiteX861" fmla="*/ 1468234 w 1541508"/>
                    <a:gd name="connsiteY861" fmla="*/ 1143235 h 1205404"/>
                    <a:gd name="connsiteX862" fmla="*/ 1466295 w 1541508"/>
                    <a:gd name="connsiteY862" fmla="*/ 1145607 h 1205404"/>
                    <a:gd name="connsiteX863" fmla="*/ 1463279 w 1541508"/>
                    <a:gd name="connsiteY863" fmla="*/ 1148627 h 1205404"/>
                    <a:gd name="connsiteX864" fmla="*/ 1452723 w 1541508"/>
                    <a:gd name="connsiteY864" fmla="*/ 1152940 h 1205404"/>
                    <a:gd name="connsiteX865" fmla="*/ 1440228 w 1541508"/>
                    <a:gd name="connsiteY865" fmla="*/ 1150352 h 1205404"/>
                    <a:gd name="connsiteX866" fmla="*/ 1440013 w 1541508"/>
                    <a:gd name="connsiteY866" fmla="*/ 1151430 h 1205404"/>
                    <a:gd name="connsiteX867" fmla="*/ 1440444 w 1541508"/>
                    <a:gd name="connsiteY867" fmla="*/ 1155096 h 1205404"/>
                    <a:gd name="connsiteX868" fmla="*/ 1439151 w 1541508"/>
                    <a:gd name="connsiteY868" fmla="*/ 1157253 h 1205404"/>
                    <a:gd name="connsiteX869" fmla="*/ 1437212 w 1541508"/>
                    <a:gd name="connsiteY869" fmla="*/ 1159409 h 1205404"/>
                    <a:gd name="connsiteX870" fmla="*/ 1433765 w 1541508"/>
                    <a:gd name="connsiteY870" fmla="*/ 1162644 h 1205404"/>
                    <a:gd name="connsiteX871" fmla="*/ 1429026 w 1541508"/>
                    <a:gd name="connsiteY871" fmla="*/ 1166742 h 1205404"/>
                    <a:gd name="connsiteX872" fmla="*/ 1419762 w 1541508"/>
                    <a:gd name="connsiteY872" fmla="*/ 1168683 h 1205404"/>
                    <a:gd name="connsiteX873" fmla="*/ 1421486 w 1541508"/>
                    <a:gd name="connsiteY873" fmla="*/ 1169977 h 1205404"/>
                    <a:gd name="connsiteX874" fmla="*/ 1427302 w 1541508"/>
                    <a:gd name="connsiteY874" fmla="*/ 1172996 h 1205404"/>
                    <a:gd name="connsiteX875" fmla="*/ 1402528 w 1541508"/>
                    <a:gd name="connsiteY875" fmla="*/ 1183778 h 1205404"/>
                    <a:gd name="connsiteX876" fmla="*/ 1381631 w 1541508"/>
                    <a:gd name="connsiteY876" fmla="*/ 1181622 h 1205404"/>
                    <a:gd name="connsiteX877" fmla="*/ 1377754 w 1541508"/>
                    <a:gd name="connsiteY877" fmla="*/ 1181622 h 1205404"/>
                    <a:gd name="connsiteX878" fmla="*/ 1347593 w 1541508"/>
                    <a:gd name="connsiteY878" fmla="*/ 1182053 h 1205404"/>
                    <a:gd name="connsiteX879" fmla="*/ 1334668 w 1541508"/>
                    <a:gd name="connsiteY879" fmla="*/ 1181406 h 1205404"/>
                    <a:gd name="connsiteX880" fmla="*/ 1340053 w 1541508"/>
                    <a:gd name="connsiteY880" fmla="*/ 1183563 h 1205404"/>
                    <a:gd name="connsiteX881" fmla="*/ 1334668 w 1541508"/>
                    <a:gd name="connsiteY881" fmla="*/ 1185719 h 1205404"/>
                    <a:gd name="connsiteX882" fmla="*/ 1260990 w 1541508"/>
                    <a:gd name="connsiteY882" fmla="*/ 1162860 h 1205404"/>
                    <a:gd name="connsiteX883" fmla="*/ 1255605 w 1541508"/>
                    <a:gd name="connsiteY883" fmla="*/ 1159409 h 1205404"/>
                    <a:gd name="connsiteX884" fmla="*/ 1246772 w 1541508"/>
                    <a:gd name="connsiteY884" fmla="*/ 1147764 h 1205404"/>
                    <a:gd name="connsiteX885" fmla="*/ 1259267 w 1541508"/>
                    <a:gd name="connsiteY885" fmla="*/ 1144961 h 1205404"/>
                    <a:gd name="connsiteX886" fmla="*/ 1271116 w 1541508"/>
                    <a:gd name="connsiteY886" fmla="*/ 1142588 h 1205404"/>
                    <a:gd name="connsiteX887" fmla="*/ 1258405 w 1541508"/>
                    <a:gd name="connsiteY887" fmla="*/ 1143020 h 1205404"/>
                    <a:gd name="connsiteX888" fmla="*/ 1248711 w 1541508"/>
                    <a:gd name="connsiteY888" fmla="*/ 1133746 h 1205404"/>
                    <a:gd name="connsiteX889" fmla="*/ 1257759 w 1541508"/>
                    <a:gd name="connsiteY889" fmla="*/ 1130512 h 1205404"/>
                    <a:gd name="connsiteX890" fmla="*/ 1260560 w 1541508"/>
                    <a:gd name="connsiteY890" fmla="*/ 1129433 h 1205404"/>
                    <a:gd name="connsiteX891" fmla="*/ 1273270 w 1541508"/>
                    <a:gd name="connsiteY891" fmla="*/ 1126630 h 1205404"/>
                    <a:gd name="connsiteX892" fmla="*/ 1278656 w 1541508"/>
                    <a:gd name="connsiteY892" fmla="*/ 1125552 h 1205404"/>
                    <a:gd name="connsiteX893" fmla="*/ 1269392 w 1541508"/>
                    <a:gd name="connsiteY893" fmla="*/ 1113690 h 1205404"/>
                    <a:gd name="connsiteX894" fmla="*/ 1265514 w 1541508"/>
                    <a:gd name="connsiteY894" fmla="*/ 1108730 h 1205404"/>
                    <a:gd name="connsiteX895" fmla="*/ 1254743 w 1541508"/>
                    <a:gd name="connsiteY895" fmla="*/ 1102692 h 1205404"/>
                    <a:gd name="connsiteX896" fmla="*/ 1245264 w 1541508"/>
                    <a:gd name="connsiteY896" fmla="*/ 1099026 h 1205404"/>
                    <a:gd name="connsiteX897" fmla="*/ 1243541 w 1541508"/>
                    <a:gd name="connsiteY897" fmla="*/ 1101182 h 1205404"/>
                    <a:gd name="connsiteX898" fmla="*/ 1234277 w 1541508"/>
                    <a:gd name="connsiteY898" fmla="*/ 1091047 h 1205404"/>
                    <a:gd name="connsiteX899" fmla="*/ 1228676 w 1541508"/>
                    <a:gd name="connsiteY899" fmla="*/ 1086734 h 1205404"/>
                    <a:gd name="connsiteX900" fmla="*/ 1220059 w 1541508"/>
                    <a:gd name="connsiteY900" fmla="*/ 1086518 h 1205404"/>
                    <a:gd name="connsiteX901" fmla="*/ 1225229 w 1541508"/>
                    <a:gd name="connsiteY901" fmla="*/ 1098595 h 1205404"/>
                    <a:gd name="connsiteX902" fmla="*/ 1220274 w 1541508"/>
                    <a:gd name="connsiteY902" fmla="*/ 1114337 h 1205404"/>
                    <a:gd name="connsiteX903" fmla="*/ 1215104 w 1541508"/>
                    <a:gd name="connsiteY903" fmla="*/ 1116278 h 1205404"/>
                    <a:gd name="connsiteX904" fmla="*/ 1212088 w 1541508"/>
                    <a:gd name="connsiteY904" fmla="*/ 1120591 h 1205404"/>
                    <a:gd name="connsiteX905" fmla="*/ 1209934 w 1541508"/>
                    <a:gd name="connsiteY905" fmla="*/ 1129649 h 1205404"/>
                    <a:gd name="connsiteX906" fmla="*/ 1209934 w 1541508"/>
                    <a:gd name="connsiteY906" fmla="*/ 1135472 h 1205404"/>
                    <a:gd name="connsiteX907" fmla="*/ 1209718 w 1541508"/>
                    <a:gd name="connsiteY907" fmla="*/ 1143235 h 1205404"/>
                    <a:gd name="connsiteX908" fmla="*/ 1205840 w 1541508"/>
                    <a:gd name="connsiteY908" fmla="*/ 1155312 h 1205404"/>
                    <a:gd name="connsiteX909" fmla="*/ 1211442 w 1541508"/>
                    <a:gd name="connsiteY909" fmla="*/ 1159194 h 1205404"/>
                    <a:gd name="connsiteX910" fmla="*/ 1222213 w 1541508"/>
                    <a:gd name="connsiteY910" fmla="*/ 1165232 h 1205404"/>
                    <a:gd name="connsiteX911" fmla="*/ 1235570 w 1541508"/>
                    <a:gd name="connsiteY911" fmla="*/ 1168467 h 1205404"/>
                    <a:gd name="connsiteX912" fmla="*/ 1278440 w 1541508"/>
                    <a:gd name="connsiteY912" fmla="*/ 1187660 h 1205404"/>
                    <a:gd name="connsiteX913" fmla="*/ 1266807 w 1541508"/>
                    <a:gd name="connsiteY913" fmla="*/ 1189601 h 1205404"/>
                    <a:gd name="connsiteX914" fmla="*/ 1249573 w 1541508"/>
                    <a:gd name="connsiteY914" fmla="*/ 1190895 h 1205404"/>
                    <a:gd name="connsiteX915" fmla="*/ 1224152 w 1541508"/>
                    <a:gd name="connsiteY915" fmla="*/ 1185719 h 1205404"/>
                    <a:gd name="connsiteX916" fmla="*/ 1221351 w 1541508"/>
                    <a:gd name="connsiteY916" fmla="*/ 1184641 h 1205404"/>
                    <a:gd name="connsiteX917" fmla="*/ 1213380 w 1541508"/>
                    <a:gd name="connsiteY917" fmla="*/ 1181622 h 1205404"/>
                    <a:gd name="connsiteX918" fmla="*/ 1204548 w 1541508"/>
                    <a:gd name="connsiteY918" fmla="*/ 1175799 h 1205404"/>
                    <a:gd name="connsiteX919" fmla="*/ 1201747 w 1541508"/>
                    <a:gd name="connsiteY919" fmla="*/ 1170408 h 1205404"/>
                    <a:gd name="connsiteX920" fmla="*/ 1186667 w 1541508"/>
                    <a:gd name="connsiteY920" fmla="*/ 1155096 h 1205404"/>
                    <a:gd name="connsiteX921" fmla="*/ 1179558 w 1541508"/>
                    <a:gd name="connsiteY921" fmla="*/ 1150999 h 1205404"/>
                    <a:gd name="connsiteX922" fmla="*/ 1175034 w 1541508"/>
                    <a:gd name="connsiteY922" fmla="*/ 1149274 h 1205404"/>
                    <a:gd name="connsiteX923" fmla="*/ 1160169 w 1541508"/>
                    <a:gd name="connsiteY923" fmla="*/ 1139138 h 1205404"/>
                    <a:gd name="connsiteX924" fmla="*/ 1154783 w 1541508"/>
                    <a:gd name="connsiteY924" fmla="*/ 1133531 h 1205404"/>
                    <a:gd name="connsiteX925" fmla="*/ 1149829 w 1541508"/>
                    <a:gd name="connsiteY925" fmla="*/ 1126198 h 1205404"/>
                    <a:gd name="connsiteX926" fmla="*/ 1144443 w 1541508"/>
                    <a:gd name="connsiteY926" fmla="*/ 1121023 h 1205404"/>
                    <a:gd name="connsiteX927" fmla="*/ 1134318 w 1541508"/>
                    <a:gd name="connsiteY927" fmla="*/ 1123826 h 1205404"/>
                    <a:gd name="connsiteX928" fmla="*/ 1124408 w 1541508"/>
                    <a:gd name="connsiteY928" fmla="*/ 1124473 h 1205404"/>
                    <a:gd name="connsiteX929" fmla="*/ 1116437 w 1541508"/>
                    <a:gd name="connsiteY929" fmla="*/ 1119082 h 1205404"/>
                    <a:gd name="connsiteX930" fmla="*/ 1106312 w 1541508"/>
                    <a:gd name="connsiteY930" fmla="*/ 1114984 h 1205404"/>
                    <a:gd name="connsiteX931" fmla="*/ 1102434 w 1541508"/>
                    <a:gd name="connsiteY931" fmla="*/ 1107221 h 1205404"/>
                    <a:gd name="connsiteX932" fmla="*/ 1108035 w 1541508"/>
                    <a:gd name="connsiteY932" fmla="*/ 1103555 h 1205404"/>
                    <a:gd name="connsiteX933" fmla="*/ 1104373 w 1541508"/>
                    <a:gd name="connsiteY933" fmla="*/ 1102261 h 1205404"/>
                    <a:gd name="connsiteX934" fmla="*/ 1095109 w 1541508"/>
                    <a:gd name="connsiteY934" fmla="*/ 1098595 h 1205404"/>
                    <a:gd name="connsiteX935" fmla="*/ 1065811 w 1541508"/>
                    <a:gd name="connsiteY935" fmla="*/ 1092988 h 1205404"/>
                    <a:gd name="connsiteX936" fmla="*/ 1040175 w 1541508"/>
                    <a:gd name="connsiteY936" fmla="*/ 1096007 h 1205404"/>
                    <a:gd name="connsiteX937" fmla="*/ 1035004 w 1541508"/>
                    <a:gd name="connsiteY937" fmla="*/ 1097948 h 1205404"/>
                    <a:gd name="connsiteX938" fmla="*/ 1030049 w 1541508"/>
                    <a:gd name="connsiteY938" fmla="*/ 1101398 h 1205404"/>
                    <a:gd name="connsiteX939" fmla="*/ 1030049 w 1541508"/>
                    <a:gd name="connsiteY939" fmla="*/ 1104417 h 1205404"/>
                    <a:gd name="connsiteX940" fmla="*/ 1024448 w 1541508"/>
                    <a:gd name="connsiteY940" fmla="*/ 1103339 h 1205404"/>
                    <a:gd name="connsiteX941" fmla="*/ 1021863 w 1541508"/>
                    <a:gd name="connsiteY941" fmla="*/ 1105496 h 1205404"/>
                    <a:gd name="connsiteX942" fmla="*/ 1018201 w 1541508"/>
                    <a:gd name="connsiteY942" fmla="*/ 1111534 h 1205404"/>
                    <a:gd name="connsiteX943" fmla="*/ 1016477 w 1541508"/>
                    <a:gd name="connsiteY943" fmla="*/ 1110456 h 1205404"/>
                    <a:gd name="connsiteX944" fmla="*/ 1011307 w 1541508"/>
                    <a:gd name="connsiteY944" fmla="*/ 1109377 h 1205404"/>
                    <a:gd name="connsiteX945" fmla="*/ 1004844 w 1541508"/>
                    <a:gd name="connsiteY945" fmla="*/ 1110240 h 1205404"/>
                    <a:gd name="connsiteX946" fmla="*/ 1010661 w 1541508"/>
                    <a:gd name="connsiteY946" fmla="*/ 1113259 h 1205404"/>
                    <a:gd name="connsiteX947" fmla="*/ 1018847 w 1541508"/>
                    <a:gd name="connsiteY947" fmla="*/ 1114122 h 1205404"/>
                    <a:gd name="connsiteX948" fmla="*/ 1023371 w 1541508"/>
                    <a:gd name="connsiteY948" fmla="*/ 1114122 h 1205404"/>
                    <a:gd name="connsiteX949" fmla="*/ 1025310 w 1541508"/>
                    <a:gd name="connsiteY949" fmla="*/ 1114984 h 1205404"/>
                    <a:gd name="connsiteX950" fmla="*/ 1029403 w 1541508"/>
                    <a:gd name="connsiteY950" fmla="*/ 1111103 h 1205404"/>
                    <a:gd name="connsiteX951" fmla="*/ 1043837 w 1541508"/>
                    <a:gd name="connsiteY951" fmla="*/ 1108083 h 1205404"/>
                    <a:gd name="connsiteX952" fmla="*/ 1060425 w 1541508"/>
                    <a:gd name="connsiteY952" fmla="*/ 1105280 h 1205404"/>
                    <a:gd name="connsiteX953" fmla="*/ 1068180 w 1541508"/>
                    <a:gd name="connsiteY953" fmla="*/ 1107436 h 1205404"/>
                    <a:gd name="connsiteX954" fmla="*/ 1075721 w 1541508"/>
                    <a:gd name="connsiteY954" fmla="*/ 1111965 h 1205404"/>
                    <a:gd name="connsiteX955" fmla="*/ 1076367 w 1541508"/>
                    <a:gd name="connsiteY955" fmla="*/ 1118219 h 1205404"/>
                    <a:gd name="connsiteX956" fmla="*/ 1078521 w 1541508"/>
                    <a:gd name="connsiteY956" fmla="*/ 1122101 h 1205404"/>
                    <a:gd name="connsiteX957" fmla="*/ 1082614 w 1541508"/>
                    <a:gd name="connsiteY957" fmla="*/ 1119298 h 1205404"/>
                    <a:gd name="connsiteX958" fmla="*/ 1083907 w 1541508"/>
                    <a:gd name="connsiteY958" fmla="*/ 1116278 h 1205404"/>
                    <a:gd name="connsiteX959" fmla="*/ 1097694 w 1541508"/>
                    <a:gd name="connsiteY959" fmla="*/ 1127708 h 1205404"/>
                    <a:gd name="connsiteX960" fmla="*/ 1077875 w 1541508"/>
                    <a:gd name="connsiteY960" fmla="*/ 1138491 h 1205404"/>
                    <a:gd name="connsiteX961" fmla="*/ 1078306 w 1541508"/>
                    <a:gd name="connsiteY961" fmla="*/ 1146470 h 1205404"/>
                    <a:gd name="connsiteX962" fmla="*/ 1082614 w 1541508"/>
                    <a:gd name="connsiteY962" fmla="*/ 1151861 h 1205404"/>
                    <a:gd name="connsiteX963" fmla="*/ 1103296 w 1541508"/>
                    <a:gd name="connsiteY963" fmla="*/ 1174290 h 1205404"/>
                    <a:gd name="connsiteX964" fmla="*/ 1114929 w 1541508"/>
                    <a:gd name="connsiteY964" fmla="*/ 1180975 h 1205404"/>
                    <a:gd name="connsiteX965" fmla="*/ 1102003 w 1541508"/>
                    <a:gd name="connsiteY965" fmla="*/ 1185288 h 1205404"/>
                    <a:gd name="connsiteX966" fmla="*/ 1086492 w 1541508"/>
                    <a:gd name="connsiteY966" fmla="*/ 1179465 h 1205404"/>
                    <a:gd name="connsiteX967" fmla="*/ 1089077 w 1541508"/>
                    <a:gd name="connsiteY967" fmla="*/ 1176446 h 1205404"/>
                    <a:gd name="connsiteX968" fmla="*/ 1084984 w 1541508"/>
                    <a:gd name="connsiteY968" fmla="*/ 1176662 h 1205404"/>
                    <a:gd name="connsiteX969" fmla="*/ 1060640 w 1541508"/>
                    <a:gd name="connsiteY969" fmla="*/ 1171917 h 1205404"/>
                    <a:gd name="connsiteX970" fmla="*/ 1052239 w 1541508"/>
                    <a:gd name="connsiteY970" fmla="*/ 1160056 h 1205404"/>
                    <a:gd name="connsiteX971" fmla="*/ 1048361 w 1541508"/>
                    <a:gd name="connsiteY971" fmla="*/ 1155096 h 1205404"/>
                    <a:gd name="connsiteX972" fmla="*/ 1049007 w 1541508"/>
                    <a:gd name="connsiteY972" fmla="*/ 1163291 h 1205404"/>
                    <a:gd name="connsiteX973" fmla="*/ 1046853 w 1541508"/>
                    <a:gd name="connsiteY973" fmla="*/ 1170408 h 1205404"/>
                    <a:gd name="connsiteX974" fmla="*/ 1033065 w 1541508"/>
                    <a:gd name="connsiteY974" fmla="*/ 1171270 h 1205404"/>
                    <a:gd name="connsiteX975" fmla="*/ 1018632 w 1541508"/>
                    <a:gd name="connsiteY975" fmla="*/ 1171486 h 1205404"/>
                    <a:gd name="connsiteX976" fmla="*/ 1002474 w 1541508"/>
                    <a:gd name="connsiteY976" fmla="*/ 1172564 h 1205404"/>
                    <a:gd name="connsiteX977" fmla="*/ 998166 w 1541508"/>
                    <a:gd name="connsiteY977" fmla="*/ 1172780 h 1205404"/>
                    <a:gd name="connsiteX978" fmla="*/ 996873 w 1541508"/>
                    <a:gd name="connsiteY978" fmla="*/ 1178818 h 1205404"/>
                    <a:gd name="connsiteX979" fmla="*/ 989979 w 1541508"/>
                    <a:gd name="connsiteY979" fmla="*/ 1184210 h 1205404"/>
                    <a:gd name="connsiteX980" fmla="*/ 966282 w 1541508"/>
                    <a:gd name="connsiteY980" fmla="*/ 1193052 h 1205404"/>
                    <a:gd name="connsiteX981" fmla="*/ 933968 w 1541508"/>
                    <a:gd name="connsiteY981" fmla="*/ 1194561 h 1205404"/>
                    <a:gd name="connsiteX982" fmla="*/ 907470 w 1541508"/>
                    <a:gd name="connsiteY982" fmla="*/ 1194561 h 1205404"/>
                    <a:gd name="connsiteX983" fmla="*/ 1322819 w 1541508"/>
                    <a:gd name="connsiteY983" fmla="*/ 1175584 h 1205404"/>
                    <a:gd name="connsiteX984" fmla="*/ 1312263 w 1541508"/>
                    <a:gd name="connsiteY984" fmla="*/ 1165232 h 1205404"/>
                    <a:gd name="connsiteX985" fmla="*/ 1308385 w 1541508"/>
                    <a:gd name="connsiteY985" fmla="*/ 1158331 h 1205404"/>
                    <a:gd name="connsiteX986" fmla="*/ 1306231 w 1541508"/>
                    <a:gd name="connsiteY986" fmla="*/ 1163723 h 1205404"/>
                    <a:gd name="connsiteX987" fmla="*/ 1306015 w 1541508"/>
                    <a:gd name="connsiteY987" fmla="*/ 1169545 h 1205404"/>
                    <a:gd name="connsiteX988" fmla="*/ 1315279 w 1541508"/>
                    <a:gd name="connsiteY988" fmla="*/ 1174505 h 1205404"/>
                    <a:gd name="connsiteX989" fmla="*/ 1326050 w 1541508"/>
                    <a:gd name="connsiteY989" fmla="*/ 1178603 h 1205404"/>
                    <a:gd name="connsiteX990" fmla="*/ 1322819 w 1541508"/>
                    <a:gd name="connsiteY990" fmla="*/ 1175584 h 1205404"/>
                    <a:gd name="connsiteX991" fmla="*/ 1382708 w 1541508"/>
                    <a:gd name="connsiteY991" fmla="*/ 1172133 h 1205404"/>
                    <a:gd name="connsiteX992" fmla="*/ 1393265 w 1541508"/>
                    <a:gd name="connsiteY992" fmla="*/ 1168683 h 1205404"/>
                    <a:gd name="connsiteX993" fmla="*/ 1397142 w 1541508"/>
                    <a:gd name="connsiteY993" fmla="*/ 1167604 h 1205404"/>
                    <a:gd name="connsiteX994" fmla="*/ 1382062 w 1541508"/>
                    <a:gd name="connsiteY994" fmla="*/ 1165016 h 1205404"/>
                    <a:gd name="connsiteX995" fmla="*/ 1376246 w 1541508"/>
                    <a:gd name="connsiteY995" fmla="*/ 1168683 h 1205404"/>
                    <a:gd name="connsiteX996" fmla="*/ 1378831 w 1541508"/>
                    <a:gd name="connsiteY996" fmla="*/ 1174505 h 1205404"/>
                    <a:gd name="connsiteX997" fmla="*/ 1379477 w 1541508"/>
                    <a:gd name="connsiteY997" fmla="*/ 1176662 h 1205404"/>
                    <a:gd name="connsiteX998" fmla="*/ 1382708 w 1541508"/>
                    <a:gd name="connsiteY998" fmla="*/ 1172133 h 1205404"/>
                    <a:gd name="connsiteX999" fmla="*/ 1302999 w 1541508"/>
                    <a:gd name="connsiteY999" fmla="*/ 1160056 h 1205404"/>
                    <a:gd name="connsiteX1000" fmla="*/ 1302353 w 1541508"/>
                    <a:gd name="connsiteY1000" fmla="*/ 1154881 h 1205404"/>
                    <a:gd name="connsiteX1001" fmla="*/ 1299122 w 1541508"/>
                    <a:gd name="connsiteY1001" fmla="*/ 1152940 h 1205404"/>
                    <a:gd name="connsiteX1002" fmla="*/ 1302784 w 1541508"/>
                    <a:gd name="connsiteY1002" fmla="*/ 1161350 h 1205404"/>
                    <a:gd name="connsiteX1003" fmla="*/ 1302999 w 1541508"/>
                    <a:gd name="connsiteY1003" fmla="*/ 1160056 h 1205404"/>
                    <a:gd name="connsiteX1004" fmla="*/ 1430534 w 1541508"/>
                    <a:gd name="connsiteY1004" fmla="*/ 1157253 h 1205404"/>
                    <a:gd name="connsiteX1005" fmla="*/ 1425579 w 1541508"/>
                    <a:gd name="connsiteY1005" fmla="*/ 1155312 h 1205404"/>
                    <a:gd name="connsiteX1006" fmla="*/ 1426225 w 1541508"/>
                    <a:gd name="connsiteY1006" fmla="*/ 1157253 h 1205404"/>
                    <a:gd name="connsiteX1007" fmla="*/ 1430534 w 1541508"/>
                    <a:gd name="connsiteY1007" fmla="*/ 1157253 h 1205404"/>
                    <a:gd name="connsiteX1008" fmla="*/ 1461771 w 1541508"/>
                    <a:gd name="connsiteY1008" fmla="*/ 1140000 h 1205404"/>
                    <a:gd name="connsiteX1009" fmla="*/ 1454231 w 1541508"/>
                    <a:gd name="connsiteY1009" fmla="*/ 1138060 h 1205404"/>
                    <a:gd name="connsiteX1010" fmla="*/ 1455308 w 1541508"/>
                    <a:gd name="connsiteY1010" fmla="*/ 1140000 h 1205404"/>
                    <a:gd name="connsiteX1011" fmla="*/ 1461771 w 1541508"/>
                    <a:gd name="connsiteY1011" fmla="*/ 1140000 h 1205404"/>
                    <a:gd name="connsiteX1012" fmla="*/ 1484176 w 1541508"/>
                    <a:gd name="connsiteY1012" fmla="*/ 1130943 h 1205404"/>
                    <a:gd name="connsiteX1013" fmla="*/ 1486546 w 1541508"/>
                    <a:gd name="connsiteY1013" fmla="*/ 1130080 h 1205404"/>
                    <a:gd name="connsiteX1014" fmla="*/ 1492147 w 1541508"/>
                    <a:gd name="connsiteY1014" fmla="*/ 1128786 h 1205404"/>
                    <a:gd name="connsiteX1015" fmla="*/ 1479652 w 1541508"/>
                    <a:gd name="connsiteY1015" fmla="*/ 1123395 h 1205404"/>
                    <a:gd name="connsiteX1016" fmla="*/ 1473620 w 1541508"/>
                    <a:gd name="connsiteY1016" fmla="*/ 1124689 h 1205404"/>
                    <a:gd name="connsiteX1017" fmla="*/ 1483099 w 1541508"/>
                    <a:gd name="connsiteY1017" fmla="*/ 1128786 h 1205404"/>
                    <a:gd name="connsiteX1018" fmla="*/ 1484607 w 1541508"/>
                    <a:gd name="connsiteY1018" fmla="*/ 1133531 h 1205404"/>
                    <a:gd name="connsiteX1019" fmla="*/ 1484176 w 1541508"/>
                    <a:gd name="connsiteY1019" fmla="*/ 1130943 h 1205404"/>
                    <a:gd name="connsiteX1020" fmla="*/ 1269392 w 1541508"/>
                    <a:gd name="connsiteY1020" fmla="*/ 1130080 h 1205404"/>
                    <a:gd name="connsiteX1021" fmla="*/ 1265299 w 1541508"/>
                    <a:gd name="connsiteY1021" fmla="*/ 1129865 h 1205404"/>
                    <a:gd name="connsiteX1022" fmla="*/ 1266592 w 1541508"/>
                    <a:gd name="connsiteY1022" fmla="*/ 1131159 h 1205404"/>
                    <a:gd name="connsiteX1023" fmla="*/ 1269392 w 1541508"/>
                    <a:gd name="connsiteY1023" fmla="*/ 1130080 h 1205404"/>
                    <a:gd name="connsiteX1024" fmla="*/ 1474697 w 1541508"/>
                    <a:gd name="connsiteY1024" fmla="*/ 1128355 h 1205404"/>
                    <a:gd name="connsiteX1025" fmla="*/ 1470388 w 1541508"/>
                    <a:gd name="connsiteY1025" fmla="*/ 1126414 h 1205404"/>
                    <a:gd name="connsiteX1026" fmla="*/ 1467372 w 1541508"/>
                    <a:gd name="connsiteY1026" fmla="*/ 1127277 h 1205404"/>
                    <a:gd name="connsiteX1027" fmla="*/ 1474697 w 1541508"/>
                    <a:gd name="connsiteY1027" fmla="*/ 1128355 h 1205404"/>
                    <a:gd name="connsiteX1028" fmla="*/ 748051 w 1541508"/>
                    <a:gd name="connsiteY1028" fmla="*/ 1125767 h 1205404"/>
                    <a:gd name="connsiteX1029" fmla="*/ 743958 w 1541508"/>
                    <a:gd name="connsiteY1029" fmla="*/ 1125552 h 1205404"/>
                    <a:gd name="connsiteX1030" fmla="*/ 745251 w 1541508"/>
                    <a:gd name="connsiteY1030" fmla="*/ 1126845 h 1205404"/>
                    <a:gd name="connsiteX1031" fmla="*/ 748051 w 1541508"/>
                    <a:gd name="connsiteY1031" fmla="*/ 1125767 h 1205404"/>
                    <a:gd name="connsiteX1032" fmla="*/ 1308816 w 1541508"/>
                    <a:gd name="connsiteY1032" fmla="*/ 1124905 h 1205404"/>
                    <a:gd name="connsiteX1033" fmla="*/ 1304076 w 1541508"/>
                    <a:gd name="connsiteY1033" fmla="*/ 1122748 h 1205404"/>
                    <a:gd name="connsiteX1034" fmla="*/ 1302353 w 1541508"/>
                    <a:gd name="connsiteY1034" fmla="*/ 1124905 h 1205404"/>
                    <a:gd name="connsiteX1035" fmla="*/ 1308816 w 1541508"/>
                    <a:gd name="connsiteY1035" fmla="*/ 1124905 h 1205404"/>
                    <a:gd name="connsiteX1036" fmla="*/ 1340700 w 1541508"/>
                    <a:gd name="connsiteY1036" fmla="*/ 1125552 h 1205404"/>
                    <a:gd name="connsiteX1037" fmla="*/ 1333160 w 1541508"/>
                    <a:gd name="connsiteY1037" fmla="*/ 1125552 h 1205404"/>
                    <a:gd name="connsiteX1038" fmla="*/ 1336822 w 1541508"/>
                    <a:gd name="connsiteY1038" fmla="*/ 1126630 h 1205404"/>
                    <a:gd name="connsiteX1039" fmla="*/ 1340700 w 1541508"/>
                    <a:gd name="connsiteY1039" fmla="*/ 1125552 h 1205404"/>
                    <a:gd name="connsiteX1040" fmla="*/ 731463 w 1541508"/>
                    <a:gd name="connsiteY1040" fmla="*/ 1122748 h 1205404"/>
                    <a:gd name="connsiteX1041" fmla="*/ 725000 w 1541508"/>
                    <a:gd name="connsiteY1041" fmla="*/ 1120807 h 1205404"/>
                    <a:gd name="connsiteX1042" fmla="*/ 726077 w 1541508"/>
                    <a:gd name="connsiteY1042" fmla="*/ 1122748 h 1205404"/>
                    <a:gd name="connsiteX1043" fmla="*/ 731463 w 1541508"/>
                    <a:gd name="connsiteY1043" fmla="*/ 1122748 h 1205404"/>
                    <a:gd name="connsiteX1044" fmla="*/ 1201101 w 1541508"/>
                    <a:gd name="connsiteY1044" fmla="*/ 1122748 h 1205404"/>
                    <a:gd name="connsiteX1045" fmla="*/ 1198947 w 1541508"/>
                    <a:gd name="connsiteY1045" fmla="*/ 1120591 h 1205404"/>
                    <a:gd name="connsiteX1046" fmla="*/ 1196792 w 1541508"/>
                    <a:gd name="connsiteY1046" fmla="*/ 1122748 h 1205404"/>
                    <a:gd name="connsiteX1047" fmla="*/ 1198947 w 1541508"/>
                    <a:gd name="connsiteY1047" fmla="*/ 1124905 h 1205404"/>
                    <a:gd name="connsiteX1048" fmla="*/ 1201101 w 1541508"/>
                    <a:gd name="connsiteY1048" fmla="*/ 1122748 h 1205404"/>
                    <a:gd name="connsiteX1049" fmla="*/ 1164478 w 1541508"/>
                    <a:gd name="connsiteY1049" fmla="*/ 1118004 h 1205404"/>
                    <a:gd name="connsiteX1050" fmla="*/ 1159092 w 1541508"/>
                    <a:gd name="connsiteY1050" fmla="*/ 1112828 h 1205404"/>
                    <a:gd name="connsiteX1051" fmla="*/ 1158230 w 1541508"/>
                    <a:gd name="connsiteY1051" fmla="*/ 1106143 h 1205404"/>
                    <a:gd name="connsiteX1052" fmla="*/ 1161031 w 1541508"/>
                    <a:gd name="connsiteY1052" fmla="*/ 1105711 h 1205404"/>
                    <a:gd name="connsiteX1053" fmla="*/ 1133671 w 1541508"/>
                    <a:gd name="connsiteY1053" fmla="*/ 1096007 h 1205404"/>
                    <a:gd name="connsiteX1054" fmla="*/ 1125700 w 1541508"/>
                    <a:gd name="connsiteY1054" fmla="*/ 1089321 h 1205404"/>
                    <a:gd name="connsiteX1055" fmla="*/ 1120099 w 1541508"/>
                    <a:gd name="connsiteY1055" fmla="*/ 1085440 h 1205404"/>
                    <a:gd name="connsiteX1056" fmla="*/ 1120315 w 1541508"/>
                    <a:gd name="connsiteY1056" fmla="*/ 1089537 h 1205404"/>
                    <a:gd name="connsiteX1057" fmla="*/ 1122253 w 1541508"/>
                    <a:gd name="connsiteY1057" fmla="*/ 1095144 h 1205404"/>
                    <a:gd name="connsiteX1058" fmla="*/ 1122469 w 1541508"/>
                    <a:gd name="connsiteY1058" fmla="*/ 1096438 h 1205404"/>
                    <a:gd name="connsiteX1059" fmla="*/ 1131086 w 1541508"/>
                    <a:gd name="connsiteY1059" fmla="*/ 1100967 h 1205404"/>
                    <a:gd name="connsiteX1060" fmla="*/ 1139919 w 1541508"/>
                    <a:gd name="connsiteY1060" fmla="*/ 1105280 h 1205404"/>
                    <a:gd name="connsiteX1061" fmla="*/ 1148320 w 1541508"/>
                    <a:gd name="connsiteY1061" fmla="*/ 1109809 h 1205404"/>
                    <a:gd name="connsiteX1062" fmla="*/ 1144658 w 1541508"/>
                    <a:gd name="connsiteY1062" fmla="*/ 1110671 h 1205404"/>
                    <a:gd name="connsiteX1063" fmla="*/ 1143366 w 1541508"/>
                    <a:gd name="connsiteY1063" fmla="*/ 1113259 h 1205404"/>
                    <a:gd name="connsiteX1064" fmla="*/ 1148751 w 1541508"/>
                    <a:gd name="connsiteY1064" fmla="*/ 1116710 h 1205404"/>
                    <a:gd name="connsiteX1065" fmla="*/ 1154568 w 1541508"/>
                    <a:gd name="connsiteY1065" fmla="*/ 1118219 h 1205404"/>
                    <a:gd name="connsiteX1066" fmla="*/ 1164478 w 1541508"/>
                    <a:gd name="connsiteY1066" fmla="*/ 1118004 h 1205404"/>
                    <a:gd name="connsiteX1067" fmla="*/ 684069 w 1541508"/>
                    <a:gd name="connsiteY1067" fmla="*/ 1115200 h 1205404"/>
                    <a:gd name="connsiteX1068" fmla="*/ 675451 w 1541508"/>
                    <a:gd name="connsiteY1068" fmla="*/ 1114984 h 1205404"/>
                    <a:gd name="connsiteX1069" fmla="*/ 686223 w 1541508"/>
                    <a:gd name="connsiteY1069" fmla="*/ 1118004 h 1205404"/>
                    <a:gd name="connsiteX1070" fmla="*/ 684069 w 1541508"/>
                    <a:gd name="connsiteY1070" fmla="*/ 1115200 h 1205404"/>
                    <a:gd name="connsiteX1071" fmla="*/ 1491932 w 1541508"/>
                    <a:gd name="connsiteY1071" fmla="*/ 1116710 h 1205404"/>
                    <a:gd name="connsiteX1072" fmla="*/ 1484391 w 1541508"/>
                    <a:gd name="connsiteY1072" fmla="*/ 1115847 h 1205404"/>
                    <a:gd name="connsiteX1073" fmla="*/ 1476851 w 1541508"/>
                    <a:gd name="connsiteY1073" fmla="*/ 1117572 h 1205404"/>
                    <a:gd name="connsiteX1074" fmla="*/ 1484391 w 1541508"/>
                    <a:gd name="connsiteY1074" fmla="*/ 1118435 h 1205404"/>
                    <a:gd name="connsiteX1075" fmla="*/ 1491932 w 1541508"/>
                    <a:gd name="connsiteY1075" fmla="*/ 1116710 h 1205404"/>
                    <a:gd name="connsiteX1076" fmla="*/ 1208425 w 1541508"/>
                    <a:gd name="connsiteY1076" fmla="*/ 1109377 h 1205404"/>
                    <a:gd name="connsiteX1077" fmla="*/ 1201747 w 1541508"/>
                    <a:gd name="connsiteY1077" fmla="*/ 1102045 h 1205404"/>
                    <a:gd name="connsiteX1078" fmla="*/ 1208210 w 1541508"/>
                    <a:gd name="connsiteY1078" fmla="*/ 1114122 h 1205404"/>
                    <a:gd name="connsiteX1079" fmla="*/ 1208425 w 1541508"/>
                    <a:gd name="connsiteY1079" fmla="*/ 1109377 h 1205404"/>
                    <a:gd name="connsiteX1080" fmla="*/ 1376676 w 1541508"/>
                    <a:gd name="connsiteY1080" fmla="*/ 1109809 h 1205404"/>
                    <a:gd name="connsiteX1081" fmla="*/ 1373230 w 1541508"/>
                    <a:gd name="connsiteY1081" fmla="*/ 1107652 h 1205404"/>
                    <a:gd name="connsiteX1082" fmla="*/ 1372368 w 1541508"/>
                    <a:gd name="connsiteY1082" fmla="*/ 1109809 h 1205404"/>
                    <a:gd name="connsiteX1083" fmla="*/ 1375815 w 1541508"/>
                    <a:gd name="connsiteY1083" fmla="*/ 1111965 h 1205404"/>
                    <a:gd name="connsiteX1084" fmla="*/ 1376676 w 1541508"/>
                    <a:gd name="connsiteY1084" fmla="*/ 1109809 h 1205404"/>
                    <a:gd name="connsiteX1085" fmla="*/ 1310970 w 1541508"/>
                    <a:gd name="connsiteY1085" fmla="*/ 1107652 h 1205404"/>
                    <a:gd name="connsiteX1086" fmla="*/ 1308600 w 1541508"/>
                    <a:gd name="connsiteY1086" fmla="*/ 1105496 h 1205404"/>
                    <a:gd name="connsiteX1087" fmla="*/ 1307739 w 1541508"/>
                    <a:gd name="connsiteY1087" fmla="*/ 1107652 h 1205404"/>
                    <a:gd name="connsiteX1088" fmla="*/ 1310109 w 1541508"/>
                    <a:gd name="connsiteY1088" fmla="*/ 1109809 h 1205404"/>
                    <a:gd name="connsiteX1089" fmla="*/ 1310970 w 1541508"/>
                    <a:gd name="connsiteY1089" fmla="*/ 1107652 h 1205404"/>
                    <a:gd name="connsiteX1090" fmla="*/ 1390033 w 1541508"/>
                    <a:gd name="connsiteY1090" fmla="*/ 1108515 h 1205404"/>
                    <a:gd name="connsiteX1091" fmla="*/ 1385940 w 1541508"/>
                    <a:gd name="connsiteY1091" fmla="*/ 1108299 h 1205404"/>
                    <a:gd name="connsiteX1092" fmla="*/ 1387232 w 1541508"/>
                    <a:gd name="connsiteY1092" fmla="*/ 1109593 h 1205404"/>
                    <a:gd name="connsiteX1093" fmla="*/ 1390033 w 1541508"/>
                    <a:gd name="connsiteY1093" fmla="*/ 1108515 h 1205404"/>
                    <a:gd name="connsiteX1094" fmla="*/ 1240955 w 1541508"/>
                    <a:gd name="connsiteY1094" fmla="*/ 1094928 h 1205404"/>
                    <a:gd name="connsiteX1095" fmla="*/ 1237293 w 1541508"/>
                    <a:gd name="connsiteY1095" fmla="*/ 1092556 h 1205404"/>
                    <a:gd name="connsiteX1096" fmla="*/ 1237724 w 1541508"/>
                    <a:gd name="connsiteY1096" fmla="*/ 1095791 h 1205404"/>
                    <a:gd name="connsiteX1097" fmla="*/ 1240955 w 1541508"/>
                    <a:gd name="connsiteY1097" fmla="*/ 1094928 h 1205404"/>
                    <a:gd name="connsiteX1098" fmla="*/ 1106312 w 1541508"/>
                    <a:gd name="connsiteY1098" fmla="*/ 1093850 h 1205404"/>
                    <a:gd name="connsiteX1099" fmla="*/ 1103080 w 1541508"/>
                    <a:gd name="connsiteY1099" fmla="*/ 1091694 h 1205404"/>
                    <a:gd name="connsiteX1100" fmla="*/ 1099849 w 1541508"/>
                    <a:gd name="connsiteY1100" fmla="*/ 1092556 h 1205404"/>
                    <a:gd name="connsiteX1101" fmla="*/ 1103080 w 1541508"/>
                    <a:gd name="connsiteY1101" fmla="*/ 1094713 h 1205404"/>
                    <a:gd name="connsiteX1102" fmla="*/ 1106312 w 1541508"/>
                    <a:gd name="connsiteY1102" fmla="*/ 1093850 h 1205404"/>
                    <a:gd name="connsiteX1103" fmla="*/ 1394557 w 1541508"/>
                    <a:gd name="connsiteY1103" fmla="*/ 1093203 h 1205404"/>
                    <a:gd name="connsiteX1104" fmla="*/ 1387017 w 1541508"/>
                    <a:gd name="connsiteY1104" fmla="*/ 1093203 h 1205404"/>
                    <a:gd name="connsiteX1105" fmla="*/ 1390679 w 1541508"/>
                    <a:gd name="connsiteY1105" fmla="*/ 1094281 h 1205404"/>
                    <a:gd name="connsiteX1106" fmla="*/ 1394557 w 1541508"/>
                    <a:gd name="connsiteY1106" fmla="*/ 1093203 h 1205404"/>
                    <a:gd name="connsiteX1107" fmla="*/ 968436 w 1541508"/>
                    <a:gd name="connsiteY1107" fmla="*/ 1082636 h 1205404"/>
                    <a:gd name="connsiteX1108" fmla="*/ 963912 w 1541508"/>
                    <a:gd name="connsiteY1108" fmla="*/ 1081773 h 1205404"/>
                    <a:gd name="connsiteX1109" fmla="*/ 960896 w 1541508"/>
                    <a:gd name="connsiteY1109" fmla="*/ 1083930 h 1205404"/>
                    <a:gd name="connsiteX1110" fmla="*/ 968436 w 1541508"/>
                    <a:gd name="connsiteY1110" fmla="*/ 1082636 h 1205404"/>
                    <a:gd name="connsiteX1111" fmla="*/ 1118591 w 1541508"/>
                    <a:gd name="connsiteY1111" fmla="*/ 1080480 h 1205404"/>
                    <a:gd name="connsiteX1112" fmla="*/ 1114498 w 1541508"/>
                    <a:gd name="connsiteY1112" fmla="*/ 1080264 h 1205404"/>
                    <a:gd name="connsiteX1113" fmla="*/ 1115791 w 1541508"/>
                    <a:gd name="connsiteY1113" fmla="*/ 1081558 h 1205404"/>
                    <a:gd name="connsiteX1114" fmla="*/ 1118591 w 1541508"/>
                    <a:gd name="connsiteY1114" fmla="*/ 1080480 h 1205404"/>
                    <a:gd name="connsiteX1115" fmla="*/ 818712 w 1541508"/>
                    <a:gd name="connsiteY1115" fmla="*/ 1077460 h 1205404"/>
                    <a:gd name="connsiteX1116" fmla="*/ 807079 w 1541508"/>
                    <a:gd name="connsiteY1116" fmla="*/ 1072932 h 1205404"/>
                    <a:gd name="connsiteX1117" fmla="*/ 804925 w 1541508"/>
                    <a:gd name="connsiteY1117" fmla="*/ 1068187 h 1205404"/>
                    <a:gd name="connsiteX1118" fmla="*/ 820867 w 1541508"/>
                    <a:gd name="connsiteY1118" fmla="*/ 1067756 h 1205404"/>
                    <a:gd name="connsiteX1119" fmla="*/ 831638 w 1541508"/>
                    <a:gd name="connsiteY1119" fmla="*/ 1069050 h 1205404"/>
                    <a:gd name="connsiteX1120" fmla="*/ 824744 w 1541508"/>
                    <a:gd name="connsiteY1120" fmla="*/ 1064737 h 1205404"/>
                    <a:gd name="connsiteX1121" fmla="*/ 809449 w 1541508"/>
                    <a:gd name="connsiteY1121" fmla="*/ 1060639 h 1205404"/>
                    <a:gd name="connsiteX1122" fmla="*/ 792861 w 1541508"/>
                    <a:gd name="connsiteY1122" fmla="*/ 1055679 h 1205404"/>
                    <a:gd name="connsiteX1123" fmla="*/ 784674 w 1541508"/>
                    <a:gd name="connsiteY1123" fmla="*/ 1053523 h 1205404"/>
                    <a:gd name="connsiteX1124" fmla="*/ 775196 w 1541508"/>
                    <a:gd name="connsiteY1124" fmla="*/ 1050503 h 1205404"/>
                    <a:gd name="connsiteX1125" fmla="*/ 766363 w 1541508"/>
                    <a:gd name="connsiteY1125" fmla="*/ 1048347 h 1205404"/>
                    <a:gd name="connsiteX1126" fmla="*/ 784459 w 1541508"/>
                    <a:gd name="connsiteY1126" fmla="*/ 1055032 h 1205404"/>
                    <a:gd name="connsiteX1127" fmla="*/ 788768 w 1541508"/>
                    <a:gd name="connsiteY1127" fmla="*/ 1056326 h 1205404"/>
                    <a:gd name="connsiteX1128" fmla="*/ 765501 w 1541508"/>
                    <a:gd name="connsiteY1128" fmla="*/ 1051150 h 1205404"/>
                    <a:gd name="connsiteX1129" fmla="*/ 754514 w 1541508"/>
                    <a:gd name="connsiteY1129" fmla="*/ 1048994 h 1205404"/>
                    <a:gd name="connsiteX1130" fmla="*/ 753653 w 1541508"/>
                    <a:gd name="connsiteY1130" fmla="*/ 1051366 h 1205404"/>
                    <a:gd name="connsiteX1131" fmla="*/ 757315 w 1541508"/>
                    <a:gd name="connsiteY1131" fmla="*/ 1053738 h 1205404"/>
                    <a:gd name="connsiteX1132" fmla="*/ 761408 w 1541508"/>
                    <a:gd name="connsiteY1132" fmla="*/ 1055895 h 1205404"/>
                    <a:gd name="connsiteX1133" fmla="*/ 768948 w 1541508"/>
                    <a:gd name="connsiteY1133" fmla="*/ 1059130 h 1205404"/>
                    <a:gd name="connsiteX1134" fmla="*/ 776057 w 1541508"/>
                    <a:gd name="connsiteY1134" fmla="*/ 1061933 h 1205404"/>
                    <a:gd name="connsiteX1135" fmla="*/ 784028 w 1541508"/>
                    <a:gd name="connsiteY1135" fmla="*/ 1061933 h 1205404"/>
                    <a:gd name="connsiteX1136" fmla="*/ 774765 w 1541508"/>
                    <a:gd name="connsiteY1136" fmla="*/ 1068403 h 1205404"/>
                    <a:gd name="connsiteX1137" fmla="*/ 767009 w 1541508"/>
                    <a:gd name="connsiteY1137" fmla="*/ 1068187 h 1205404"/>
                    <a:gd name="connsiteX1138" fmla="*/ 774118 w 1541508"/>
                    <a:gd name="connsiteY1138" fmla="*/ 1067325 h 1205404"/>
                    <a:gd name="connsiteX1139" fmla="*/ 781012 w 1541508"/>
                    <a:gd name="connsiteY1139" fmla="*/ 1064305 h 1205404"/>
                    <a:gd name="connsiteX1140" fmla="*/ 780581 w 1541508"/>
                    <a:gd name="connsiteY1140" fmla="*/ 1062364 h 1205404"/>
                    <a:gd name="connsiteX1141" fmla="*/ 768086 w 1541508"/>
                    <a:gd name="connsiteY1141" fmla="*/ 1065384 h 1205404"/>
                    <a:gd name="connsiteX1142" fmla="*/ 756238 w 1541508"/>
                    <a:gd name="connsiteY1142" fmla="*/ 1067972 h 1205404"/>
                    <a:gd name="connsiteX1143" fmla="*/ 773472 w 1541508"/>
                    <a:gd name="connsiteY1143" fmla="*/ 1070775 h 1205404"/>
                    <a:gd name="connsiteX1144" fmla="*/ 804709 w 1541508"/>
                    <a:gd name="connsiteY1144" fmla="*/ 1076382 h 1205404"/>
                    <a:gd name="connsiteX1145" fmla="*/ 818712 w 1541508"/>
                    <a:gd name="connsiteY1145" fmla="*/ 1077460 h 1205404"/>
                    <a:gd name="connsiteX1146" fmla="*/ 1418685 w 1541508"/>
                    <a:gd name="connsiteY1146" fmla="*/ 1077676 h 1205404"/>
                    <a:gd name="connsiteX1147" fmla="*/ 1424286 w 1541508"/>
                    <a:gd name="connsiteY1147" fmla="*/ 1074441 h 1205404"/>
                    <a:gd name="connsiteX1148" fmla="*/ 1417177 w 1541508"/>
                    <a:gd name="connsiteY1148" fmla="*/ 1068187 h 1205404"/>
                    <a:gd name="connsiteX1149" fmla="*/ 1409637 w 1541508"/>
                    <a:gd name="connsiteY1149" fmla="*/ 1070775 h 1205404"/>
                    <a:gd name="connsiteX1150" fmla="*/ 1418685 w 1541508"/>
                    <a:gd name="connsiteY1150" fmla="*/ 1077676 h 1205404"/>
                    <a:gd name="connsiteX1151" fmla="*/ 1529416 w 1541508"/>
                    <a:gd name="connsiteY1151" fmla="*/ 1075519 h 1205404"/>
                    <a:gd name="connsiteX1152" fmla="*/ 1526400 w 1541508"/>
                    <a:gd name="connsiteY1152" fmla="*/ 1074657 h 1205404"/>
                    <a:gd name="connsiteX1153" fmla="*/ 1525108 w 1541508"/>
                    <a:gd name="connsiteY1153" fmla="*/ 1077460 h 1205404"/>
                    <a:gd name="connsiteX1154" fmla="*/ 1529416 w 1541508"/>
                    <a:gd name="connsiteY1154" fmla="*/ 1075519 h 1205404"/>
                    <a:gd name="connsiteX1155" fmla="*/ 310728 w 1541508"/>
                    <a:gd name="connsiteY1155" fmla="*/ 1071853 h 1205404"/>
                    <a:gd name="connsiteX1156" fmla="*/ 306635 w 1541508"/>
                    <a:gd name="connsiteY1156" fmla="*/ 1071638 h 1205404"/>
                    <a:gd name="connsiteX1157" fmla="*/ 307928 w 1541508"/>
                    <a:gd name="connsiteY1157" fmla="*/ 1072932 h 1205404"/>
                    <a:gd name="connsiteX1158" fmla="*/ 310728 w 1541508"/>
                    <a:gd name="connsiteY1158" fmla="*/ 1071853 h 1205404"/>
                    <a:gd name="connsiteX1159" fmla="*/ 1232769 w 1541508"/>
                    <a:gd name="connsiteY1159" fmla="*/ 1064090 h 1205404"/>
                    <a:gd name="connsiteX1160" fmla="*/ 1231907 w 1541508"/>
                    <a:gd name="connsiteY1160" fmla="*/ 1059777 h 1205404"/>
                    <a:gd name="connsiteX1161" fmla="*/ 1226522 w 1541508"/>
                    <a:gd name="connsiteY1161" fmla="*/ 1062364 h 1205404"/>
                    <a:gd name="connsiteX1162" fmla="*/ 1223290 w 1541508"/>
                    <a:gd name="connsiteY1162" fmla="*/ 1063874 h 1205404"/>
                    <a:gd name="connsiteX1163" fmla="*/ 1222428 w 1541508"/>
                    <a:gd name="connsiteY1163" fmla="*/ 1068187 h 1205404"/>
                    <a:gd name="connsiteX1164" fmla="*/ 1226306 w 1541508"/>
                    <a:gd name="connsiteY1164" fmla="*/ 1070991 h 1205404"/>
                    <a:gd name="connsiteX1165" fmla="*/ 1232769 w 1541508"/>
                    <a:gd name="connsiteY1165" fmla="*/ 1064090 h 1205404"/>
                    <a:gd name="connsiteX1166" fmla="*/ 1180635 w 1541508"/>
                    <a:gd name="connsiteY1166" fmla="*/ 1056757 h 1205404"/>
                    <a:gd name="connsiteX1167" fmla="*/ 1179773 w 1541508"/>
                    <a:gd name="connsiteY1167" fmla="*/ 1054170 h 1205404"/>
                    <a:gd name="connsiteX1168" fmla="*/ 1173526 w 1541508"/>
                    <a:gd name="connsiteY1168" fmla="*/ 1057620 h 1205404"/>
                    <a:gd name="connsiteX1169" fmla="*/ 1180635 w 1541508"/>
                    <a:gd name="connsiteY1169" fmla="*/ 1056757 h 1205404"/>
                    <a:gd name="connsiteX1170" fmla="*/ 265057 w 1541508"/>
                    <a:gd name="connsiteY1170" fmla="*/ 1042955 h 1205404"/>
                    <a:gd name="connsiteX1171" fmla="*/ 261179 w 1541508"/>
                    <a:gd name="connsiteY1171" fmla="*/ 1040799 h 1205404"/>
                    <a:gd name="connsiteX1172" fmla="*/ 261826 w 1541508"/>
                    <a:gd name="connsiteY1172" fmla="*/ 1042955 h 1205404"/>
                    <a:gd name="connsiteX1173" fmla="*/ 265057 w 1541508"/>
                    <a:gd name="connsiteY1173" fmla="*/ 1042955 h 1205404"/>
                    <a:gd name="connsiteX1174" fmla="*/ 1345439 w 1541508"/>
                    <a:gd name="connsiteY1174" fmla="*/ 1040583 h 1205404"/>
                    <a:gd name="connsiteX1175" fmla="*/ 1342208 w 1541508"/>
                    <a:gd name="connsiteY1175" fmla="*/ 1038642 h 1205404"/>
                    <a:gd name="connsiteX1176" fmla="*/ 1340269 w 1541508"/>
                    <a:gd name="connsiteY1176" fmla="*/ 1041877 h 1205404"/>
                    <a:gd name="connsiteX1177" fmla="*/ 1345439 w 1541508"/>
                    <a:gd name="connsiteY1177" fmla="*/ 1040583 h 1205404"/>
                    <a:gd name="connsiteX1178" fmla="*/ 1372368 w 1541508"/>
                    <a:gd name="connsiteY1178" fmla="*/ 1023546 h 1205404"/>
                    <a:gd name="connsiteX1179" fmla="*/ 1368921 w 1541508"/>
                    <a:gd name="connsiteY1179" fmla="*/ 1021390 h 1205404"/>
                    <a:gd name="connsiteX1180" fmla="*/ 1366982 w 1541508"/>
                    <a:gd name="connsiteY1180" fmla="*/ 1023546 h 1205404"/>
                    <a:gd name="connsiteX1181" fmla="*/ 1370429 w 1541508"/>
                    <a:gd name="connsiteY1181" fmla="*/ 1025703 h 1205404"/>
                    <a:gd name="connsiteX1182" fmla="*/ 1372368 w 1541508"/>
                    <a:gd name="connsiteY1182" fmla="*/ 1023546 h 1205404"/>
                    <a:gd name="connsiteX1183" fmla="*/ 813973 w 1541508"/>
                    <a:gd name="connsiteY1183" fmla="*/ 997883 h 1205404"/>
                    <a:gd name="connsiteX1184" fmla="*/ 842410 w 1541508"/>
                    <a:gd name="connsiteY1184" fmla="*/ 1000687 h 1205404"/>
                    <a:gd name="connsiteX1185" fmla="*/ 835947 w 1541508"/>
                    <a:gd name="connsiteY1185" fmla="*/ 996374 h 1205404"/>
                    <a:gd name="connsiteX1186" fmla="*/ 814404 w 1541508"/>
                    <a:gd name="connsiteY1186" fmla="*/ 988826 h 1205404"/>
                    <a:gd name="connsiteX1187" fmla="*/ 801478 w 1541508"/>
                    <a:gd name="connsiteY1187" fmla="*/ 983866 h 1205404"/>
                    <a:gd name="connsiteX1188" fmla="*/ 761623 w 1541508"/>
                    <a:gd name="connsiteY1188" fmla="*/ 980415 h 1205404"/>
                    <a:gd name="connsiteX1189" fmla="*/ 761623 w 1541508"/>
                    <a:gd name="connsiteY1189" fmla="*/ 982788 h 1205404"/>
                    <a:gd name="connsiteX1190" fmla="*/ 768733 w 1541508"/>
                    <a:gd name="connsiteY1190" fmla="*/ 982572 h 1205404"/>
                    <a:gd name="connsiteX1191" fmla="*/ 778427 w 1541508"/>
                    <a:gd name="connsiteY1191" fmla="*/ 986022 h 1205404"/>
                    <a:gd name="connsiteX1192" fmla="*/ 791784 w 1541508"/>
                    <a:gd name="connsiteY1192" fmla="*/ 991198 h 1205404"/>
                    <a:gd name="connsiteX1193" fmla="*/ 799970 w 1541508"/>
                    <a:gd name="connsiteY1193" fmla="*/ 999177 h 1205404"/>
                    <a:gd name="connsiteX1194" fmla="*/ 805356 w 1541508"/>
                    <a:gd name="connsiteY1194" fmla="*/ 1003491 h 1205404"/>
                    <a:gd name="connsiteX1195" fmla="*/ 813973 w 1541508"/>
                    <a:gd name="connsiteY1195" fmla="*/ 997883 h 1205404"/>
                    <a:gd name="connsiteX1196" fmla="*/ 1439582 w 1541508"/>
                    <a:gd name="connsiteY1196" fmla="*/ 989904 h 1205404"/>
                    <a:gd name="connsiteX1197" fmla="*/ 1435489 w 1541508"/>
                    <a:gd name="connsiteY1197" fmla="*/ 989689 h 1205404"/>
                    <a:gd name="connsiteX1198" fmla="*/ 1436781 w 1541508"/>
                    <a:gd name="connsiteY1198" fmla="*/ 990982 h 1205404"/>
                    <a:gd name="connsiteX1199" fmla="*/ 1439582 w 1541508"/>
                    <a:gd name="connsiteY1199" fmla="*/ 989904 h 1205404"/>
                    <a:gd name="connsiteX1200" fmla="*/ 328609 w 1541508"/>
                    <a:gd name="connsiteY1200" fmla="*/ 981278 h 1205404"/>
                    <a:gd name="connsiteX1201" fmla="*/ 325377 w 1541508"/>
                    <a:gd name="connsiteY1201" fmla="*/ 980415 h 1205404"/>
                    <a:gd name="connsiteX1202" fmla="*/ 322146 w 1541508"/>
                    <a:gd name="connsiteY1202" fmla="*/ 982572 h 1205404"/>
                    <a:gd name="connsiteX1203" fmla="*/ 325377 w 1541508"/>
                    <a:gd name="connsiteY1203" fmla="*/ 983435 h 1205404"/>
                    <a:gd name="connsiteX1204" fmla="*/ 328609 w 1541508"/>
                    <a:gd name="connsiteY1204" fmla="*/ 981278 h 1205404"/>
                    <a:gd name="connsiteX1205" fmla="*/ 310728 w 1541508"/>
                    <a:gd name="connsiteY1205" fmla="*/ 979121 h 1205404"/>
                    <a:gd name="connsiteX1206" fmla="*/ 306635 w 1541508"/>
                    <a:gd name="connsiteY1206" fmla="*/ 978906 h 1205404"/>
                    <a:gd name="connsiteX1207" fmla="*/ 307928 w 1541508"/>
                    <a:gd name="connsiteY1207" fmla="*/ 980200 h 1205404"/>
                    <a:gd name="connsiteX1208" fmla="*/ 310728 w 1541508"/>
                    <a:gd name="connsiteY1208" fmla="*/ 979121 h 1205404"/>
                    <a:gd name="connsiteX1209" fmla="*/ 301680 w 1541508"/>
                    <a:gd name="connsiteY1209" fmla="*/ 976102 h 1205404"/>
                    <a:gd name="connsiteX1210" fmla="*/ 291986 w 1541508"/>
                    <a:gd name="connsiteY1210" fmla="*/ 971142 h 1205404"/>
                    <a:gd name="connsiteX1211" fmla="*/ 302326 w 1541508"/>
                    <a:gd name="connsiteY1211" fmla="*/ 978043 h 1205404"/>
                    <a:gd name="connsiteX1212" fmla="*/ 301680 w 1541508"/>
                    <a:gd name="connsiteY1212" fmla="*/ 976102 h 1205404"/>
                    <a:gd name="connsiteX1213" fmla="*/ 232312 w 1541508"/>
                    <a:gd name="connsiteY1213" fmla="*/ 955184 h 1205404"/>
                    <a:gd name="connsiteX1214" fmla="*/ 225849 w 1541508"/>
                    <a:gd name="connsiteY1214" fmla="*/ 955184 h 1205404"/>
                    <a:gd name="connsiteX1215" fmla="*/ 228434 w 1541508"/>
                    <a:gd name="connsiteY1215" fmla="*/ 956262 h 1205404"/>
                    <a:gd name="connsiteX1216" fmla="*/ 232312 w 1541508"/>
                    <a:gd name="connsiteY1216" fmla="*/ 955184 h 1205404"/>
                    <a:gd name="connsiteX1217" fmla="*/ 244591 w 1541508"/>
                    <a:gd name="connsiteY1217" fmla="*/ 955831 h 1205404"/>
                    <a:gd name="connsiteX1218" fmla="*/ 240283 w 1541508"/>
                    <a:gd name="connsiteY1218" fmla="*/ 953890 h 1205404"/>
                    <a:gd name="connsiteX1219" fmla="*/ 237267 w 1541508"/>
                    <a:gd name="connsiteY1219" fmla="*/ 954752 h 1205404"/>
                    <a:gd name="connsiteX1220" fmla="*/ 244591 w 1541508"/>
                    <a:gd name="connsiteY1220" fmla="*/ 955831 h 1205404"/>
                    <a:gd name="connsiteX1221" fmla="*/ 463899 w 1541508"/>
                    <a:gd name="connsiteY1221" fmla="*/ 938363 h 1205404"/>
                    <a:gd name="connsiteX1222" fmla="*/ 461314 w 1541508"/>
                    <a:gd name="connsiteY1222" fmla="*/ 940950 h 1205404"/>
                    <a:gd name="connsiteX1223" fmla="*/ 462391 w 1541508"/>
                    <a:gd name="connsiteY1223" fmla="*/ 942244 h 1205404"/>
                    <a:gd name="connsiteX1224" fmla="*/ 463899 w 1541508"/>
                    <a:gd name="connsiteY1224" fmla="*/ 938363 h 1205404"/>
                    <a:gd name="connsiteX1225" fmla="*/ 467561 w 1541508"/>
                    <a:gd name="connsiteY1225" fmla="*/ 932971 h 1205404"/>
                    <a:gd name="connsiteX1226" fmla="*/ 466700 w 1541508"/>
                    <a:gd name="connsiteY1226" fmla="*/ 930815 h 1205404"/>
                    <a:gd name="connsiteX1227" fmla="*/ 463253 w 1541508"/>
                    <a:gd name="connsiteY1227" fmla="*/ 932971 h 1205404"/>
                    <a:gd name="connsiteX1228" fmla="*/ 464114 w 1541508"/>
                    <a:gd name="connsiteY1228" fmla="*/ 935128 h 1205404"/>
                    <a:gd name="connsiteX1229" fmla="*/ 467561 w 1541508"/>
                    <a:gd name="connsiteY1229" fmla="*/ 932971 h 1205404"/>
                    <a:gd name="connsiteX1230" fmla="*/ 456790 w 1541508"/>
                    <a:gd name="connsiteY1230" fmla="*/ 928658 h 1205404"/>
                    <a:gd name="connsiteX1231" fmla="*/ 457652 w 1541508"/>
                    <a:gd name="connsiteY1231" fmla="*/ 923482 h 1205404"/>
                    <a:gd name="connsiteX1232" fmla="*/ 456790 w 1541508"/>
                    <a:gd name="connsiteY1232" fmla="*/ 920679 h 1205404"/>
                    <a:gd name="connsiteX1233" fmla="*/ 454851 w 1541508"/>
                    <a:gd name="connsiteY1233" fmla="*/ 922404 h 1205404"/>
                    <a:gd name="connsiteX1234" fmla="*/ 453343 w 1541508"/>
                    <a:gd name="connsiteY1234" fmla="*/ 925639 h 1205404"/>
                    <a:gd name="connsiteX1235" fmla="*/ 453774 w 1541508"/>
                    <a:gd name="connsiteY1235" fmla="*/ 928874 h 1205404"/>
                    <a:gd name="connsiteX1236" fmla="*/ 456790 w 1541508"/>
                    <a:gd name="connsiteY1236" fmla="*/ 928658 h 1205404"/>
                    <a:gd name="connsiteX1237" fmla="*/ 179962 w 1541508"/>
                    <a:gd name="connsiteY1237" fmla="*/ 926502 h 1205404"/>
                    <a:gd name="connsiteX1238" fmla="*/ 179100 w 1541508"/>
                    <a:gd name="connsiteY1238" fmla="*/ 924345 h 1205404"/>
                    <a:gd name="connsiteX1239" fmla="*/ 176731 w 1541508"/>
                    <a:gd name="connsiteY1239" fmla="*/ 926502 h 1205404"/>
                    <a:gd name="connsiteX1240" fmla="*/ 177592 w 1541508"/>
                    <a:gd name="connsiteY1240" fmla="*/ 928658 h 1205404"/>
                    <a:gd name="connsiteX1241" fmla="*/ 179962 w 1541508"/>
                    <a:gd name="connsiteY1241" fmla="*/ 926502 h 1205404"/>
                    <a:gd name="connsiteX1242" fmla="*/ 475101 w 1541508"/>
                    <a:gd name="connsiteY1242" fmla="*/ 916797 h 1205404"/>
                    <a:gd name="connsiteX1243" fmla="*/ 463468 w 1541508"/>
                    <a:gd name="connsiteY1243" fmla="*/ 915503 h 1205404"/>
                    <a:gd name="connsiteX1244" fmla="*/ 466269 w 1541508"/>
                    <a:gd name="connsiteY1244" fmla="*/ 916366 h 1205404"/>
                    <a:gd name="connsiteX1245" fmla="*/ 471655 w 1541508"/>
                    <a:gd name="connsiteY1245" fmla="*/ 917660 h 1205404"/>
                    <a:gd name="connsiteX1246" fmla="*/ 475532 w 1541508"/>
                    <a:gd name="connsiteY1246" fmla="*/ 920032 h 1205404"/>
                    <a:gd name="connsiteX1247" fmla="*/ 475101 w 1541508"/>
                    <a:gd name="connsiteY1247" fmla="*/ 916797 h 1205404"/>
                    <a:gd name="connsiteX1248" fmla="*/ 472085 w 1541508"/>
                    <a:gd name="connsiteY1248" fmla="*/ 908818 h 1205404"/>
                    <a:gd name="connsiteX1249" fmla="*/ 471224 w 1541508"/>
                    <a:gd name="connsiteY1249" fmla="*/ 907955 h 1205404"/>
                    <a:gd name="connsiteX1250" fmla="*/ 466915 w 1541508"/>
                    <a:gd name="connsiteY1250" fmla="*/ 905799 h 1205404"/>
                    <a:gd name="connsiteX1251" fmla="*/ 463468 w 1541508"/>
                    <a:gd name="connsiteY1251" fmla="*/ 904720 h 1205404"/>
                    <a:gd name="connsiteX1252" fmla="*/ 464330 w 1541508"/>
                    <a:gd name="connsiteY1252" fmla="*/ 907093 h 1205404"/>
                    <a:gd name="connsiteX1253" fmla="*/ 465407 w 1541508"/>
                    <a:gd name="connsiteY1253" fmla="*/ 909249 h 1205404"/>
                    <a:gd name="connsiteX1254" fmla="*/ 467346 w 1541508"/>
                    <a:gd name="connsiteY1254" fmla="*/ 911406 h 1205404"/>
                    <a:gd name="connsiteX1255" fmla="*/ 472085 w 1541508"/>
                    <a:gd name="connsiteY1255" fmla="*/ 908818 h 1205404"/>
                    <a:gd name="connsiteX1256" fmla="*/ 457867 w 1541508"/>
                    <a:gd name="connsiteY1256" fmla="*/ 901917 h 1205404"/>
                    <a:gd name="connsiteX1257" fmla="*/ 454205 w 1541508"/>
                    <a:gd name="connsiteY1257" fmla="*/ 898251 h 1205404"/>
                    <a:gd name="connsiteX1258" fmla="*/ 453343 w 1541508"/>
                    <a:gd name="connsiteY1258" fmla="*/ 899113 h 1205404"/>
                    <a:gd name="connsiteX1259" fmla="*/ 457867 w 1541508"/>
                    <a:gd name="connsiteY1259" fmla="*/ 901917 h 1205404"/>
                    <a:gd name="connsiteX1260" fmla="*/ 466484 w 1541508"/>
                    <a:gd name="connsiteY1260" fmla="*/ 893075 h 1205404"/>
                    <a:gd name="connsiteX1261" fmla="*/ 465622 w 1541508"/>
                    <a:gd name="connsiteY1261" fmla="*/ 889840 h 1205404"/>
                    <a:gd name="connsiteX1262" fmla="*/ 463468 w 1541508"/>
                    <a:gd name="connsiteY1262" fmla="*/ 893075 h 1205404"/>
                    <a:gd name="connsiteX1263" fmla="*/ 464330 w 1541508"/>
                    <a:gd name="connsiteY1263" fmla="*/ 896310 h 1205404"/>
                    <a:gd name="connsiteX1264" fmla="*/ 466484 w 1541508"/>
                    <a:gd name="connsiteY1264" fmla="*/ 893075 h 1205404"/>
                    <a:gd name="connsiteX1265" fmla="*/ 480918 w 1541508"/>
                    <a:gd name="connsiteY1265" fmla="*/ 895016 h 1205404"/>
                    <a:gd name="connsiteX1266" fmla="*/ 476825 w 1541508"/>
                    <a:gd name="connsiteY1266" fmla="*/ 894800 h 1205404"/>
                    <a:gd name="connsiteX1267" fmla="*/ 478117 w 1541508"/>
                    <a:gd name="connsiteY1267" fmla="*/ 896094 h 1205404"/>
                    <a:gd name="connsiteX1268" fmla="*/ 480918 w 1541508"/>
                    <a:gd name="connsiteY1268" fmla="*/ 895016 h 1205404"/>
                    <a:gd name="connsiteX1269" fmla="*/ 455282 w 1541508"/>
                    <a:gd name="connsiteY1269" fmla="*/ 878410 h 1205404"/>
                    <a:gd name="connsiteX1270" fmla="*/ 452481 w 1541508"/>
                    <a:gd name="connsiteY1270" fmla="*/ 873235 h 1205404"/>
                    <a:gd name="connsiteX1271" fmla="*/ 452050 w 1541508"/>
                    <a:gd name="connsiteY1271" fmla="*/ 878842 h 1205404"/>
                    <a:gd name="connsiteX1272" fmla="*/ 454851 w 1541508"/>
                    <a:gd name="connsiteY1272" fmla="*/ 884017 h 1205404"/>
                    <a:gd name="connsiteX1273" fmla="*/ 455282 w 1541508"/>
                    <a:gd name="connsiteY1273" fmla="*/ 878410 h 1205404"/>
                    <a:gd name="connsiteX1274" fmla="*/ 907254 w 1541508"/>
                    <a:gd name="connsiteY1274" fmla="*/ 852963 h 1205404"/>
                    <a:gd name="connsiteX1275" fmla="*/ 901438 w 1541508"/>
                    <a:gd name="connsiteY1275" fmla="*/ 818674 h 1205404"/>
                    <a:gd name="connsiteX1276" fmla="*/ 899499 w 1541508"/>
                    <a:gd name="connsiteY1276" fmla="*/ 820399 h 1205404"/>
                    <a:gd name="connsiteX1277" fmla="*/ 897560 w 1541508"/>
                    <a:gd name="connsiteY1277" fmla="*/ 824928 h 1205404"/>
                    <a:gd name="connsiteX1278" fmla="*/ 892390 w 1541508"/>
                    <a:gd name="connsiteY1278" fmla="*/ 825575 h 1205404"/>
                    <a:gd name="connsiteX1279" fmla="*/ 889373 w 1541508"/>
                    <a:gd name="connsiteY1279" fmla="*/ 825790 h 1205404"/>
                    <a:gd name="connsiteX1280" fmla="*/ 887865 w 1541508"/>
                    <a:gd name="connsiteY1280" fmla="*/ 833338 h 1205404"/>
                    <a:gd name="connsiteX1281" fmla="*/ 891312 w 1541508"/>
                    <a:gd name="connsiteY1281" fmla="*/ 840024 h 1205404"/>
                    <a:gd name="connsiteX1282" fmla="*/ 896267 w 1541508"/>
                    <a:gd name="connsiteY1282" fmla="*/ 842180 h 1205404"/>
                    <a:gd name="connsiteX1283" fmla="*/ 891528 w 1541508"/>
                    <a:gd name="connsiteY1283" fmla="*/ 842180 h 1205404"/>
                    <a:gd name="connsiteX1284" fmla="*/ 892605 w 1541508"/>
                    <a:gd name="connsiteY1284" fmla="*/ 849944 h 1205404"/>
                    <a:gd name="connsiteX1285" fmla="*/ 907254 w 1541508"/>
                    <a:gd name="connsiteY1285" fmla="*/ 852963 h 1205404"/>
                    <a:gd name="connsiteX1286" fmla="*/ 1446691 w 1541508"/>
                    <a:gd name="connsiteY1286" fmla="*/ 854473 h 1205404"/>
                    <a:gd name="connsiteX1287" fmla="*/ 1439797 w 1541508"/>
                    <a:gd name="connsiteY1287" fmla="*/ 851238 h 1205404"/>
                    <a:gd name="connsiteX1288" fmla="*/ 1436781 w 1541508"/>
                    <a:gd name="connsiteY1288" fmla="*/ 852100 h 1205404"/>
                    <a:gd name="connsiteX1289" fmla="*/ 1446691 w 1541508"/>
                    <a:gd name="connsiteY1289" fmla="*/ 854473 h 1205404"/>
                    <a:gd name="connsiteX1290" fmla="*/ 460021 w 1541508"/>
                    <a:gd name="connsiteY1290" fmla="*/ 846709 h 1205404"/>
                    <a:gd name="connsiteX1291" fmla="*/ 459160 w 1541508"/>
                    <a:gd name="connsiteY1291" fmla="*/ 844552 h 1205404"/>
                    <a:gd name="connsiteX1292" fmla="*/ 456790 w 1541508"/>
                    <a:gd name="connsiteY1292" fmla="*/ 846709 h 1205404"/>
                    <a:gd name="connsiteX1293" fmla="*/ 457652 w 1541508"/>
                    <a:gd name="connsiteY1293" fmla="*/ 848866 h 1205404"/>
                    <a:gd name="connsiteX1294" fmla="*/ 460021 w 1541508"/>
                    <a:gd name="connsiteY1294" fmla="*/ 846709 h 1205404"/>
                    <a:gd name="connsiteX1295" fmla="*/ 901653 w 1541508"/>
                    <a:gd name="connsiteY1295" fmla="*/ 808969 h 1205404"/>
                    <a:gd name="connsiteX1296" fmla="*/ 895190 w 1541508"/>
                    <a:gd name="connsiteY1296" fmla="*/ 801421 h 1205404"/>
                    <a:gd name="connsiteX1297" fmla="*/ 888727 w 1541508"/>
                    <a:gd name="connsiteY1297" fmla="*/ 797971 h 1205404"/>
                    <a:gd name="connsiteX1298" fmla="*/ 894328 w 1541508"/>
                    <a:gd name="connsiteY1298" fmla="*/ 805519 h 1205404"/>
                    <a:gd name="connsiteX1299" fmla="*/ 901653 w 1541508"/>
                    <a:gd name="connsiteY1299" fmla="*/ 808969 h 1205404"/>
                    <a:gd name="connsiteX1300" fmla="*/ 482857 w 1541508"/>
                    <a:gd name="connsiteY1300" fmla="*/ 782875 h 1205404"/>
                    <a:gd name="connsiteX1301" fmla="*/ 489751 w 1541508"/>
                    <a:gd name="connsiteY1301" fmla="*/ 776837 h 1205404"/>
                    <a:gd name="connsiteX1302" fmla="*/ 494059 w 1541508"/>
                    <a:gd name="connsiteY1302" fmla="*/ 771661 h 1205404"/>
                    <a:gd name="connsiteX1303" fmla="*/ 494059 w 1541508"/>
                    <a:gd name="connsiteY1303" fmla="*/ 769073 h 1205404"/>
                    <a:gd name="connsiteX1304" fmla="*/ 496644 w 1541508"/>
                    <a:gd name="connsiteY1304" fmla="*/ 764329 h 1205404"/>
                    <a:gd name="connsiteX1305" fmla="*/ 494706 w 1541508"/>
                    <a:gd name="connsiteY1305" fmla="*/ 762388 h 1205404"/>
                    <a:gd name="connsiteX1306" fmla="*/ 490181 w 1541508"/>
                    <a:gd name="connsiteY1306" fmla="*/ 763682 h 1205404"/>
                    <a:gd name="connsiteX1307" fmla="*/ 488458 w 1541508"/>
                    <a:gd name="connsiteY1307" fmla="*/ 764976 h 1205404"/>
                    <a:gd name="connsiteX1308" fmla="*/ 483934 w 1541508"/>
                    <a:gd name="connsiteY1308" fmla="*/ 773602 h 1205404"/>
                    <a:gd name="connsiteX1309" fmla="*/ 480487 w 1541508"/>
                    <a:gd name="connsiteY1309" fmla="*/ 786325 h 1205404"/>
                    <a:gd name="connsiteX1310" fmla="*/ 482857 w 1541508"/>
                    <a:gd name="connsiteY1310" fmla="*/ 782875 h 1205404"/>
                    <a:gd name="connsiteX1311" fmla="*/ 1016477 w 1541508"/>
                    <a:gd name="connsiteY1311" fmla="*/ 763466 h 1205404"/>
                    <a:gd name="connsiteX1312" fmla="*/ 1018632 w 1541508"/>
                    <a:gd name="connsiteY1312" fmla="*/ 757212 h 1205404"/>
                    <a:gd name="connsiteX1313" fmla="*/ 1030265 w 1541508"/>
                    <a:gd name="connsiteY1313" fmla="*/ 749017 h 1205404"/>
                    <a:gd name="connsiteX1314" fmla="*/ 1031557 w 1541508"/>
                    <a:gd name="connsiteY1314" fmla="*/ 747076 h 1205404"/>
                    <a:gd name="connsiteX1315" fmla="*/ 1030049 w 1541508"/>
                    <a:gd name="connsiteY1315" fmla="*/ 742547 h 1205404"/>
                    <a:gd name="connsiteX1316" fmla="*/ 1029834 w 1541508"/>
                    <a:gd name="connsiteY1316" fmla="*/ 737372 h 1205404"/>
                    <a:gd name="connsiteX1317" fmla="*/ 1026818 w 1541508"/>
                    <a:gd name="connsiteY1317" fmla="*/ 727020 h 1205404"/>
                    <a:gd name="connsiteX1318" fmla="*/ 1024233 w 1541508"/>
                    <a:gd name="connsiteY1318" fmla="*/ 723785 h 1205404"/>
                    <a:gd name="connsiteX1319" fmla="*/ 1023156 w 1541508"/>
                    <a:gd name="connsiteY1319" fmla="*/ 727020 h 1205404"/>
                    <a:gd name="connsiteX1320" fmla="*/ 1014108 w 1541508"/>
                    <a:gd name="connsiteY1320" fmla="*/ 728745 h 1205404"/>
                    <a:gd name="connsiteX1321" fmla="*/ 1000320 w 1541508"/>
                    <a:gd name="connsiteY1321" fmla="*/ 725511 h 1205404"/>
                    <a:gd name="connsiteX1322" fmla="*/ 984809 w 1541508"/>
                    <a:gd name="connsiteY1322" fmla="*/ 729392 h 1205404"/>
                    <a:gd name="connsiteX1323" fmla="*/ 979854 w 1541508"/>
                    <a:gd name="connsiteY1323" fmla="*/ 732412 h 1205404"/>
                    <a:gd name="connsiteX1324" fmla="*/ 983301 w 1541508"/>
                    <a:gd name="connsiteY1324" fmla="*/ 736940 h 1205404"/>
                    <a:gd name="connsiteX1325" fmla="*/ 982439 w 1541508"/>
                    <a:gd name="connsiteY1325" fmla="*/ 742332 h 1205404"/>
                    <a:gd name="connsiteX1326" fmla="*/ 978346 w 1541508"/>
                    <a:gd name="connsiteY1326" fmla="*/ 738450 h 1205404"/>
                    <a:gd name="connsiteX1327" fmla="*/ 977484 w 1541508"/>
                    <a:gd name="connsiteY1327" fmla="*/ 737587 h 1205404"/>
                    <a:gd name="connsiteX1328" fmla="*/ 968005 w 1541508"/>
                    <a:gd name="connsiteY1328" fmla="*/ 735431 h 1205404"/>
                    <a:gd name="connsiteX1329" fmla="*/ 954433 w 1541508"/>
                    <a:gd name="connsiteY1329" fmla="*/ 730039 h 1205404"/>
                    <a:gd name="connsiteX1330" fmla="*/ 942585 w 1541508"/>
                    <a:gd name="connsiteY1330" fmla="*/ 726805 h 1205404"/>
                    <a:gd name="connsiteX1331" fmla="*/ 941508 w 1541508"/>
                    <a:gd name="connsiteY1331" fmla="*/ 728961 h 1205404"/>
                    <a:gd name="connsiteX1332" fmla="*/ 936768 w 1541508"/>
                    <a:gd name="connsiteY1332" fmla="*/ 731765 h 1205404"/>
                    <a:gd name="connsiteX1333" fmla="*/ 927505 w 1541508"/>
                    <a:gd name="connsiteY1333" fmla="*/ 731333 h 1205404"/>
                    <a:gd name="connsiteX1334" fmla="*/ 960465 w 1541508"/>
                    <a:gd name="connsiteY1334" fmla="*/ 747507 h 1205404"/>
                    <a:gd name="connsiteX1335" fmla="*/ 971883 w 1541508"/>
                    <a:gd name="connsiteY1335" fmla="*/ 752036 h 1205404"/>
                    <a:gd name="connsiteX1336" fmla="*/ 975546 w 1541508"/>
                    <a:gd name="connsiteY1336" fmla="*/ 753977 h 1205404"/>
                    <a:gd name="connsiteX1337" fmla="*/ 973607 w 1541508"/>
                    <a:gd name="connsiteY1337" fmla="*/ 750742 h 1205404"/>
                    <a:gd name="connsiteX1338" fmla="*/ 972099 w 1541508"/>
                    <a:gd name="connsiteY1338" fmla="*/ 747507 h 1205404"/>
                    <a:gd name="connsiteX1339" fmla="*/ 985671 w 1541508"/>
                    <a:gd name="connsiteY1339" fmla="*/ 753762 h 1205404"/>
                    <a:gd name="connsiteX1340" fmla="*/ 982655 w 1541508"/>
                    <a:gd name="connsiteY1340" fmla="*/ 754840 h 1205404"/>
                    <a:gd name="connsiteX1341" fmla="*/ 977915 w 1541508"/>
                    <a:gd name="connsiteY1341" fmla="*/ 756349 h 1205404"/>
                    <a:gd name="connsiteX1342" fmla="*/ 978346 w 1541508"/>
                    <a:gd name="connsiteY1342" fmla="*/ 757643 h 1205404"/>
                    <a:gd name="connsiteX1343" fmla="*/ 992134 w 1541508"/>
                    <a:gd name="connsiteY1343" fmla="*/ 760447 h 1205404"/>
                    <a:gd name="connsiteX1344" fmla="*/ 1016477 w 1541508"/>
                    <a:gd name="connsiteY1344" fmla="*/ 763466 h 1205404"/>
                    <a:gd name="connsiteX1345" fmla="*/ 489104 w 1541508"/>
                    <a:gd name="connsiteY1345" fmla="*/ 755918 h 1205404"/>
                    <a:gd name="connsiteX1346" fmla="*/ 480918 w 1541508"/>
                    <a:gd name="connsiteY1346" fmla="*/ 754193 h 1205404"/>
                    <a:gd name="connsiteX1347" fmla="*/ 478333 w 1541508"/>
                    <a:gd name="connsiteY1347" fmla="*/ 755487 h 1205404"/>
                    <a:gd name="connsiteX1348" fmla="*/ 484580 w 1541508"/>
                    <a:gd name="connsiteY1348" fmla="*/ 758506 h 1205404"/>
                    <a:gd name="connsiteX1349" fmla="*/ 489104 w 1541508"/>
                    <a:gd name="connsiteY1349" fmla="*/ 755918 h 1205404"/>
                    <a:gd name="connsiteX1350" fmla="*/ 1316356 w 1541508"/>
                    <a:gd name="connsiteY1350" fmla="*/ 749664 h 1205404"/>
                    <a:gd name="connsiteX1351" fmla="*/ 1310970 w 1541508"/>
                    <a:gd name="connsiteY1351" fmla="*/ 749664 h 1205404"/>
                    <a:gd name="connsiteX1352" fmla="*/ 1311401 w 1541508"/>
                    <a:gd name="connsiteY1352" fmla="*/ 751821 h 1205404"/>
                    <a:gd name="connsiteX1353" fmla="*/ 1316356 w 1541508"/>
                    <a:gd name="connsiteY1353" fmla="*/ 749664 h 1205404"/>
                    <a:gd name="connsiteX1354" fmla="*/ 1338976 w 1541508"/>
                    <a:gd name="connsiteY1354" fmla="*/ 720335 h 1205404"/>
                    <a:gd name="connsiteX1355" fmla="*/ 1334452 w 1541508"/>
                    <a:gd name="connsiteY1355" fmla="*/ 719472 h 1205404"/>
                    <a:gd name="connsiteX1356" fmla="*/ 1331436 w 1541508"/>
                    <a:gd name="connsiteY1356" fmla="*/ 721629 h 1205404"/>
                    <a:gd name="connsiteX1357" fmla="*/ 1338976 w 1541508"/>
                    <a:gd name="connsiteY1357" fmla="*/ 720335 h 1205404"/>
                    <a:gd name="connsiteX1358" fmla="*/ 1055686 w 1541508"/>
                    <a:gd name="connsiteY1358" fmla="*/ 716237 h 1205404"/>
                    <a:gd name="connsiteX1359" fmla="*/ 1047715 w 1541508"/>
                    <a:gd name="connsiteY1359" fmla="*/ 715375 h 1205404"/>
                    <a:gd name="connsiteX1360" fmla="*/ 1037374 w 1541508"/>
                    <a:gd name="connsiteY1360" fmla="*/ 716884 h 1205404"/>
                    <a:gd name="connsiteX1361" fmla="*/ 1055686 w 1541508"/>
                    <a:gd name="connsiteY1361" fmla="*/ 716237 h 1205404"/>
                    <a:gd name="connsiteX1362" fmla="*/ 1015831 w 1541508"/>
                    <a:gd name="connsiteY1362" fmla="*/ 713865 h 1205404"/>
                    <a:gd name="connsiteX1363" fmla="*/ 999458 w 1541508"/>
                    <a:gd name="connsiteY1363" fmla="*/ 698338 h 1205404"/>
                    <a:gd name="connsiteX1364" fmla="*/ 982870 w 1541508"/>
                    <a:gd name="connsiteY1364" fmla="*/ 686261 h 1205404"/>
                    <a:gd name="connsiteX1365" fmla="*/ 970591 w 1541508"/>
                    <a:gd name="connsiteY1365" fmla="*/ 659736 h 1205404"/>
                    <a:gd name="connsiteX1366" fmla="*/ 961112 w 1541508"/>
                    <a:gd name="connsiteY1366" fmla="*/ 644856 h 1205404"/>
                    <a:gd name="connsiteX1367" fmla="*/ 944524 w 1541508"/>
                    <a:gd name="connsiteY1367" fmla="*/ 640327 h 1205404"/>
                    <a:gd name="connsiteX1368" fmla="*/ 971668 w 1541508"/>
                    <a:gd name="connsiteY1368" fmla="*/ 691006 h 1205404"/>
                    <a:gd name="connsiteX1369" fmla="*/ 974899 w 1541508"/>
                    <a:gd name="connsiteY1369" fmla="*/ 699632 h 1205404"/>
                    <a:gd name="connsiteX1370" fmla="*/ 977054 w 1541508"/>
                    <a:gd name="connsiteY1370" fmla="*/ 702867 h 1205404"/>
                    <a:gd name="connsiteX1371" fmla="*/ 986102 w 1541508"/>
                    <a:gd name="connsiteY1371" fmla="*/ 708043 h 1205404"/>
                    <a:gd name="connsiteX1372" fmla="*/ 993642 w 1541508"/>
                    <a:gd name="connsiteY1372" fmla="*/ 709768 h 1205404"/>
                    <a:gd name="connsiteX1373" fmla="*/ 1015831 w 1541508"/>
                    <a:gd name="connsiteY1373" fmla="*/ 713865 h 1205404"/>
                    <a:gd name="connsiteX1374" fmla="*/ 1052454 w 1541508"/>
                    <a:gd name="connsiteY1374" fmla="*/ 707396 h 1205404"/>
                    <a:gd name="connsiteX1375" fmla="*/ 1063656 w 1541508"/>
                    <a:gd name="connsiteY1375" fmla="*/ 708474 h 1205404"/>
                    <a:gd name="connsiteX1376" fmla="*/ 1078090 w 1541508"/>
                    <a:gd name="connsiteY1376" fmla="*/ 706317 h 1205404"/>
                    <a:gd name="connsiteX1377" fmla="*/ 1066026 w 1541508"/>
                    <a:gd name="connsiteY1377" fmla="*/ 695750 h 1205404"/>
                    <a:gd name="connsiteX1378" fmla="*/ 1058486 w 1541508"/>
                    <a:gd name="connsiteY1378" fmla="*/ 696613 h 1205404"/>
                    <a:gd name="connsiteX1379" fmla="*/ 1052885 w 1541508"/>
                    <a:gd name="connsiteY1379" fmla="*/ 684967 h 1205404"/>
                    <a:gd name="connsiteX1380" fmla="*/ 1044914 w 1541508"/>
                    <a:gd name="connsiteY1380" fmla="*/ 673538 h 1205404"/>
                    <a:gd name="connsiteX1381" fmla="*/ 1032204 w 1541508"/>
                    <a:gd name="connsiteY1381" fmla="*/ 661245 h 1205404"/>
                    <a:gd name="connsiteX1382" fmla="*/ 1031557 w 1541508"/>
                    <a:gd name="connsiteY1382" fmla="*/ 670519 h 1205404"/>
                    <a:gd name="connsiteX1383" fmla="*/ 1027680 w 1541508"/>
                    <a:gd name="connsiteY1383" fmla="*/ 678929 h 1205404"/>
                    <a:gd name="connsiteX1384" fmla="*/ 1019924 w 1541508"/>
                    <a:gd name="connsiteY1384" fmla="*/ 675047 h 1205404"/>
                    <a:gd name="connsiteX1385" fmla="*/ 1014754 w 1541508"/>
                    <a:gd name="connsiteY1385" fmla="*/ 672028 h 1205404"/>
                    <a:gd name="connsiteX1386" fmla="*/ 1023156 w 1541508"/>
                    <a:gd name="connsiteY1386" fmla="*/ 681733 h 1205404"/>
                    <a:gd name="connsiteX1387" fmla="*/ 1031988 w 1541508"/>
                    <a:gd name="connsiteY1387" fmla="*/ 693594 h 1205404"/>
                    <a:gd name="connsiteX1388" fmla="*/ 1033065 w 1541508"/>
                    <a:gd name="connsiteY1388" fmla="*/ 696828 h 1205404"/>
                    <a:gd name="connsiteX1389" fmla="*/ 1029834 w 1541508"/>
                    <a:gd name="connsiteY1389" fmla="*/ 704808 h 1205404"/>
                    <a:gd name="connsiteX1390" fmla="*/ 1024448 w 1541508"/>
                    <a:gd name="connsiteY1390" fmla="*/ 710415 h 1205404"/>
                    <a:gd name="connsiteX1391" fmla="*/ 1034789 w 1541508"/>
                    <a:gd name="connsiteY1391" fmla="*/ 711924 h 1205404"/>
                    <a:gd name="connsiteX1392" fmla="*/ 1052454 w 1541508"/>
                    <a:gd name="connsiteY1392" fmla="*/ 707396 h 1205404"/>
                    <a:gd name="connsiteX1393" fmla="*/ 1057624 w 1541508"/>
                    <a:gd name="connsiteY1393" fmla="*/ 710415 h 1205404"/>
                    <a:gd name="connsiteX1394" fmla="*/ 1054393 w 1541508"/>
                    <a:gd name="connsiteY1394" fmla="*/ 708690 h 1205404"/>
                    <a:gd name="connsiteX1395" fmla="*/ 1052454 w 1541508"/>
                    <a:gd name="connsiteY1395" fmla="*/ 710415 h 1205404"/>
                    <a:gd name="connsiteX1396" fmla="*/ 1055686 w 1541508"/>
                    <a:gd name="connsiteY1396" fmla="*/ 712356 h 1205404"/>
                    <a:gd name="connsiteX1397" fmla="*/ 1057624 w 1541508"/>
                    <a:gd name="connsiteY1397" fmla="*/ 710415 h 1205404"/>
                    <a:gd name="connsiteX1398" fmla="*/ 1127855 w 1541508"/>
                    <a:gd name="connsiteY1398" fmla="*/ 676988 h 1205404"/>
                    <a:gd name="connsiteX1399" fmla="*/ 1100926 w 1541508"/>
                    <a:gd name="connsiteY1399" fmla="*/ 666637 h 1205404"/>
                    <a:gd name="connsiteX1400" fmla="*/ 1081968 w 1541508"/>
                    <a:gd name="connsiteY1400" fmla="*/ 665990 h 1205404"/>
                    <a:gd name="connsiteX1401" fmla="*/ 1082183 w 1541508"/>
                    <a:gd name="connsiteY1401" fmla="*/ 671381 h 1205404"/>
                    <a:gd name="connsiteX1402" fmla="*/ 1104804 w 1541508"/>
                    <a:gd name="connsiteY1402" fmla="*/ 675263 h 1205404"/>
                    <a:gd name="connsiteX1403" fmla="*/ 1119237 w 1541508"/>
                    <a:gd name="connsiteY1403" fmla="*/ 676988 h 1205404"/>
                    <a:gd name="connsiteX1404" fmla="*/ 1123546 w 1541508"/>
                    <a:gd name="connsiteY1404" fmla="*/ 678498 h 1205404"/>
                    <a:gd name="connsiteX1405" fmla="*/ 1127855 w 1541508"/>
                    <a:gd name="connsiteY1405" fmla="*/ 676988 h 1205404"/>
                    <a:gd name="connsiteX1406" fmla="*/ 1078306 w 1541508"/>
                    <a:gd name="connsiteY1406" fmla="*/ 655854 h 1205404"/>
                    <a:gd name="connsiteX1407" fmla="*/ 1045991 w 1541508"/>
                    <a:gd name="connsiteY1407" fmla="*/ 640327 h 1205404"/>
                    <a:gd name="connsiteX1408" fmla="*/ 1011522 w 1541508"/>
                    <a:gd name="connsiteY1408" fmla="*/ 633210 h 1205404"/>
                    <a:gd name="connsiteX1409" fmla="*/ 1011522 w 1541508"/>
                    <a:gd name="connsiteY1409" fmla="*/ 639680 h 1205404"/>
                    <a:gd name="connsiteX1410" fmla="*/ 1015831 w 1541508"/>
                    <a:gd name="connsiteY1410" fmla="*/ 637092 h 1205404"/>
                    <a:gd name="connsiteX1411" fmla="*/ 1017554 w 1541508"/>
                    <a:gd name="connsiteY1411" fmla="*/ 636876 h 1205404"/>
                    <a:gd name="connsiteX1412" fmla="*/ 1031988 w 1541508"/>
                    <a:gd name="connsiteY1412" fmla="*/ 645934 h 1205404"/>
                    <a:gd name="connsiteX1413" fmla="*/ 1054608 w 1541508"/>
                    <a:gd name="connsiteY1413" fmla="*/ 651325 h 1205404"/>
                    <a:gd name="connsiteX1414" fmla="*/ 1061287 w 1541508"/>
                    <a:gd name="connsiteY1414" fmla="*/ 652188 h 1205404"/>
                    <a:gd name="connsiteX1415" fmla="*/ 1065595 w 1541508"/>
                    <a:gd name="connsiteY1415" fmla="*/ 655423 h 1205404"/>
                    <a:gd name="connsiteX1416" fmla="*/ 1075721 w 1541508"/>
                    <a:gd name="connsiteY1416" fmla="*/ 656501 h 1205404"/>
                    <a:gd name="connsiteX1417" fmla="*/ 1078306 w 1541508"/>
                    <a:gd name="connsiteY1417" fmla="*/ 655854 h 1205404"/>
                    <a:gd name="connsiteX1418" fmla="*/ 1023371 w 1541508"/>
                    <a:gd name="connsiteY1418" fmla="*/ 643993 h 1205404"/>
                    <a:gd name="connsiteX1419" fmla="*/ 1017770 w 1541508"/>
                    <a:gd name="connsiteY1419" fmla="*/ 641836 h 1205404"/>
                    <a:gd name="connsiteX1420" fmla="*/ 1013677 w 1541508"/>
                    <a:gd name="connsiteY1420" fmla="*/ 643993 h 1205404"/>
                    <a:gd name="connsiteX1421" fmla="*/ 1019278 w 1541508"/>
                    <a:gd name="connsiteY1421" fmla="*/ 646149 h 1205404"/>
                    <a:gd name="connsiteX1422" fmla="*/ 1023371 w 1541508"/>
                    <a:gd name="connsiteY1422" fmla="*/ 643993 h 1205404"/>
                    <a:gd name="connsiteX1423" fmla="*/ 1083691 w 1541508"/>
                    <a:gd name="connsiteY1423" fmla="*/ 566141 h 1205404"/>
                    <a:gd name="connsiteX1424" fmla="*/ 1080460 w 1541508"/>
                    <a:gd name="connsiteY1424" fmla="*/ 565279 h 1205404"/>
                    <a:gd name="connsiteX1425" fmla="*/ 1080029 w 1541508"/>
                    <a:gd name="connsiteY1425" fmla="*/ 568513 h 1205404"/>
                    <a:gd name="connsiteX1426" fmla="*/ 1083691 w 1541508"/>
                    <a:gd name="connsiteY1426" fmla="*/ 566141 h 1205404"/>
                    <a:gd name="connsiteX1427" fmla="*/ 1083691 w 1541508"/>
                    <a:gd name="connsiteY1427" fmla="*/ 529695 h 1205404"/>
                    <a:gd name="connsiteX1428" fmla="*/ 1081753 w 1541508"/>
                    <a:gd name="connsiteY1428" fmla="*/ 528833 h 1205404"/>
                    <a:gd name="connsiteX1429" fmla="*/ 1080245 w 1541508"/>
                    <a:gd name="connsiteY1429" fmla="*/ 531852 h 1205404"/>
                    <a:gd name="connsiteX1430" fmla="*/ 1083691 w 1541508"/>
                    <a:gd name="connsiteY1430" fmla="*/ 529695 h 1205404"/>
                    <a:gd name="connsiteX1431" fmla="*/ 829484 w 1541508"/>
                    <a:gd name="connsiteY1431" fmla="*/ 421868 h 1205404"/>
                    <a:gd name="connsiteX1432" fmla="*/ 827330 w 1541508"/>
                    <a:gd name="connsiteY1432" fmla="*/ 419711 h 1205404"/>
                    <a:gd name="connsiteX1433" fmla="*/ 825175 w 1541508"/>
                    <a:gd name="connsiteY1433" fmla="*/ 421868 h 1205404"/>
                    <a:gd name="connsiteX1434" fmla="*/ 827330 w 1541508"/>
                    <a:gd name="connsiteY1434" fmla="*/ 424024 h 1205404"/>
                    <a:gd name="connsiteX1435" fmla="*/ 829484 w 1541508"/>
                    <a:gd name="connsiteY1435" fmla="*/ 421868 h 1205404"/>
                    <a:gd name="connsiteX1436" fmla="*/ 853828 w 1541508"/>
                    <a:gd name="connsiteY1436" fmla="*/ 71643 h 1205404"/>
                    <a:gd name="connsiteX1437" fmla="*/ 848657 w 1541508"/>
                    <a:gd name="connsiteY1437" fmla="*/ 66683 h 1205404"/>
                    <a:gd name="connsiteX1438" fmla="*/ 844779 w 1541508"/>
                    <a:gd name="connsiteY1438" fmla="*/ 69702 h 1205404"/>
                    <a:gd name="connsiteX1439" fmla="*/ 844995 w 1541508"/>
                    <a:gd name="connsiteY1439" fmla="*/ 73800 h 1205404"/>
                    <a:gd name="connsiteX1440" fmla="*/ 841333 w 1541508"/>
                    <a:gd name="connsiteY1440" fmla="*/ 79191 h 1205404"/>
                    <a:gd name="connsiteX1441" fmla="*/ 846287 w 1541508"/>
                    <a:gd name="connsiteY1441" fmla="*/ 80054 h 1205404"/>
                    <a:gd name="connsiteX1442" fmla="*/ 853828 w 1541508"/>
                    <a:gd name="connsiteY1442" fmla="*/ 71643 h 120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Lst>
                  <a:rect l="l" t="t" r="r" b="b"/>
                  <a:pathLst>
                    <a:path w="1541508" h="1205404">
                      <a:moveTo>
                        <a:pt x="907470" y="1194561"/>
                      </a:moveTo>
                      <a:cubicBezTo>
                        <a:pt x="903807" y="1193914"/>
                        <a:pt x="900576" y="1191542"/>
                        <a:pt x="899068" y="1188307"/>
                      </a:cubicBezTo>
                      <a:cubicBezTo>
                        <a:pt x="897775" y="1185504"/>
                        <a:pt x="895406" y="1183132"/>
                        <a:pt x="894113" y="1183132"/>
                      </a:cubicBezTo>
                      <a:cubicBezTo>
                        <a:pt x="892605" y="1183132"/>
                        <a:pt x="887004" y="1180759"/>
                        <a:pt x="881403" y="1177740"/>
                      </a:cubicBezTo>
                      <a:cubicBezTo>
                        <a:pt x="875801" y="1174721"/>
                        <a:pt x="870200" y="1172349"/>
                        <a:pt x="868908" y="1172349"/>
                      </a:cubicBezTo>
                      <a:cubicBezTo>
                        <a:pt x="867615" y="1172349"/>
                        <a:pt x="864814" y="1171055"/>
                        <a:pt x="863091" y="1169330"/>
                      </a:cubicBezTo>
                      <a:cubicBezTo>
                        <a:pt x="861152" y="1167820"/>
                        <a:pt x="855120" y="1164801"/>
                        <a:pt x="849519" y="1162644"/>
                      </a:cubicBezTo>
                      <a:cubicBezTo>
                        <a:pt x="843918" y="1160488"/>
                        <a:pt x="839825" y="1158115"/>
                        <a:pt x="840471" y="1157037"/>
                      </a:cubicBezTo>
                      <a:cubicBezTo>
                        <a:pt x="840902" y="1156175"/>
                        <a:pt x="842625" y="1155743"/>
                        <a:pt x="844133" y="1156175"/>
                      </a:cubicBezTo>
                      <a:cubicBezTo>
                        <a:pt x="848226" y="1157684"/>
                        <a:pt x="854905" y="1151430"/>
                        <a:pt x="853397" y="1147548"/>
                      </a:cubicBezTo>
                      <a:cubicBezTo>
                        <a:pt x="851458" y="1142588"/>
                        <a:pt x="856628" y="1141510"/>
                        <a:pt x="867400" y="1144961"/>
                      </a:cubicBezTo>
                      <a:cubicBezTo>
                        <a:pt x="872570" y="1146686"/>
                        <a:pt x="880756" y="1148195"/>
                        <a:pt x="885280" y="1148411"/>
                      </a:cubicBezTo>
                      <a:cubicBezTo>
                        <a:pt x="890020" y="1148627"/>
                        <a:pt x="896267" y="1150568"/>
                        <a:pt x="899283" y="1152724"/>
                      </a:cubicBezTo>
                      <a:cubicBezTo>
                        <a:pt x="906608" y="1157900"/>
                        <a:pt x="931382" y="1166095"/>
                        <a:pt x="932890" y="1163723"/>
                      </a:cubicBezTo>
                      <a:cubicBezTo>
                        <a:pt x="933537" y="1162860"/>
                        <a:pt x="930736" y="1161350"/>
                        <a:pt x="926858" y="1160703"/>
                      </a:cubicBezTo>
                      <a:cubicBezTo>
                        <a:pt x="923196" y="1159841"/>
                        <a:pt x="918026" y="1157900"/>
                        <a:pt x="915871" y="1156175"/>
                      </a:cubicBezTo>
                      <a:cubicBezTo>
                        <a:pt x="911778" y="1152940"/>
                        <a:pt x="911778" y="1152940"/>
                        <a:pt x="915656" y="1150136"/>
                      </a:cubicBezTo>
                      <a:cubicBezTo>
                        <a:pt x="919318" y="1147333"/>
                        <a:pt x="919103" y="1146901"/>
                        <a:pt x="912855" y="1144745"/>
                      </a:cubicBezTo>
                      <a:cubicBezTo>
                        <a:pt x="904884" y="1141941"/>
                        <a:pt x="904669" y="1141510"/>
                        <a:pt x="909408" y="1136981"/>
                      </a:cubicBezTo>
                      <a:cubicBezTo>
                        <a:pt x="912209" y="1133962"/>
                        <a:pt x="916087" y="1133746"/>
                        <a:pt x="932460" y="1134825"/>
                      </a:cubicBezTo>
                      <a:cubicBezTo>
                        <a:pt x="954649" y="1136550"/>
                        <a:pt x="954218" y="1136550"/>
                        <a:pt x="962835" y="1136119"/>
                      </a:cubicBezTo>
                      <a:cubicBezTo>
                        <a:pt x="966282" y="1135903"/>
                        <a:pt x="968652" y="1135040"/>
                        <a:pt x="967790" y="1134393"/>
                      </a:cubicBezTo>
                      <a:cubicBezTo>
                        <a:pt x="967144" y="1133746"/>
                        <a:pt x="955511" y="1132884"/>
                        <a:pt x="942154" y="1132452"/>
                      </a:cubicBezTo>
                      <a:cubicBezTo>
                        <a:pt x="909839" y="1131806"/>
                        <a:pt x="899499" y="1129865"/>
                        <a:pt x="899499" y="1124689"/>
                      </a:cubicBezTo>
                      <a:cubicBezTo>
                        <a:pt x="899499" y="1117572"/>
                        <a:pt x="905531" y="1114122"/>
                        <a:pt x="918457" y="1114122"/>
                      </a:cubicBezTo>
                      <a:cubicBezTo>
                        <a:pt x="927720" y="1114122"/>
                        <a:pt x="929874" y="1113475"/>
                        <a:pt x="927935" y="1111534"/>
                      </a:cubicBezTo>
                      <a:cubicBezTo>
                        <a:pt x="926427" y="1110024"/>
                        <a:pt x="925350" y="1107436"/>
                        <a:pt x="925350" y="1105496"/>
                      </a:cubicBezTo>
                      <a:cubicBezTo>
                        <a:pt x="925350" y="1102261"/>
                        <a:pt x="927935" y="1102045"/>
                        <a:pt x="944308" y="1102476"/>
                      </a:cubicBezTo>
                      <a:cubicBezTo>
                        <a:pt x="954649" y="1102908"/>
                        <a:pt x="968005" y="1104202"/>
                        <a:pt x="973822" y="1105496"/>
                      </a:cubicBezTo>
                      <a:cubicBezTo>
                        <a:pt x="979854" y="1106789"/>
                        <a:pt x="988902" y="1108299"/>
                        <a:pt x="994288" y="1108730"/>
                      </a:cubicBezTo>
                      <a:lnTo>
                        <a:pt x="1003982" y="1109593"/>
                      </a:lnTo>
                      <a:lnTo>
                        <a:pt x="995365" y="1107868"/>
                      </a:lnTo>
                      <a:cubicBezTo>
                        <a:pt x="977700" y="1104202"/>
                        <a:pt x="973607" y="1101398"/>
                        <a:pt x="974899" y="1092772"/>
                      </a:cubicBezTo>
                      <a:cubicBezTo>
                        <a:pt x="975115" y="1090615"/>
                        <a:pt x="973391" y="1090184"/>
                        <a:pt x="966928" y="1091478"/>
                      </a:cubicBezTo>
                      <a:cubicBezTo>
                        <a:pt x="958096" y="1092988"/>
                        <a:pt x="956157" y="1094066"/>
                        <a:pt x="958096" y="1096007"/>
                      </a:cubicBezTo>
                      <a:cubicBezTo>
                        <a:pt x="958957" y="1096654"/>
                        <a:pt x="961327" y="1096222"/>
                        <a:pt x="963697" y="1094928"/>
                      </a:cubicBezTo>
                      <a:cubicBezTo>
                        <a:pt x="968867" y="1092125"/>
                        <a:pt x="971452" y="1094281"/>
                        <a:pt x="967359" y="1098163"/>
                      </a:cubicBezTo>
                      <a:cubicBezTo>
                        <a:pt x="964989" y="1100535"/>
                        <a:pt x="963051" y="1100751"/>
                        <a:pt x="958311" y="1098810"/>
                      </a:cubicBezTo>
                      <a:cubicBezTo>
                        <a:pt x="946247" y="1094066"/>
                        <a:pt x="919103" y="1092125"/>
                        <a:pt x="911563" y="1095575"/>
                      </a:cubicBezTo>
                      <a:cubicBezTo>
                        <a:pt x="908547" y="1097085"/>
                        <a:pt x="907900" y="1096869"/>
                        <a:pt x="908978" y="1095144"/>
                      </a:cubicBezTo>
                      <a:cubicBezTo>
                        <a:pt x="910055" y="1093203"/>
                        <a:pt x="907685" y="1092556"/>
                        <a:pt x="900576" y="1092988"/>
                      </a:cubicBezTo>
                      <a:cubicBezTo>
                        <a:pt x="889158" y="1093419"/>
                        <a:pt x="891528" y="1096007"/>
                        <a:pt x="905531" y="1098163"/>
                      </a:cubicBezTo>
                      <a:cubicBezTo>
                        <a:pt x="916733" y="1099889"/>
                        <a:pt x="918887" y="1102908"/>
                        <a:pt x="912640" y="1107868"/>
                      </a:cubicBezTo>
                      <a:cubicBezTo>
                        <a:pt x="909193" y="1110671"/>
                        <a:pt x="904454" y="1111750"/>
                        <a:pt x="895621" y="1111534"/>
                      </a:cubicBezTo>
                      <a:cubicBezTo>
                        <a:pt x="888943" y="1111318"/>
                        <a:pt x="878602" y="1112828"/>
                        <a:pt x="873001" y="1114769"/>
                      </a:cubicBezTo>
                      <a:cubicBezTo>
                        <a:pt x="867400" y="1116710"/>
                        <a:pt x="861368" y="1118435"/>
                        <a:pt x="859860" y="1118435"/>
                      </a:cubicBezTo>
                      <a:cubicBezTo>
                        <a:pt x="858136" y="1118435"/>
                        <a:pt x="855766" y="1119944"/>
                        <a:pt x="854258" y="1121670"/>
                      </a:cubicBezTo>
                      <a:cubicBezTo>
                        <a:pt x="850596" y="1125983"/>
                        <a:pt x="833146" y="1125983"/>
                        <a:pt x="824529" y="1121454"/>
                      </a:cubicBezTo>
                      <a:cubicBezTo>
                        <a:pt x="820651" y="1119729"/>
                        <a:pt x="815696" y="1118651"/>
                        <a:pt x="813327" y="1119513"/>
                      </a:cubicBezTo>
                      <a:cubicBezTo>
                        <a:pt x="808803" y="1121023"/>
                        <a:pt x="807295" y="1124905"/>
                        <a:pt x="811172" y="1124905"/>
                      </a:cubicBezTo>
                      <a:cubicBezTo>
                        <a:pt x="812465" y="1124905"/>
                        <a:pt x="813327" y="1124042"/>
                        <a:pt x="813327" y="1122748"/>
                      </a:cubicBezTo>
                      <a:cubicBezTo>
                        <a:pt x="813327" y="1121670"/>
                        <a:pt x="814404" y="1120591"/>
                        <a:pt x="815696" y="1120591"/>
                      </a:cubicBezTo>
                      <a:cubicBezTo>
                        <a:pt x="816774" y="1120591"/>
                        <a:pt x="817420" y="1121454"/>
                        <a:pt x="816774" y="1122532"/>
                      </a:cubicBezTo>
                      <a:cubicBezTo>
                        <a:pt x="816127" y="1123611"/>
                        <a:pt x="816989" y="1124905"/>
                        <a:pt x="818712" y="1125767"/>
                      </a:cubicBezTo>
                      <a:cubicBezTo>
                        <a:pt x="820436" y="1126414"/>
                        <a:pt x="821944" y="1127924"/>
                        <a:pt x="821944" y="1129218"/>
                      </a:cubicBezTo>
                      <a:cubicBezTo>
                        <a:pt x="821944" y="1131806"/>
                        <a:pt x="811603" y="1129865"/>
                        <a:pt x="806864" y="1126198"/>
                      </a:cubicBezTo>
                      <a:cubicBezTo>
                        <a:pt x="803848" y="1123611"/>
                        <a:pt x="792645" y="1118435"/>
                        <a:pt x="790491" y="1118435"/>
                      </a:cubicBezTo>
                      <a:cubicBezTo>
                        <a:pt x="790060" y="1118435"/>
                        <a:pt x="790276" y="1122317"/>
                        <a:pt x="790922" y="1127061"/>
                      </a:cubicBezTo>
                      <a:cubicBezTo>
                        <a:pt x="791999" y="1133962"/>
                        <a:pt x="791568" y="1135903"/>
                        <a:pt x="788552" y="1136981"/>
                      </a:cubicBezTo>
                      <a:cubicBezTo>
                        <a:pt x="786613" y="1137844"/>
                        <a:pt x="784244" y="1137413"/>
                        <a:pt x="783166" y="1135903"/>
                      </a:cubicBezTo>
                      <a:cubicBezTo>
                        <a:pt x="781012" y="1132237"/>
                        <a:pt x="770671" y="1127061"/>
                        <a:pt x="765717" y="1127061"/>
                      </a:cubicBezTo>
                      <a:cubicBezTo>
                        <a:pt x="762916" y="1127061"/>
                        <a:pt x="762054" y="1128139"/>
                        <a:pt x="763131" y="1130727"/>
                      </a:cubicBezTo>
                      <a:cubicBezTo>
                        <a:pt x="764209" y="1133531"/>
                        <a:pt x="763778" y="1133962"/>
                        <a:pt x="760331" y="1132668"/>
                      </a:cubicBezTo>
                      <a:cubicBezTo>
                        <a:pt x="758177" y="1131590"/>
                        <a:pt x="754299" y="1130512"/>
                        <a:pt x="751929" y="1130296"/>
                      </a:cubicBezTo>
                      <a:cubicBezTo>
                        <a:pt x="737280" y="1128139"/>
                        <a:pt x="711213" y="1122532"/>
                        <a:pt x="708197" y="1120591"/>
                      </a:cubicBezTo>
                      <a:cubicBezTo>
                        <a:pt x="705396" y="1118866"/>
                        <a:pt x="706042" y="1118651"/>
                        <a:pt x="710997" y="1119513"/>
                      </a:cubicBezTo>
                      <a:cubicBezTo>
                        <a:pt x="716599" y="1120591"/>
                        <a:pt x="716814" y="1120591"/>
                        <a:pt x="713367" y="1118435"/>
                      </a:cubicBezTo>
                      <a:cubicBezTo>
                        <a:pt x="710351" y="1116278"/>
                        <a:pt x="708197" y="1116494"/>
                        <a:pt x="703673" y="1118651"/>
                      </a:cubicBezTo>
                      <a:cubicBezTo>
                        <a:pt x="697641" y="1121670"/>
                        <a:pt x="677606" y="1122748"/>
                        <a:pt x="677606" y="1120160"/>
                      </a:cubicBezTo>
                      <a:cubicBezTo>
                        <a:pt x="677606" y="1119082"/>
                        <a:pt x="675667" y="1118435"/>
                        <a:pt x="673513" y="1118435"/>
                      </a:cubicBezTo>
                      <a:cubicBezTo>
                        <a:pt x="671143" y="1118435"/>
                        <a:pt x="667696" y="1116710"/>
                        <a:pt x="665757" y="1114769"/>
                      </a:cubicBezTo>
                      <a:cubicBezTo>
                        <a:pt x="659510" y="1108515"/>
                        <a:pt x="635381" y="1112181"/>
                        <a:pt x="637967" y="1119082"/>
                      </a:cubicBezTo>
                      <a:cubicBezTo>
                        <a:pt x="638613" y="1121023"/>
                        <a:pt x="635812" y="1121885"/>
                        <a:pt x="627626" y="1122317"/>
                      </a:cubicBezTo>
                      <a:cubicBezTo>
                        <a:pt x="612761" y="1122964"/>
                        <a:pt x="604359" y="1124689"/>
                        <a:pt x="604359" y="1127492"/>
                      </a:cubicBezTo>
                      <a:cubicBezTo>
                        <a:pt x="604359" y="1128571"/>
                        <a:pt x="597897" y="1129433"/>
                        <a:pt x="588848" y="1129218"/>
                      </a:cubicBezTo>
                      <a:cubicBezTo>
                        <a:pt x="580231" y="1129218"/>
                        <a:pt x="566875" y="1130080"/>
                        <a:pt x="559119" y="1131374"/>
                      </a:cubicBezTo>
                      <a:cubicBezTo>
                        <a:pt x="551364" y="1132668"/>
                        <a:pt x="536930" y="1134393"/>
                        <a:pt x="526805" y="1135256"/>
                      </a:cubicBezTo>
                      <a:cubicBezTo>
                        <a:pt x="513233" y="1136334"/>
                        <a:pt x="508708" y="1137413"/>
                        <a:pt x="509139" y="1139569"/>
                      </a:cubicBezTo>
                      <a:cubicBezTo>
                        <a:pt x="509570" y="1141941"/>
                        <a:pt x="506985" y="1142373"/>
                        <a:pt x="497722" y="1141726"/>
                      </a:cubicBezTo>
                      <a:cubicBezTo>
                        <a:pt x="489320" y="1141294"/>
                        <a:pt x="485657" y="1141941"/>
                        <a:pt x="484796" y="1144098"/>
                      </a:cubicBezTo>
                      <a:cubicBezTo>
                        <a:pt x="484149" y="1145607"/>
                        <a:pt x="482211" y="1146470"/>
                        <a:pt x="480487" y="1145607"/>
                      </a:cubicBezTo>
                      <a:cubicBezTo>
                        <a:pt x="478764" y="1144961"/>
                        <a:pt x="476609" y="1145823"/>
                        <a:pt x="475532" y="1147764"/>
                      </a:cubicBezTo>
                      <a:cubicBezTo>
                        <a:pt x="474024" y="1150352"/>
                        <a:pt x="472085" y="1150136"/>
                        <a:pt x="461098" y="1146254"/>
                      </a:cubicBezTo>
                      <a:cubicBezTo>
                        <a:pt x="453989" y="1143882"/>
                        <a:pt x="441925" y="1141510"/>
                        <a:pt x="434170" y="1141079"/>
                      </a:cubicBezTo>
                      <a:cubicBezTo>
                        <a:pt x="426414" y="1140647"/>
                        <a:pt x="414350" y="1138922"/>
                        <a:pt x="407241" y="1136981"/>
                      </a:cubicBezTo>
                      <a:cubicBezTo>
                        <a:pt x="400347" y="1135040"/>
                        <a:pt x="391515" y="1133531"/>
                        <a:pt x="387637" y="1133531"/>
                      </a:cubicBezTo>
                      <a:cubicBezTo>
                        <a:pt x="380097" y="1133531"/>
                        <a:pt x="363724" y="1128139"/>
                        <a:pt x="345628" y="1119729"/>
                      </a:cubicBezTo>
                      <a:cubicBezTo>
                        <a:pt x="338303" y="1116278"/>
                        <a:pt x="326024" y="1113044"/>
                        <a:pt x="315468" y="1111750"/>
                      </a:cubicBezTo>
                      <a:cubicBezTo>
                        <a:pt x="305558" y="1110456"/>
                        <a:pt x="294571" y="1108083"/>
                        <a:pt x="291340" y="1106358"/>
                      </a:cubicBezTo>
                      <a:cubicBezTo>
                        <a:pt x="287893" y="1104633"/>
                        <a:pt x="283369" y="1103339"/>
                        <a:pt x="280999" y="1103339"/>
                      </a:cubicBezTo>
                      <a:cubicBezTo>
                        <a:pt x="275613" y="1103339"/>
                        <a:pt x="275829" y="1099673"/>
                        <a:pt x="281214" y="1097948"/>
                      </a:cubicBezTo>
                      <a:cubicBezTo>
                        <a:pt x="287031" y="1096007"/>
                        <a:pt x="291124" y="1088674"/>
                        <a:pt x="287893" y="1085440"/>
                      </a:cubicBezTo>
                      <a:cubicBezTo>
                        <a:pt x="284230" y="1081773"/>
                        <a:pt x="285092" y="1079617"/>
                        <a:pt x="289832" y="1079617"/>
                      </a:cubicBezTo>
                      <a:cubicBezTo>
                        <a:pt x="292848" y="1079617"/>
                        <a:pt x="293709" y="1078539"/>
                        <a:pt x="292632" y="1075951"/>
                      </a:cubicBezTo>
                      <a:cubicBezTo>
                        <a:pt x="290693" y="1070559"/>
                        <a:pt x="283369" y="1064521"/>
                        <a:pt x="279275" y="1064737"/>
                      </a:cubicBezTo>
                      <a:cubicBezTo>
                        <a:pt x="273243" y="1065168"/>
                        <a:pt x="262687" y="1068403"/>
                        <a:pt x="266350" y="1068618"/>
                      </a:cubicBezTo>
                      <a:cubicBezTo>
                        <a:pt x="268288" y="1068618"/>
                        <a:pt x="271089" y="1070344"/>
                        <a:pt x="272597" y="1072069"/>
                      </a:cubicBezTo>
                      <a:cubicBezTo>
                        <a:pt x="276044" y="1076382"/>
                        <a:pt x="273674" y="1076382"/>
                        <a:pt x="254286" y="1071853"/>
                      </a:cubicBezTo>
                      <a:cubicBezTo>
                        <a:pt x="235759" y="1067756"/>
                        <a:pt x="225418" y="1065384"/>
                        <a:pt x="210122" y="1062364"/>
                      </a:cubicBezTo>
                      <a:cubicBezTo>
                        <a:pt x="196981" y="1059561"/>
                        <a:pt x="192457" y="1056757"/>
                        <a:pt x="197843" y="1054601"/>
                      </a:cubicBezTo>
                      <a:cubicBezTo>
                        <a:pt x="201074" y="1053307"/>
                        <a:pt x="201074" y="1052660"/>
                        <a:pt x="197197" y="1047269"/>
                      </a:cubicBezTo>
                      <a:cubicBezTo>
                        <a:pt x="191380" y="1039289"/>
                        <a:pt x="193750" y="1037995"/>
                        <a:pt x="212923" y="1038211"/>
                      </a:cubicBezTo>
                      <a:cubicBezTo>
                        <a:pt x="221325" y="1038427"/>
                        <a:pt x="229296" y="1037564"/>
                        <a:pt x="230588" y="1036486"/>
                      </a:cubicBezTo>
                      <a:cubicBezTo>
                        <a:pt x="232312" y="1034976"/>
                        <a:pt x="235759" y="1035408"/>
                        <a:pt x="240929" y="1037564"/>
                      </a:cubicBezTo>
                      <a:cubicBezTo>
                        <a:pt x="249977" y="1041230"/>
                        <a:pt x="256224" y="1041877"/>
                        <a:pt x="251054" y="1038642"/>
                      </a:cubicBezTo>
                      <a:cubicBezTo>
                        <a:pt x="248469" y="1036917"/>
                        <a:pt x="248469" y="1036486"/>
                        <a:pt x="250839" y="1036486"/>
                      </a:cubicBezTo>
                      <a:cubicBezTo>
                        <a:pt x="255363" y="1036486"/>
                        <a:pt x="243299" y="1025919"/>
                        <a:pt x="237051" y="1024409"/>
                      </a:cubicBezTo>
                      <a:cubicBezTo>
                        <a:pt x="234035" y="1023762"/>
                        <a:pt x="228218" y="1023762"/>
                        <a:pt x="224125" y="1024409"/>
                      </a:cubicBezTo>
                      <a:cubicBezTo>
                        <a:pt x="219817" y="1025272"/>
                        <a:pt x="216585" y="1025056"/>
                        <a:pt x="216585" y="1023762"/>
                      </a:cubicBezTo>
                      <a:cubicBezTo>
                        <a:pt x="216585" y="1020312"/>
                        <a:pt x="203229" y="1016861"/>
                        <a:pt x="195473" y="1018371"/>
                      </a:cubicBezTo>
                      <a:cubicBezTo>
                        <a:pt x="188148" y="1019880"/>
                        <a:pt x="182547" y="1017939"/>
                        <a:pt x="170914" y="1010176"/>
                      </a:cubicBezTo>
                      <a:cubicBezTo>
                        <a:pt x="167898" y="1008019"/>
                        <a:pt x="163805" y="1006294"/>
                        <a:pt x="161866" y="1006294"/>
                      </a:cubicBezTo>
                      <a:cubicBezTo>
                        <a:pt x="158419" y="1006294"/>
                        <a:pt x="143124" y="999824"/>
                        <a:pt x="141185" y="997452"/>
                      </a:cubicBezTo>
                      <a:cubicBezTo>
                        <a:pt x="140538" y="996805"/>
                        <a:pt x="137307" y="995511"/>
                        <a:pt x="134076" y="994649"/>
                      </a:cubicBezTo>
                      <a:cubicBezTo>
                        <a:pt x="128043" y="993139"/>
                        <a:pt x="122658" y="984297"/>
                        <a:pt x="125243" y="980200"/>
                      </a:cubicBezTo>
                      <a:cubicBezTo>
                        <a:pt x="125889" y="979121"/>
                        <a:pt x="123950" y="977396"/>
                        <a:pt x="121150" y="976318"/>
                      </a:cubicBezTo>
                      <a:cubicBezTo>
                        <a:pt x="116626" y="974593"/>
                        <a:pt x="115764" y="972867"/>
                        <a:pt x="115979" y="966613"/>
                      </a:cubicBezTo>
                      <a:cubicBezTo>
                        <a:pt x="116195" y="959712"/>
                        <a:pt x="116841" y="958850"/>
                        <a:pt x="121581" y="958850"/>
                      </a:cubicBezTo>
                      <a:cubicBezTo>
                        <a:pt x="124812" y="958850"/>
                        <a:pt x="130844" y="959712"/>
                        <a:pt x="135153" y="960791"/>
                      </a:cubicBezTo>
                      <a:cubicBezTo>
                        <a:pt x="142477" y="962516"/>
                        <a:pt x="143124" y="962300"/>
                        <a:pt x="141185" y="958850"/>
                      </a:cubicBezTo>
                      <a:cubicBezTo>
                        <a:pt x="139892" y="956693"/>
                        <a:pt x="137092" y="954321"/>
                        <a:pt x="134937" y="953458"/>
                      </a:cubicBezTo>
                      <a:cubicBezTo>
                        <a:pt x="132568" y="952811"/>
                        <a:pt x="129336" y="949792"/>
                        <a:pt x="127397" y="946989"/>
                      </a:cubicBezTo>
                      <a:cubicBezTo>
                        <a:pt x="125458" y="943970"/>
                        <a:pt x="122227" y="941597"/>
                        <a:pt x="120288" y="941597"/>
                      </a:cubicBezTo>
                      <a:cubicBezTo>
                        <a:pt x="117703" y="941597"/>
                        <a:pt x="117272" y="940950"/>
                        <a:pt x="118995" y="939225"/>
                      </a:cubicBezTo>
                      <a:cubicBezTo>
                        <a:pt x="120719" y="937500"/>
                        <a:pt x="122658" y="937500"/>
                        <a:pt x="126105" y="939441"/>
                      </a:cubicBezTo>
                      <a:cubicBezTo>
                        <a:pt x="129336" y="941166"/>
                        <a:pt x="130413" y="941166"/>
                        <a:pt x="129551" y="939656"/>
                      </a:cubicBezTo>
                      <a:cubicBezTo>
                        <a:pt x="127397" y="936422"/>
                        <a:pt x="129551" y="936637"/>
                        <a:pt x="136876" y="940519"/>
                      </a:cubicBezTo>
                      <a:cubicBezTo>
                        <a:pt x="144416" y="944401"/>
                        <a:pt x="154972" y="942676"/>
                        <a:pt x="153249" y="938147"/>
                      </a:cubicBezTo>
                      <a:cubicBezTo>
                        <a:pt x="151741" y="934049"/>
                        <a:pt x="158419" y="934265"/>
                        <a:pt x="161435" y="938578"/>
                      </a:cubicBezTo>
                      <a:cubicBezTo>
                        <a:pt x="163374" y="940950"/>
                        <a:pt x="165313" y="941382"/>
                        <a:pt x="169191" y="939872"/>
                      </a:cubicBezTo>
                      <a:cubicBezTo>
                        <a:pt x="174361" y="937931"/>
                        <a:pt x="174361" y="937931"/>
                        <a:pt x="164882" y="930815"/>
                      </a:cubicBezTo>
                      <a:cubicBezTo>
                        <a:pt x="159496" y="926933"/>
                        <a:pt x="150879" y="921973"/>
                        <a:pt x="145493" y="919601"/>
                      </a:cubicBezTo>
                      <a:cubicBezTo>
                        <a:pt x="140108" y="917228"/>
                        <a:pt x="133860" y="914640"/>
                        <a:pt x="131490" y="913562"/>
                      </a:cubicBezTo>
                      <a:cubicBezTo>
                        <a:pt x="129121" y="912484"/>
                        <a:pt x="119857" y="909249"/>
                        <a:pt x="111025" y="906446"/>
                      </a:cubicBezTo>
                      <a:cubicBezTo>
                        <a:pt x="91420" y="899976"/>
                        <a:pt x="83019" y="896310"/>
                        <a:pt x="83019" y="893722"/>
                      </a:cubicBezTo>
                      <a:cubicBezTo>
                        <a:pt x="83019" y="892644"/>
                        <a:pt x="81080" y="892859"/>
                        <a:pt x="78925" y="893938"/>
                      </a:cubicBezTo>
                      <a:cubicBezTo>
                        <a:pt x="74832" y="896310"/>
                        <a:pt x="67938" y="894369"/>
                        <a:pt x="43164" y="884880"/>
                      </a:cubicBezTo>
                      <a:cubicBezTo>
                        <a:pt x="28730" y="879273"/>
                        <a:pt x="26145" y="878626"/>
                        <a:pt x="17959" y="877763"/>
                      </a:cubicBezTo>
                      <a:cubicBezTo>
                        <a:pt x="7618" y="876685"/>
                        <a:pt x="-8539" y="868490"/>
                        <a:pt x="-5739" y="865687"/>
                      </a:cubicBezTo>
                      <a:cubicBezTo>
                        <a:pt x="-4446" y="864393"/>
                        <a:pt x="-2076" y="864393"/>
                        <a:pt x="724" y="865902"/>
                      </a:cubicBezTo>
                      <a:cubicBezTo>
                        <a:pt x="3094" y="867196"/>
                        <a:pt x="7833" y="868275"/>
                        <a:pt x="11280" y="868275"/>
                      </a:cubicBezTo>
                      <a:cubicBezTo>
                        <a:pt x="14512" y="868275"/>
                        <a:pt x="20113" y="869784"/>
                        <a:pt x="23775" y="871725"/>
                      </a:cubicBezTo>
                      <a:cubicBezTo>
                        <a:pt x="27222" y="873450"/>
                        <a:pt x="32177" y="874529"/>
                        <a:pt x="34547" y="873882"/>
                      </a:cubicBezTo>
                      <a:cubicBezTo>
                        <a:pt x="36917" y="873235"/>
                        <a:pt x="40794" y="874313"/>
                        <a:pt x="42949" y="875822"/>
                      </a:cubicBezTo>
                      <a:cubicBezTo>
                        <a:pt x="45103" y="877548"/>
                        <a:pt x="47688" y="878410"/>
                        <a:pt x="48765" y="877979"/>
                      </a:cubicBezTo>
                      <a:cubicBezTo>
                        <a:pt x="49627" y="877332"/>
                        <a:pt x="50920" y="877763"/>
                        <a:pt x="51781" y="879057"/>
                      </a:cubicBezTo>
                      <a:cubicBezTo>
                        <a:pt x="54151" y="883155"/>
                        <a:pt x="63845" y="881430"/>
                        <a:pt x="65138" y="876901"/>
                      </a:cubicBezTo>
                      <a:cubicBezTo>
                        <a:pt x="66430" y="871941"/>
                        <a:pt x="68154" y="871509"/>
                        <a:pt x="71816" y="875176"/>
                      </a:cubicBezTo>
                      <a:cubicBezTo>
                        <a:pt x="73540" y="876901"/>
                        <a:pt x="75048" y="876901"/>
                        <a:pt x="77417" y="874960"/>
                      </a:cubicBezTo>
                      <a:cubicBezTo>
                        <a:pt x="80003" y="872803"/>
                        <a:pt x="81080" y="873235"/>
                        <a:pt x="83019" y="876685"/>
                      </a:cubicBezTo>
                      <a:cubicBezTo>
                        <a:pt x="84957" y="880351"/>
                        <a:pt x="84742" y="881214"/>
                        <a:pt x="81941" y="881214"/>
                      </a:cubicBezTo>
                      <a:cubicBezTo>
                        <a:pt x="80218" y="881214"/>
                        <a:pt x="78710" y="882723"/>
                        <a:pt x="78710" y="884664"/>
                      </a:cubicBezTo>
                      <a:cubicBezTo>
                        <a:pt x="78710" y="887252"/>
                        <a:pt x="80003" y="887899"/>
                        <a:pt x="84096" y="886821"/>
                      </a:cubicBezTo>
                      <a:cubicBezTo>
                        <a:pt x="87543" y="885958"/>
                        <a:pt x="91420" y="886821"/>
                        <a:pt x="94867" y="888977"/>
                      </a:cubicBezTo>
                      <a:cubicBezTo>
                        <a:pt x="97668" y="890703"/>
                        <a:pt x="101115" y="891781"/>
                        <a:pt x="102192" y="890918"/>
                      </a:cubicBezTo>
                      <a:cubicBezTo>
                        <a:pt x="104777" y="889409"/>
                        <a:pt x="118995" y="895447"/>
                        <a:pt x="123519" y="899976"/>
                      </a:cubicBezTo>
                      <a:cubicBezTo>
                        <a:pt x="125243" y="901485"/>
                        <a:pt x="127397" y="902348"/>
                        <a:pt x="128474" y="901701"/>
                      </a:cubicBezTo>
                      <a:cubicBezTo>
                        <a:pt x="129551" y="900839"/>
                        <a:pt x="130413" y="901485"/>
                        <a:pt x="130413" y="902779"/>
                      </a:cubicBezTo>
                      <a:cubicBezTo>
                        <a:pt x="130413" y="904073"/>
                        <a:pt x="132998" y="904505"/>
                        <a:pt x="137092" y="903858"/>
                      </a:cubicBezTo>
                      <a:cubicBezTo>
                        <a:pt x="140969" y="903211"/>
                        <a:pt x="143124" y="903426"/>
                        <a:pt x="142477" y="904720"/>
                      </a:cubicBezTo>
                      <a:cubicBezTo>
                        <a:pt x="141831" y="905799"/>
                        <a:pt x="145062" y="907308"/>
                        <a:pt x="149802" y="908171"/>
                      </a:cubicBezTo>
                      <a:cubicBezTo>
                        <a:pt x="154541" y="909033"/>
                        <a:pt x="160573" y="911190"/>
                        <a:pt x="163159" y="913347"/>
                      </a:cubicBezTo>
                      <a:cubicBezTo>
                        <a:pt x="167252" y="916366"/>
                        <a:pt x="173068" y="918738"/>
                        <a:pt x="188579" y="923267"/>
                      </a:cubicBezTo>
                      <a:cubicBezTo>
                        <a:pt x="189226" y="923482"/>
                        <a:pt x="192457" y="924776"/>
                        <a:pt x="195689" y="926070"/>
                      </a:cubicBezTo>
                      <a:cubicBezTo>
                        <a:pt x="199135" y="927580"/>
                        <a:pt x="203444" y="928658"/>
                        <a:pt x="205383" y="928658"/>
                      </a:cubicBezTo>
                      <a:cubicBezTo>
                        <a:pt x="207322" y="928658"/>
                        <a:pt x="212923" y="931030"/>
                        <a:pt x="217662" y="934049"/>
                      </a:cubicBezTo>
                      <a:cubicBezTo>
                        <a:pt x="222402" y="936853"/>
                        <a:pt x="228434" y="939441"/>
                        <a:pt x="230804" y="939441"/>
                      </a:cubicBezTo>
                      <a:cubicBezTo>
                        <a:pt x="237267" y="939441"/>
                        <a:pt x="242221" y="945479"/>
                        <a:pt x="237913" y="948283"/>
                      </a:cubicBezTo>
                      <a:cubicBezTo>
                        <a:pt x="235543" y="949792"/>
                        <a:pt x="235759" y="950224"/>
                        <a:pt x="239205" y="950439"/>
                      </a:cubicBezTo>
                      <a:cubicBezTo>
                        <a:pt x="241575" y="950655"/>
                        <a:pt x="244591" y="950655"/>
                        <a:pt x="245884" y="950439"/>
                      </a:cubicBezTo>
                      <a:cubicBezTo>
                        <a:pt x="247392" y="950224"/>
                        <a:pt x="248900" y="951518"/>
                        <a:pt x="249761" y="953458"/>
                      </a:cubicBezTo>
                      <a:cubicBezTo>
                        <a:pt x="250408" y="955184"/>
                        <a:pt x="253424" y="956693"/>
                        <a:pt x="256440" y="956693"/>
                      </a:cubicBezTo>
                      <a:cubicBezTo>
                        <a:pt x="259456" y="956693"/>
                        <a:pt x="261826" y="957772"/>
                        <a:pt x="261826" y="958850"/>
                      </a:cubicBezTo>
                      <a:cubicBezTo>
                        <a:pt x="261826" y="960144"/>
                        <a:pt x="263549" y="961006"/>
                        <a:pt x="265703" y="961006"/>
                      </a:cubicBezTo>
                      <a:cubicBezTo>
                        <a:pt x="267858" y="961006"/>
                        <a:pt x="271305" y="962300"/>
                        <a:pt x="273674" y="963810"/>
                      </a:cubicBezTo>
                      <a:cubicBezTo>
                        <a:pt x="279706" y="967907"/>
                        <a:pt x="285523" y="969848"/>
                        <a:pt x="285523" y="967692"/>
                      </a:cubicBezTo>
                      <a:cubicBezTo>
                        <a:pt x="285523" y="966829"/>
                        <a:pt x="282938" y="964888"/>
                        <a:pt x="279922" y="963594"/>
                      </a:cubicBezTo>
                      <a:cubicBezTo>
                        <a:pt x="276906" y="962085"/>
                        <a:pt x="275182" y="959928"/>
                        <a:pt x="275829" y="958850"/>
                      </a:cubicBezTo>
                      <a:cubicBezTo>
                        <a:pt x="276690" y="957556"/>
                        <a:pt x="274321" y="955615"/>
                        <a:pt x="270658" y="954321"/>
                      </a:cubicBezTo>
                      <a:cubicBezTo>
                        <a:pt x="266996" y="953027"/>
                        <a:pt x="263980" y="951086"/>
                        <a:pt x="263980" y="950008"/>
                      </a:cubicBezTo>
                      <a:cubicBezTo>
                        <a:pt x="263980" y="946557"/>
                        <a:pt x="275398" y="948067"/>
                        <a:pt x="290478" y="953243"/>
                      </a:cubicBezTo>
                      <a:cubicBezTo>
                        <a:pt x="298449" y="956046"/>
                        <a:pt x="304912" y="957987"/>
                        <a:pt x="304912" y="957340"/>
                      </a:cubicBezTo>
                      <a:cubicBezTo>
                        <a:pt x="304912" y="956693"/>
                        <a:pt x="306204" y="957125"/>
                        <a:pt x="307712" y="958419"/>
                      </a:cubicBezTo>
                      <a:cubicBezTo>
                        <a:pt x="310944" y="961222"/>
                        <a:pt x="324085" y="962085"/>
                        <a:pt x="329040" y="959928"/>
                      </a:cubicBezTo>
                      <a:cubicBezTo>
                        <a:pt x="331410" y="959065"/>
                        <a:pt x="336580" y="960359"/>
                        <a:pt x="342612" y="963163"/>
                      </a:cubicBezTo>
                      <a:cubicBezTo>
                        <a:pt x="351445" y="967476"/>
                        <a:pt x="355322" y="971789"/>
                        <a:pt x="350152" y="971789"/>
                      </a:cubicBezTo>
                      <a:cubicBezTo>
                        <a:pt x="349075" y="971789"/>
                        <a:pt x="347998" y="970927"/>
                        <a:pt x="347998" y="969633"/>
                      </a:cubicBezTo>
                      <a:cubicBezTo>
                        <a:pt x="347998" y="968554"/>
                        <a:pt x="347136" y="967476"/>
                        <a:pt x="346059" y="967476"/>
                      </a:cubicBezTo>
                      <a:cubicBezTo>
                        <a:pt x="344982" y="967476"/>
                        <a:pt x="344335" y="969201"/>
                        <a:pt x="344766" y="971358"/>
                      </a:cubicBezTo>
                      <a:cubicBezTo>
                        <a:pt x="344982" y="973730"/>
                        <a:pt x="346920" y="974808"/>
                        <a:pt x="349936" y="974593"/>
                      </a:cubicBezTo>
                      <a:cubicBezTo>
                        <a:pt x="352306" y="974161"/>
                        <a:pt x="354461" y="975024"/>
                        <a:pt x="354461" y="976102"/>
                      </a:cubicBezTo>
                      <a:cubicBezTo>
                        <a:pt x="354461" y="977396"/>
                        <a:pt x="356830" y="978259"/>
                        <a:pt x="359846" y="978259"/>
                      </a:cubicBezTo>
                      <a:cubicBezTo>
                        <a:pt x="366094" y="978259"/>
                        <a:pt x="366309" y="973514"/>
                        <a:pt x="360062" y="971789"/>
                      </a:cubicBezTo>
                      <a:cubicBezTo>
                        <a:pt x="357692" y="971142"/>
                        <a:pt x="355538" y="969417"/>
                        <a:pt x="355107" y="968123"/>
                      </a:cubicBezTo>
                      <a:cubicBezTo>
                        <a:pt x="354461" y="966182"/>
                        <a:pt x="356184" y="966182"/>
                        <a:pt x="361570" y="967907"/>
                      </a:cubicBezTo>
                      <a:cubicBezTo>
                        <a:pt x="366740" y="969417"/>
                        <a:pt x="370833" y="969417"/>
                        <a:pt x="375142" y="967907"/>
                      </a:cubicBezTo>
                      <a:cubicBezTo>
                        <a:pt x="381174" y="965751"/>
                        <a:pt x="381174" y="965535"/>
                        <a:pt x="376650" y="964241"/>
                      </a:cubicBezTo>
                      <a:cubicBezTo>
                        <a:pt x="373849" y="963379"/>
                        <a:pt x="371695" y="961653"/>
                        <a:pt x="371695" y="960575"/>
                      </a:cubicBezTo>
                      <a:cubicBezTo>
                        <a:pt x="371695" y="959281"/>
                        <a:pt x="373203" y="959065"/>
                        <a:pt x="375573" y="960144"/>
                      </a:cubicBezTo>
                      <a:cubicBezTo>
                        <a:pt x="377512" y="961006"/>
                        <a:pt x="386129" y="962085"/>
                        <a:pt x="394531" y="962732"/>
                      </a:cubicBezTo>
                      <a:cubicBezTo>
                        <a:pt x="406164" y="963379"/>
                        <a:pt x="411550" y="962732"/>
                        <a:pt x="416935" y="959928"/>
                      </a:cubicBezTo>
                      <a:cubicBezTo>
                        <a:pt x="421244" y="957772"/>
                        <a:pt x="425983" y="956909"/>
                        <a:pt x="429646" y="957556"/>
                      </a:cubicBezTo>
                      <a:cubicBezTo>
                        <a:pt x="433308" y="958634"/>
                        <a:pt x="434385" y="958419"/>
                        <a:pt x="432231" y="956909"/>
                      </a:cubicBezTo>
                      <a:cubicBezTo>
                        <a:pt x="429861" y="955399"/>
                        <a:pt x="430292" y="954105"/>
                        <a:pt x="434816" y="950224"/>
                      </a:cubicBezTo>
                      <a:cubicBezTo>
                        <a:pt x="437832" y="947636"/>
                        <a:pt x="440848" y="943107"/>
                        <a:pt x="441494" y="940303"/>
                      </a:cubicBezTo>
                      <a:cubicBezTo>
                        <a:pt x="442356" y="937500"/>
                        <a:pt x="443864" y="935128"/>
                        <a:pt x="444941" y="935128"/>
                      </a:cubicBezTo>
                      <a:cubicBezTo>
                        <a:pt x="448388" y="935128"/>
                        <a:pt x="444510" y="919169"/>
                        <a:pt x="439771" y="913778"/>
                      </a:cubicBezTo>
                      <a:cubicBezTo>
                        <a:pt x="436755" y="910327"/>
                        <a:pt x="436324" y="909033"/>
                        <a:pt x="438478" y="909680"/>
                      </a:cubicBezTo>
                      <a:cubicBezTo>
                        <a:pt x="440848" y="910543"/>
                        <a:pt x="441710" y="909465"/>
                        <a:pt x="441710" y="906014"/>
                      </a:cubicBezTo>
                      <a:cubicBezTo>
                        <a:pt x="441710" y="903211"/>
                        <a:pt x="441063" y="901485"/>
                        <a:pt x="440202" y="902132"/>
                      </a:cubicBezTo>
                      <a:cubicBezTo>
                        <a:pt x="439125" y="902564"/>
                        <a:pt x="438478" y="901485"/>
                        <a:pt x="438478" y="899760"/>
                      </a:cubicBezTo>
                      <a:cubicBezTo>
                        <a:pt x="438478" y="894800"/>
                        <a:pt x="441925" y="895447"/>
                        <a:pt x="445803" y="901054"/>
                      </a:cubicBezTo>
                      <a:cubicBezTo>
                        <a:pt x="447742" y="903642"/>
                        <a:pt x="449681" y="905152"/>
                        <a:pt x="450327" y="904505"/>
                      </a:cubicBezTo>
                      <a:cubicBezTo>
                        <a:pt x="450973" y="903858"/>
                        <a:pt x="448603" y="900839"/>
                        <a:pt x="444941" y="897819"/>
                      </a:cubicBezTo>
                      <a:cubicBezTo>
                        <a:pt x="437186" y="891134"/>
                        <a:pt x="436970" y="889840"/>
                        <a:pt x="443433" y="889624"/>
                      </a:cubicBezTo>
                      <a:lnTo>
                        <a:pt x="448173" y="889624"/>
                      </a:lnTo>
                      <a:lnTo>
                        <a:pt x="443433" y="887684"/>
                      </a:lnTo>
                      <a:cubicBezTo>
                        <a:pt x="439340" y="885958"/>
                        <a:pt x="438694" y="884233"/>
                        <a:pt x="439340" y="878626"/>
                      </a:cubicBezTo>
                      <a:cubicBezTo>
                        <a:pt x="439986" y="872588"/>
                        <a:pt x="440848" y="871509"/>
                        <a:pt x="446449" y="871078"/>
                      </a:cubicBezTo>
                      <a:cubicBezTo>
                        <a:pt x="450758" y="870647"/>
                        <a:pt x="454420" y="871941"/>
                        <a:pt x="456790" y="874744"/>
                      </a:cubicBezTo>
                      <a:cubicBezTo>
                        <a:pt x="460452" y="878842"/>
                        <a:pt x="460883" y="878842"/>
                        <a:pt x="463468" y="875176"/>
                      </a:cubicBezTo>
                      <a:cubicBezTo>
                        <a:pt x="466053" y="871725"/>
                        <a:pt x="466269" y="871941"/>
                        <a:pt x="468638" y="876901"/>
                      </a:cubicBezTo>
                      <a:lnTo>
                        <a:pt x="470793" y="882292"/>
                      </a:lnTo>
                      <a:lnTo>
                        <a:pt x="469716" y="876469"/>
                      </a:lnTo>
                      <a:cubicBezTo>
                        <a:pt x="469069" y="873235"/>
                        <a:pt x="469500" y="870000"/>
                        <a:pt x="470793" y="869353"/>
                      </a:cubicBezTo>
                      <a:cubicBezTo>
                        <a:pt x="471870" y="868706"/>
                        <a:pt x="472947" y="866765"/>
                        <a:pt x="472947" y="865471"/>
                      </a:cubicBezTo>
                      <a:cubicBezTo>
                        <a:pt x="472947" y="863746"/>
                        <a:pt x="472301" y="863961"/>
                        <a:pt x="471008" y="865902"/>
                      </a:cubicBezTo>
                      <a:cubicBezTo>
                        <a:pt x="469500" y="868275"/>
                        <a:pt x="468638" y="868059"/>
                        <a:pt x="466915" y="864824"/>
                      </a:cubicBezTo>
                      <a:cubicBezTo>
                        <a:pt x="465622" y="862668"/>
                        <a:pt x="463899" y="861374"/>
                        <a:pt x="463253" y="862236"/>
                      </a:cubicBezTo>
                      <a:cubicBezTo>
                        <a:pt x="461098" y="864393"/>
                        <a:pt x="455066" y="858139"/>
                        <a:pt x="456790" y="855551"/>
                      </a:cubicBezTo>
                      <a:cubicBezTo>
                        <a:pt x="457436" y="854473"/>
                        <a:pt x="457005" y="852963"/>
                        <a:pt x="455713" y="852100"/>
                      </a:cubicBezTo>
                      <a:cubicBezTo>
                        <a:pt x="452481" y="849944"/>
                        <a:pt x="453128" y="847356"/>
                        <a:pt x="458298" y="842396"/>
                      </a:cubicBezTo>
                      <a:cubicBezTo>
                        <a:pt x="460883" y="840024"/>
                        <a:pt x="461745" y="838083"/>
                        <a:pt x="460237" y="838083"/>
                      </a:cubicBezTo>
                      <a:cubicBezTo>
                        <a:pt x="458729" y="838083"/>
                        <a:pt x="457867" y="836142"/>
                        <a:pt x="458298" y="833338"/>
                      </a:cubicBezTo>
                      <a:cubicBezTo>
                        <a:pt x="458729" y="830535"/>
                        <a:pt x="460237" y="828594"/>
                        <a:pt x="461960" y="829025"/>
                      </a:cubicBezTo>
                      <a:cubicBezTo>
                        <a:pt x="463899" y="829457"/>
                        <a:pt x="463468" y="827300"/>
                        <a:pt x="460452" y="822124"/>
                      </a:cubicBezTo>
                      <a:cubicBezTo>
                        <a:pt x="457436" y="817164"/>
                        <a:pt x="456790" y="813929"/>
                        <a:pt x="458298" y="813067"/>
                      </a:cubicBezTo>
                      <a:cubicBezTo>
                        <a:pt x="459806" y="812204"/>
                        <a:pt x="459590" y="811126"/>
                        <a:pt x="457867" y="810048"/>
                      </a:cubicBezTo>
                      <a:cubicBezTo>
                        <a:pt x="455713" y="808754"/>
                        <a:pt x="456790" y="806813"/>
                        <a:pt x="461314" y="802284"/>
                      </a:cubicBezTo>
                      <a:cubicBezTo>
                        <a:pt x="465838" y="797971"/>
                        <a:pt x="466484" y="796893"/>
                        <a:pt x="463253" y="798187"/>
                      </a:cubicBezTo>
                      <a:cubicBezTo>
                        <a:pt x="457652" y="800343"/>
                        <a:pt x="453774" y="800343"/>
                        <a:pt x="447742" y="798402"/>
                      </a:cubicBezTo>
                      <a:cubicBezTo>
                        <a:pt x="444726" y="797540"/>
                        <a:pt x="442787" y="797755"/>
                        <a:pt x="442787" y="799049"/>
                      </a:cubicBezTo>
                      <a:cubicBezTo>
                        <a:pt x="442787" y="800127"/>
                        <a:pt x="444941" y="801637"/>
                        <a:pt x="447742" y="802068"/>
                      </a:cubicBezTo>
                      <a:cubicBezTo>
                        <a:pt x="451835" y="802715"/>
                        <a:pt x="451835" y="802931"/>
                        <a:pt x="447095" y="802715"/>
                      </a:cubicBezTo>
                      <a:cubicBezTo>
                        <a:pt x="442571" y="802500"/>
                        <a:pt x="441710" y="801421"/>
                        <a:pt x="442141" y="796677"/>
                      </a:cubicBezTo>
                      <a:cubicBezTo>
                        <a:pt x="442356" y="793226"/>
                        <a:pt x="441494" y="790639"/>
                        <a:pt x="439986" y="790639"/>
                      </a:cubicBezTo>
                      <a:cubicBezTo>
                        <a:pt x="438478" y="790639"/>
                        <a:pt x="439771" y="789345"/>
                        <a:pt x="442787" y="787835"/>
                      </a:cubicBezTo>
                      <a:cubicBezTo>
                        <a:pt x="445803" y="786325"/>
                        <a:pt x="448388" y="783953"/>
                        <a:pt x="448388" y="782444"/>
                      </a:cubicBezTo>
                      <a:cubicBezTo>
                        <a:pt x="448603" y="780934"/>
                        <a:pt x="448819" y="778993"/>
                        <a:pt x="449034" y="777915"/>
                      </a:cubicBezTo>
                      <a:cubicBezTo>
                        <a:pt x="449034" y="776837"/>
                        <a:pt x="451189" y="775111"/>
                        <a:pt x="453558" y="774464"/>
                      </a:cubicBezTo>
                      <a:cubicBezTo>
                        <a:pt x="455928" y="773602"/>
                        <a:pt x="457436" y="772092"/>
                        <a:pt x="456790" y="771014"/>
                      </a:cubicBezTo>
                      <a:cubicBezTo>
                        <a:pt x="455928" y="769936"/>
                        <a:pt x="457005" y="768426"/>
                        <a:pt x="458729" y="767779"/>
                      </a:cubicBezTo>
                      <a:cubicBezTo>
                        <a:pt x="460668" y="767132"/>
                        <a:pt x="461529" y="765623"/>
                        <a:pt x="460883" y="764544"/>
                      </a:cubicBezTo>
                      <a:cubicBezTo>
                        <a:pt x="460237" y="763466"/>
                        <a:pt x="461098" y="762603"/>
                        <a:pt x="462606" y="762603"/>
                      </a:cubicBezTo>
                      <a:cubicBezTo>
                        <a:pt x="464114" y="762603"/>
                        <a:pt x="467130" y="761094"/>
                        <a:pt x="469500" y="759369"/>
                      </a:cubicBezTo>
                      <a:cubicBezTo>
                        <a:pt x="473163" y="756565"/>
                        <a:pt x="473163" y="756349"/>
                        <a:pt x="467561" y="756781"/>
                      </a:cubicBezTo>
                      <a:cubicBezTo>
                        <a:pt x="461098" y="757212"/>
                        <a:pt x="460237" y="756134"/>
                        <a:pt x="454851" y="739313"/>
                      </a:cubicBezTo>
                      <a:cubicBezTo>
                        <a:pt x="451189" y="728099"/>
                        <a:pt x="438909" y="705239"/>
                        <a:pt x="433523" y="699632"/>
                      </a:cubicBezTo>
                      <a:cubicBezTo>
                        <a:pt x="432015" y="698122"/>
                        <a:pt x="428353" y="693378"/>
                        <a:pt x="425552" y="689281"/>
                      </a:cubicBezTo>
                      <a:cubicBezTo>
                        <a:pt x="422752" y="685183"/>
                        <a:pt x="416504" y="677635"/>
                        <a:pt x="411765" y="672459"/>
                      </a:cubicBezTo>
                      <a:cubicBezTo>
                        <a:pt x="399916" y="659736"/>
                        <a:pt x="396039" y="653266"/>
                        <a:pt x="392161" y="640758"/>
                      </a:cubicBezTo>
                      <a:cubicBezTo>
                        <a:pt x="390437" y="634935"/>
                        <a:pt x="385267" y="625231"/>
                        <a:pt x="380528" y="619624"/>
                      </a:cubicBezTo>
                      <a:cubicBezTo>
                        <a:pt x="373203" y="610998"/>
                        <a:pt x="372341" y="608625"/>
                        <a:pt x="374280" y="605175"/>
                      </a:cubicBezTo>
                      <a:cubicBezTo>
                        <a:pt x="376219" y="602156"/>
                        <a:pt x="375788" y="599568"/>
                        <a:pt x="372988" y="593314"/>
                      </a:cubicBezTo>
                      <a:cubicBezTo>
                        <a:pt x="369756" y="586844"/>
                        <a:pt x="369541" y="584256"/>
                        <a:pt x="371480" y="579943"/>
                      </a:cubicBezTo>
                      <a:cubicBezTo>
                        <a:pt x="372988" y="576924"/>
                        <a:pt x="373418" y="572827"/>
                        <a:pt x="372772" y="570670"/>
                      </a:cubicBezTo>
                      <a:cubicBezTo>
                        <a:pt x="372126" y="568513"/>
                        <a:pt x="372557" y="566141"/>
                        <a:pt x="373634" y="565494"/>
                      </a:cubicBezTo>
                      <a:cubicBezTo>
                        <a:pt x="374711" y="564632"/>
                        <a:pt x="375142" y="560750"/>
                        <a:pt x="374496" y="556437"/>
                      </a:cubicBezTo>
                      <a:cubicBezTo>
                        <a:pt x="373634" y="551045"/>
                        <a:pt x="374065" y="548026"/>
                        <a:pt x="376219" y="546732"/>
                      </a:cubicBezTo>
                      <a:cubicBezTo>
                        <a:pt x="378804" y="545007"/>
                        <a:pt x="378804" y="544576"/>
                        <a:pt x="376219" y="542850"/>
                      </a:cubicBezTo>
                      <a:cubicBezTo>
                        <a:pt x="373418" y="541125"/>
                        <a:pt x="373418" y="538969"/>
                        <a:pt x="376004" y="528186"/>
                      </a:cubicBezTo>
                      <a:cubicBezTo>
                        <a:pt x="377727" y="521285"/>
                        <a:pt x="379020" y="512227"/>
                        <a:pt x="379020" y="508130"/>
                      </a:cubicBezTo>
                      <a:cubicBezTo>
                        <a:pt x="379235" y="501013"/>
                        <a:pt x="379666" y="500582"/>
                        <a:pt x="387421" y="499935"/>
                      </a:cubicBezTo>
                      <a:cubicBezTo>
                        <a:pt x="392592" y="499504"/>
                        <a:pt x="395392" y="498210"/>
                        <a:pt x="395392" y="496053"/>
                      </a:cubicBezTo>
                      <a:cubicBezTo>
                        <a:pt x="395392" y="493465"/>
                        <a:pt x="399485" y="491956"/>
                        <a:pt x="404871" y="492818"/>
                      </a:cubicBezTo>
                      <a:cubicBezTo>
                        <a:pt x="405948" y="493034"/>
                        <a:pt x="406164" y="491740"/>
                        <a:pt x="405517" y="489799"/>
                      </a:cubicBezTo>
                      <a:cubicBezTo>
                        <a:pt x="404656" y="487858"/>
                        <a:pt x="405302" y="486564"/>
                        <a:pt x="407025" y="486564"/>
                      </a:cubicBezTo>
                      <a:cubicBezTo>
                        <a:pt x="412411" y="486564"/>
                        <a:pt x="416720" y="479016"/>
                        <a:pt x="416720" y="469312"/>
                      </a:cubicBezTo>
                      <a:cubicBezTo>
                        <a:pt x="416720" y="459823"/>
                        <a:pt x="418443" y="433729"/>
                        <a:pt x="419090" y="433729"/>
                      </a:cubicBezTo>
                      <a:cubicBezTo>
                        <a:pt x="419305" y="433729"/>
                        <a:pt x="419736" y="428553"/>
                        <a:pt x="420167" y="422083"/>
                      </a:cubicBezTo>
                      <a:cubicBezTo>
                        <a:pt x="420813" y="413673"/>
                        <a:pt x="422106" y="409791"/>
                        <a:pt x="425337" y="407634"/>
                      </a:cubicBezTo>
                      <a:cubicBezTo>
                        <a:pt x="427707" y="405909"/>
                        <a:pt x="431585" y="401165"/>
                        <a:pt x="434170" y="397067"/>
                      </a:cubicBezTo>
                      <a:cubicBezTo>
                        <a:pt x="438694" y="389951"/>
                        <a:pt x="438694" y="389088"/>
                        <a:pt x="435462" y="384128"/>
                      </a:cubicBezTo>
                      <a:cubicBezTo>
                        <a:pt x="432015" y="378737"/>
                        <a:pt x="430076" y="377874"/>
                        <a:pt x="422967" y="378521"/>
                      </a:cubicBezTo>
                      <a:cubicBezTo>
                        <a:pt x="420813" y="378737"/>
                        <a:pt x="419090" y="378305"/>
                        <a:pt x="419090" y="377227"/>
                      </a:cubicBezTo>
                      <a:cubicBezTo>
                        <a:pt x="419090" y="373561"/>
                        <a:pt x="436755" y="355015"/>
                        <a:pt x="438909" y="356309"/>
                      </a:cubicBezTo>
                      <a:cubicBezTo>
                        <a:pt x="441494" y="358034"/>
                        <a:pt x="455713" y="343154"/>
                        <a:pt x="455713" y="339056"/>
                      </a:cubicBezTo>
                      <a:cubicBezTo>
                        <a:pt x="455713" y="337331"/>
                        <a:pt x="454205" y="333233"/>
                        <a:pt x="452481" y="329999"/>
                      </a:cubicBezTo>
                      <a:cubicBezTo>
                        <a:pt x="450758" y="326548"/>
                        <a:pt x="449250" y="322235"/>
                        <a:pt x="449250" y="320510"/>
                      </a:cubicBezTo>
                      <a:cubicBezTo>
                        <a:pt x="449250" y="316197"/>
                        <a:pt x="453343" y="311883"/>
                        <a:pt x="457436" y="311883"/>
                      </a:cubicBezTo>
                      <a:cubicBezTo>
                        <a:pt x="462391" y="311883"/>
                        <a:pt x="477256" y="294631"/>
                        <a:pt x="477256" y="288808"/>
                      </a:cubicBezTo>
                      <a:cubicBezTo>
                        <a:pt x="477256" y="285358"/>
                        <a:pt x="478117" y="283848"/>
                        <a:pt x="480056" y="284711"/>
                      </a:cubicBezTo>
                      <a:cubicBezTo>
                        <a:pt x="481349" y="285358"/>
                        <a:pt x="484365" y="286652"/>
                        <a:pt x="486735" y="287299"/>
                      </a:cubicBezTo>
                      <a:cubicBezTo>
                        <a:pt x="489966" y="288593"/>
                        <a:pt x="490397" y="290318"/>
                        <a:pt x="489320" y="296572"/>
                      </a:cubicBezTo>
                      <a:cubicBezTo>
                        <a:pt x="488673" y="300885"/>
                        <a:pt x="488027" y="306061"/>
                        <a:pt x="488027" y="308217"/>
                      </a:cubicBezTo>
                      <a:cubicBezTo>
                        <a:pt x="488027" y="310158"/>
                        <a:pt x="486950" y="311883"/>
                        <a:pt x="485657" y="311883"/>
                      </a:cubicBezTo>
                      <a:cubicBezTo>
                        <a:pt x="484580" y="311883"/>
                        <a:pt x="484149" y="310590"/>
                        <a:pt x="484796" y="309296"/>
                      </a:cubicBezTo>
                      <a:cubicBezTo>
                        <a:pt x="485657" y="307786"/>
                        <a:pt x="484365" y="308864"/>
                        <a:pt x="481995" y="311668"/>
                      </a:cubicBezTo>
                      <a:cubicBezTo>
                        <a:pt x="477902" y="316628"/>
                        <a:pt x="477687" y="316628"/>
                        <a:pt x="476609" y="312746"/>
                      </a:cubicBezTo>
                      <a:cubicBezTo>
                        <a:pt x="475963" y="309727"/>
                        <a:pt x="475532" y="310158"/>
                        <a:pt x="475317" y="314471"/>
                      </a:cubicBezTo>
                      <a:cubicBezTo>
                        <a:pt x="475317" y="317706"/>
                        <a:pt x="476179" y="320941"/>
                        <a:pt x="477256" y="321588"/>
                      </a:cubicBezTo>
                      <a:cubicBezTo>
                        <a:pt x="480487" y="323529"/>
                        <a:pt x="479841" y="326979"/>
                        <a:pt x="476394" y="326979"/>
                      </a:cubicBezTo>
                      <a:cubicBezTo>
                        <a:pt x="473163" y="326979"/>
                        <a:pt x="470362" y="339487"/>
                        <a:pt x="473378" y="341213"/>
                      </a:cubicBezTo>
                      <a:cubicBezTo>
                        <a:pt x="474240" y="341860"/>
                        <a:pt x="475101" y="343369"/>
                        <a:pt x="475101" y="344447"/>
                      </a:cubicBezTo>
                      <a:cubicBezTo>
                        <a:pt x="475101" y="345741"/>
                        <a:pt x="474240" y="345957"/>
                        <a:pt x="472947" y="345310"/>
                      </a:cubicBezTo>
                      <a:cubicBezTo>
                        <a:pt x="471655" y="344663"/>
                        <a:pt x="470793" y="346388"/>
                        <a:pt x="470793" y="349192"/>
                      </a:cubicBezTo>
                      <a:cubicBezTo>
                        <a:pt x="470793" y="354583"/>
                        <a:pt x="462606" y="372698"/>
                        <a:pt x="459590" y="373992"/>
                      </a:cubicBezTo>
                      <a:cubicBezTo>
                        <a:pt x="457005" y="375286"/>
                        <a:pt x="457652" y="386285"/>
                        <a:pt x="460452" y="389088"/>
                      </a:cubicBezTo>
                      <a:cubicBezTo>
                        <a:pt x="461745" y="390382"/>
                        <a:pt x="462176" y="392323"/>
                        <a:pt x="461314" y="393186"/>
                      </a:cubicBezTo>
                      <a:cubicBezTo>
                        <a:pt x="460452" y="394048"/>
                        <a:pt x="458944" y="393401"/>
                        <a:pt x="457867" y="391676"/>
                      </a:cubicBezTo>
                      <a:cubicBezTo>
                        <a:pt x="456144" y="389088"/>
                        <a:pt x="455713" y="389519"/>
                        <a:pt x="455713" y="393186"/>
                      </a:cubicBezTo>
                      <a:cubicBezTo>
                        <a:pt x="455713" y="395773"/>
                        <a:pt x="454851" y="398577"/>
                        <a:pt x="453558" y="399224"/>
                      </a:cubicBezTo>
                      <a:cubicBezTo>
                        <a:pt x="452481" y="399871"/>
                        <a:pt x="451404" y="401596"/>
                        <a:pt x="451404" y="403106"/>
                      </a:cubicBezTo>
                      <a:cubicBezTo>
                        <a:pt x="451404" y="404400"/>
                        <a:pt x="452912" y="403537"/>
                        <a:pt x="454851" y="401165"/>
                      </a:cubicBezTo>
                      <a:cubicBezTo>
                        <a:pt x="458082" y="397283"/>
                        <a:pt x="458082" y="397283"/>
                        <a:pt x="456790" y="403537"/>
                      </a:cubicBezTo>
                      <a:cubicBezTo>
                        <a:pt x="455066" y="411516"/>
                        <a:pt x="453774" y="412810"/>
                        <a:pt x="451620" y="409144"/>
                      </a:cubicBezTo>
                      <a:cubicBezTo>
                        <a:pt x="450327" y="407203"/>
                        <a:pt x="448819" y="408281"/>
                        <a:pt x="445587" y="413242"/>
                      </a:cubicBezTo>
                      <a:cubicBezTo>
                        <a:pt x="441710" y="419280"/>
                        <a:pt x="441710" y="421005"/>
                        <a:pt x="444079" y="432866"/>
                      </a:cubicBezTo>
                      <a:cubicBezTo>
                        <a:pt x="447095" y="447962"/>
                        <a:pt x="447742" y="448825"/>
                        <a:pt x="452912" y="446668"/>
                      </a:cubicBezTo>
                      <a:cubicBezTo>
                        <a:pt x="455066" y="445590"/>
                        <a:pt x="457652" y="445159"/>
                        <a:pt x="458513" y="445374"/>
                      </a:cubicBezTo>
                      <a:cubicBezTo>
                        <a:pt x="461529" y="446021"/>
                        <a:pt x="469285" y="437179"/>
                        <a:pt x="468208" y="434376"/>
                      </a:cubicBezTo>
                      <a:cubicBezTo>
                        <a:pt x="467561" y="432866"/>
                        <a:pt x="467777" y="426181"/>
                        <a:pt x="468638" y="419711"/>
                      </a:cubicBezTo>
                      <a:cubicBezTo>
                        <a:pt x="469716" y="411301"/>
                        <a:pt x="469500" y="406125"/>
                        <a:pt x="467346" y="402243"/>
                      </a:cubicBezTo>
                      <a:cubicBezTo>
                        <a:pt x="464761" y="396852"/>
                        <a:pt x="465192" y="393833"/>
                        <a:pt x="468854" y="393833"/>
                      </a:cubicBezTo>
                      <a:cubicBezTo>
                        <a:pt x="469716" y="393833"/>
                        <a:pt x="469931" y="395989"/>
                        <a:pt x="469285" y="398793"/>
                      </a:cubicBezTo>
                      <a:cubicBezTo>
                        <a:pt x="468638" y="401596"/>
                        <a:pt x="469931" y="400518"/>
                        <a:pt x="472085" y="395989"/>
                      </a:cubicBezTo>
                      <a:cubicBezTo>
                        <a:pt x="474240" y="391892"/>
                        <a:pt x="477256" y="387147"/>
                        <a:pt x="478764" y="385638"/>
                      </a:cubicBezTo>
                      <a:cubicBezTo>
                        <a:pt x="480272" y="384128"/>
                        <a:pt x="481564" y="381972"/>
                        <a:pt x="481564" y="380893"/>
                      </a:cubicBezTo>
                      <a:cubicBezTo>
                        <a:pt x="481564" y="379815"/>
                        <a:pt x="483288" y="378521"/>
                        <a:pt x="485657" y="377658"/>
                      </a:cubicBezTo>
                      <a:cubicBezTo>
                        <a:pt x="488458" y="376796"/>
                        <a:pt x="489320" y="375071"/>
                        <a:pt x="488458" y="370973"/>
                      </a:cubicBezTo>
                      <a:cubicBezTo>
                        <a:pt x="487812" y="366660"/>
                        <a:pt x="488458" y="365366"/>
                        <a:pt x="492120" y="364288"/>
                      </a:cubicBezTo>
                      <a:cubicBezTo>
                        <a:pt x="494490" y="363641"/>
                        <a:pt x="496644" y="361484"/>
                        <a:pt x="496644" y="359328"/>
                      </a:cubicBezTo>
                      <a:cubicBezTo>
                        <a:pt x="496644" y="357171"/>
                        <a:pt x="498799" y="355015"/>
                        <a:pt x="501384" y="354368"/>
                      </a:cubicBezTo>
                      <a:cubicBezTo>
                        <a:pt x="505692" y="353074"/>
                        <a:pt x="505692" y="352858"/>
                        <a:pt x="502461" y="347682"/>
                      </a:cubicBezTo>
                      <a:cubicBezTo>
                        <a:pt x="500307" y="344663"/>
                        <a:pt x="498799" y="340997"/>
                        <a:pt x="498799" y="339703"/>
                      </a:cubicBezTo>
                      <a:cubicBezTo>
                        <a:pt x="498799" y="336900"/>
                        <a:pt x="506985" y="329136"/>
                        <a:pt x="510001" y="329136"/>
                      </a:cubicBezTo>
                      <a:cubicBezTo>
                        <a:pt x="511078" y="329136"/>
                        <a:pt x="513017" y="326548"/>
                        <a:pt x="514525" y="323313"/>
                      </a:cubicBezTo>
                      <a:cubicBezTo>
                        <a:pt x="515818" y="319863"/>
                        <a:pt x="519480" y="314903"/>
                        <a:pt x="522711" y="311883"/>
                      </a:cubicBezTo>
                      <a:cubicBezTo>
                        <a:pt x="525727" y="308864"/>
                        <a:pt x="530036" y="303042"/>
                        <a:pt x="532190" y="298944"/>
                      </a:cubicBezTo>
                      <a:cubicBezTo>
                        <a:pt x="534129" y="294847"/>
                        <a:pt x="538222" y="288377"/>
                        <a:pt x="540808" y="284711"/>
                      </a:cubicBezTo>
                      <a:cubicBezTo>
                        <a:pt x="545547" y="278673"/>
                        <a:pt x="546409" y="273928"/>
                        <a:pt x="546409" y="255813"/>
                      </a:cubicBezTo>
                      <a:cubicBezTo>
                        <a:pt x="546409" y="242442"/>
                        <a:pt x="545978" y="240717"/>
                        <a:pt x="542746" y="240717"/>
                      </a:cubicBezTo>
                      <a:cubicBezTo>
                        <a:pt x="538222" y="240717"/>
                        <a:pt x="539084" y="231228"/>
                        <a:pt x="544685" y="222818"/>
                      </a:cubicBezTo>
                      <a:cubicBezTo>
                        <a:pt x="547270" y="218720"/>
                        <a:pt x="552872" y="213545"/>
                        <a:pt x="556965" y="211388"/>
                      </a:cubicBezTo>
                      <a:cubicBezTo>
                        <a:pt x="561058" y="209231"/>
                        <a:pt x="565367" y="205134"/>
                        <a:pt x="566444" y="202546"/>
                      </a:cubicBezTo>
                      <a:cubicBezTo>
                        <a:pt x="568383" y="198233"/>
                        <a:pt x="580878" y="192626"/>
                        <a:pt x="588418" y="192626"/>
                      </a:cubicBezTo>
                      <a:cubicBezTo>
                        <a:pt x="590357" y="192626"/>
                        <a:pt x="594881" y="189607"/>
                        <a:pt x="598758" y="185725"/>
                      </a:cubicBezTo>
                      <a:cubicBezTo>
                        <a:pt x="605221" y="179040"/>
                        <a:pt x="627410" y="167394"/>
                        <a:pt x="633443" y="167394"/>
                      </a:cubicBezTo>
                      <a:cubicBezTo>
                        <a:pt x="634951" y="167394"/>
                        <a:pt x="637751" y="166100"/>
                        <a:pt x="639259" y="164806"/>
                      </a:cubicBezTo>
                      <a:cubicBezTo>
                        <a:pt x="643783" y="160493"/>
                        <a:pt x="655201" y="154455"/>
                        <a:pt x="658863" y="154455"/>
                      </a:cubicBezTo>
                      <a:cubicBezTo>
                        <a:pt x="660587" y="154455"/>
                        <a:pt x="664680" y="153161"/>
                        <a:pt x="667911" y="151436"/>
                      </a:cubicBezTo>
                      <a:cubicBezTo>
                        <a:pt x="674159" y="148201"/>
                        <a:pt x="680622" y="149279"/>
                        <a:pt x="693117" y="155318"/>
                      </a:cubicBezTo>
                      <a:cubicBezTo>
                        <a:pt x="696779" y="157259"/>
                        <a:pt x="701518" y="158768"/>
                        <a:pt x="703457" y="158768"/>
                      </a:cubicBezTo>
                      <a:cubicBezTo>
                        <a:pt x="712290" y="158768"/>
                        <a:pt x="723061" y="151867"/>
                        <a:pt x="731248" y="140869"/>
                      </a:cubicBezTo>
                      <a:cubicBezTo>
                        <a:pt x="744604" y="122969"/>
                        <a:pt x="751067" y="117794"/>
                        <a:pt x="762916" y="115853"/>
                      </a:cubicBezTo>
                      <a:cubicBezTo>
                        <a:pt x="768733" y="114990"/>
                        <a:pt x="775411" y="113265"/>
                        <a:pt x="777781" y="111971"/>
                      </a:cubicBezTo>
                      <a:cubicBezTo>
                        <a:pt x="790060" y="105501"/>
                        <a:pt x="798462" y="103129"/>
                        <a:pt x="807725" y="103776"/>
                      </a:cubicBezTo>
                      <a:cubicBezTo>
                        <a:pt x="815696" y="104207"/>
                        <a:pt x="817204" y="103776"/>
                        <a:pt x="814619" y="101835"/>
                      </a:cubicBezTo>
                      <a:cubicBezTo>
                        <a:pt x="811603" y="99894"/>
                        <a:pt x="812250" y="98169"/>
                        <a:pt x="819359" y="90405"/>
                      </a:cubicBezTo>
                      <a:cubicBezTo>
                        <a:pt x="838963" y="67977"/>
                        <a:pt x="842841" y="60645"/>
                        <a:pt x="838532" y="53528"/>
                      </a:cubicBezTo>
                      <a:cubicBezTo>
                        <a:pt x="835731" y="49215"/>
                        <a:pt x="838963" y="42745"/>
                        <a:pt x="845641" y="39295"/>
                      </a:cubicBezTo>
                      <a:cubicBezTo>
                        <a:pt x="851458" y="36491"/>
                        <a:pt x="852320" y="36491"/>
                        <a:pt x="854258" y="39726"/>
                      </a:cubicBezTo>
                      <a:cubicBezTo>
                        <a:pt x="856197" y="43177"/>
                        <a:pt x="856197" y="43177"/>
                        <a:pt x="856413" y="39726"/>
                      </a:cubicBezTo>
                      <a:cubicBezTo>
                        <a:pt x="856413" y="37785"/>
                        <a:pt x="859644" y="34551"/>
                        <a:pt x="863737" y="32610"/>
                      </a:cubicBezTo>
                      <a:cubicBezTo>
                        <a:pt x="871277" y="28944"/>
                        <a:pt x="874940" y="23983"/>
                        <a:pt x="871493" y="21827"/>
                      </a:cubicBezTo>
                      <a:cubicBezTo>
                        <a:pt x="868908" y="20317"/>
                        <a:pt x="871277" y="14279"/>
                        <a:pt x="874293" y="14279"/>
                      </a:cubicBezTo>
                      <a:cubicBezTo>
                        <a:pt x="875586" y="14279"/>
                        <a:pt x="878817" y="12122"/>
                        <a:pt x="881618" y="9535"/>
                      </a:cubicBezTo>
                      <a:cubicBezTo>
                        <a:pt x="886142" y="5437"/>
                        <a:pt x="886573" y="5221"/>
                        <a:pt x="886573" y="8672"/>
                      </a:cubicBezTo>
                      <a:cubicBezTo>
                        <a:pt x="886573" y="11260"/>
                        <a:pt x="887650" y="12122"/>
                        <a:pt x="890020" y="11260"/>
                      </a:cubicBezTo>
                      <a:cubicBezTo>
                        <a:pt x="891959" y="10613"/>
                        <a:pt x="895190" y="9966"/>
                        <a:pt x="897344" y="9966"/>
                      </a:cubicBezTo>
                      <a:cubicBezTo>
                        <a:pt x="901868" y="9966"/>
                        <a:pt x="904884" y="3712"/>
                        <a:pt x="901653" y="477"/>
                      </a:cubicBezTo>
                      <a:cubicBezTo>
                        <a:pt x="898637" y="-2542"/>
                        <a:pt x="899068" y="-5130"/>
                        <a:pt x="902730" y="-5130"/>
                      </a:cubicBezTo>
                      <a:cubicBezTo>
                        <a:pt x="904669" y="-5130"/>
                        <a:pt x="905315" y="-3836"/>
                        <a:pt x="904669" y="-1895"/>
                      </a:cubicBezTo>
                      <a:cubicBezTo>
                        <a:pt x="902730" y="3281"/>
                        <a:pt x="909408" y="-170"/>
                        <a:pt x="913286" y="-6424"/>
                      </a:cubicBezTo>
                      <a:cubicBezTo>
                        <a:pt x="916733" y="-11384"/>
                        <a:pt x="916949" y="-11384"/>
                        <a:pt x="924273" y="-7934"/>
                      </a:cubicBezTo>
                      <a:cubicBezTo>
                        <a:pt x="932460" y="-4052"/>
                        <a:pt x="933321" y="-1680"/>
                        <a:pt x="928582" y="4790"/>
                      </a:cubicBezTo>
                      <a:cubicBezTo>
                        <a:pt x="924273" y="10397"/>
                        <a:pt x="924489" y="10613"/>
                        <a:pt x="931813" y="13848"/>
                      </a:cubicBezTo>
                      <a:cubicBezTo>
                        <a:pt x="935476" y="15573"/>
                        <a:pt x="938276" y="18161"/>
                        <a:pt x="938276" y="19670"/>
                      </a:cubicBezTo>
                      <a:cubicBezTo>
                        <a:pt x="938276" y="21180"/>
                        <a:pt x="939784" y="22905"/>
                        <a:pt x="941508" y="23768"/>
                      </a:cubicBezTo>
                      <a:cubicBezTo>
                        <a:pt x="944524" y="24846"/>
                        <a:pt x="946247" y="38001"/>
                        <a:pt x="943446" y="38001"/>
                      </a:cubicBezTo>
                      <a:cubicBezTo>
                        <a:pt x="942800" y="38001"/>
                        <a:pt x="935906" y="34551"/>
                        <a:pt x="928366" y="30453"/>
                      </a:cubicBezTo>
                      <a:cubicBezTo>
                        <a:pt x="912855" y="21827"/>
                        <a:pt x="911132" y="21611"/>
                        <a:pt x="905531" y="26571"/>
                      </a:cubicBezTo>
                      <a:cubicBezTo>
                        <a:pt x="902730" y="28944"/>
                        <a:pt x="901653" y="29159"/>
                        <a:pt x="901653" y="27218"/>
                      </a:cubicBezTo>
                      <a:cubicBezTo>
                        <a:pt x="901653" y="25062"/>
                        <a:pt x="901007" y="25062"/>
                        <a:pt x="898637" y="27218"/>
                      </a:cubicBezTo>
                      <a:cubicBezTo>
                        <a:pt x="896914" y="28512"/>
                        <a:pt x="895836" y="30884"/>
                        <a:pt x="896483" y="32394"/>
                      </a:cubicBezTo>
                      <a:cubicBezTo>
                        <a:pt x="897129" y="33904"/>
                        <a:pt x="894975" y="36276"/>
                        <a:pt x="891959" y="37570"/>
                      </a:cubicBezTo>
                      <a:cubicBezTo>
                        <a:pt x="888943" y="38864"/>
                        <a:pt x="886573" y="41452"/>
                        <a:pt x="886573" y="43392"/>
                      </a:cubicBezTo>
                      <a:cubicBezTo>
                        <a:pt x="886573" y="45118"/>
                        <a:pt x="885496" y="46627"/>
                        <a:pt x="884419" y="46627"/>
                      </a:cubicBezTo>
                      <a:cubicBezTo>
                        <a:pt x="883126" y="46627"/>
                        <a:pt x="881187" y="49215"/>
                        <a:pt x="880110" y="52666"/>
                      </a:cubicBezTo>
                      <a:cubicBezTo>
                        <a:pt x="878817" y="55900"/>
                        <a:pt x="876879" y="60645"/>
                        <a:pt x="875586" y="63017"/>
                      </a:cubicBezTo>
                      <a:cubicBezTo>
                        <a:pt x="873863" y="66468"/>
                        <a:pt x="873863" y="68840"/>
                        <a:pt x="875586" y="72075"/>
                      </a:cubicBezTo>
                      <a:cubicBezTo>
                        <a:pt x="876879" y="74447"/>
                        <a:pt x="877956" y="78976"/>
                        <a:pt x="877956" y="81995"/>
                      </a:cubicBezTo>
                      <a:cubicBezTo>
                        <a:pt x="877956" y="85014"/>
                        <a:pt x="879033" y="87602"/>
                        <a:pt x="880110" y="87602"/>
                      </a:cubicBezTo>
                      <a:cubicBezTo>
                        <a:pt x="881403" y="87602"/>
                        <a:pt x="882264" y="92778"/>
                        <a:pt x="882264" y="99032"/>
                      </a:cubicBezTo>
                      <a:cubicBezTo>
                        <a:pt x="882264" y="106148"/>
                        <a:pt x="883772" y="113265"/>
                        <a:pt x="886357" y="118009"/>
                      </a:cubicBezTo>
                      <a:cubicBezTo>
                        <a:pt x="888727" y="122322"/>
                        <a:pt x="890020" y="127929"/>
                        <a:pt x="889589" y="130302"/>
                      </a:cubicBezTo>
                      <a:cubicBezTo>
                        <a:pt x="888943" y="132674"/>
                        <a:pt x="889373" y="135262"/>
                        <a:pt x="890881" y="136124"/>
                      </a:cubicBezTo>
                      <a:cubicBezTo>
                        <a:pt x="892390" y="136987"/>
                        <a:pt x="891097" y="139359"/>
                        <a:pt x="887219" y="142810"/>
                      </a:cubicBezTo>
                      <a:cubicBezTo>
                        <a:pt x="883988" y="145613"/>
                        <a:pt x="879679" y="149495"/>
                        <a:pt x="877740" y="151220"/>
                      </a:cubicBezTo>
                      <a:cubicBezTo>
                        <a:pt x="873432" y="155318"/>
                        <a:pt x="847795" y="158984"/>
                        <a:pt x="844133" y="156180"/>
                      </a:cubicBezTo>
                      <a:cubicBezTo>
                        <a:pt x="841117" y="153808"/>
                        <a:pt x="823236" y="153377"/>
                        <a:pt x="819790" y="155533"/>
                      </a:cubicBezTo>
                      <a:cubicBezTo>
                        <a:pt x="818497" y="156396"/>
                        <a:pt x="816127" y="155749"/>
                        <a:pt x="814404" y="154455"/>
                      </a:cubicBezTo>
                      <a:cubicBezTo>
                        <a:pt x="811819" y="152298"/>
                        <a:pt x="810526" y="152298"/>
                        <a:pt x="807941" y="154455"/>
                      </a:cubicBezTo>
                      <a:cubicBezTo>
                        <a:pt x="806217" y="155749"/>
                        <a:pt x="803632" y="156180"/>
                        <a:pt x="802124" y="155318"/>
                      </a:cubicBezTo>
                      <a:cubicBezTo>
                        <a:pt x="800616" y="154455"/>
                        <a:pt x="802124" y="156612"/>
                        <a:pt x="805356" y="160278"/>
                      </a:cubicBezTo>
                      <a:cubicBezTo>
                        <a:pt x="808803" y="163944"/>
                        <a:pt x="811819" y="170198"/>
                        <a:pt x="812680" y="175158"/>
                      </a:cubicBezTo>
                      <a:cubicBezTo>
                        <a:pt x="813327" y="179687"/>
                        <a:pt x="814835" y="184862"/>
                        <a:pt x="816127" y="186372"/>
                      </a:cubicBezTo>
                      <a:cubicBezTo>
                        <a:pt x="817204" y="187666"/>
                        <a:pt x="817635" y="188960"/>
                        <a:pt x="816989" y="188960"/>
                      </a:cubicBezTo>
                      <a:cubicBezTo>
                        <a:pt x="816343" y="188960"/>
                        <a:pt x="818066" y="191332"/>
                        <a:pt x="820867" y="194351"/>
                      </a:cubicBezTo>
                      <a:cubicBezTo>
                        <a:pt x="823883" y="197155"/>
                        <a:pt x="826252" y="201037"/>
                        <a:pt x="826252" y="202762"/>
                      </a:cubicBezTo>
                      <a:cubicBezTo>
                        <a:pt x="826252" y="204487"/>
                        <a:pt x="827330" y="208585"/>
                        <a:pt x="828838" y="212035"/>
                      </a:cubicBezTo>
                      <a:cubicBezTo>
                        <a:pt x="830130" y="215270"/>
                        <a:pt x="831423" y="219799"/>
                        <a:pt x="831423" y="221739"/>
                      </a:cubicBezTo>
                      <a:cubicBezTo>
                        <a:pt x="831638" y="223680"/>
                        <a:pt x="832285" y="226053"/>
                        <a:pt x="833362" y="226915"/>
                      </a:cubicBezTo>
                      <a:cubicBezTo>
                        <a:pt x="834223" y="227778"/>
                        <a:pt x="834870" y="230150"/>
                        <a:pt x="834870" y="232091"/>
                      </a:cubicBezTo>
                      <a:cubicBezTo>
                        <a:pt x="834870" y="234248"/>
                        <a:pt x="836378" y="237051"/>
                        <a:pt x="838101" y="238561"/>
                      </a:cubicBezTo>
                      <a:cubicBezTo>
                        <a:pt x="840902" y="240933"/>
                        <a:pt x="841117" y="240717"/>
                        <a:pt x="840040" y="237698"/>
                      </a:cubicBezTo>
                      <a:cubicBezTo>
                        <a:pt x="838101" y="232738"/>
                        <a:pt x="841979" y="233385"/>
                        <a:pt x="845210" y="238561"/>
                      </a:cubicBezTo>
                      <a:cubicBezTo>
                        <a:pt x="846934" y="241364"/>
                        <a:pt x="846934" y="242874"/>
                        <a:pt x="845641" y="242874"/>
                      </a:cubicBezTo>
                      <a:cubicBezTo>
                        <a:pt x="844133" y="242874"/>
                        <a:pt x="844133" y="244383"/>
                        <a:pt x="845641" y="247402"/>
                      </a:cubicBezTo>
                      <a:cubicBezTo>
                        <a:pt x="847149" y="249775"/>
                        <a:pt x="847580" y="254088"/>
                        <a:pt x="846934" y="256891"/>
                      </a:cubicBezTo>
                      <a:cubicBezTo>
                        <a:pt x="845641" y="261636"/>
                        <a:pt x="844779" y="261851"/>
                        <a:pt x="832285" y="261204"/>
                      </a:cubicBezTo>
                      <a:cubicBezTo>
                        <a:pt x="824744" y="260989"/>
                        <a:pt x="812250" y="259048"/>
                        <a:pt x="804494" y="257107"/>
                      </a:cubicBezTo>
                      <a:cubicBezTo>
                        <a:pt x="793292" y="254088"/>
                        <a:pt x="789629" y="252363"/>
                        <a:pt x="787690" y="248049"/>
                      </a:cubicBezTo>
                      <a:cubicBezTo>
                        <a:pt x="786398" y="245030"/>
                        <a:pt x="785321" y="241580"/>
                        <a:pt x="785321" y="240502"/>
                      </a:cubicBezTo>
                      <a:cubicBezTo>
                        <a:pt x="785321" y="239208"/>
                        <a:pt x="782951" y="233169"/>
                        <a:pt x="780150" y="227131"/>
                      </a:cubicBezTo>
                      <a:cubicBezTo>
                        <a:pt x="774980" y="215485"/>
                        <a:pt x="765501" y="208585"/>
                        <a:pt x="753006" y="207075"/>
                      </a:cubicBezTo>
                      <a:cubicBezTo>
                        <a:pt x="741373" y="205781"/>
                        <a:pt x="725000" y="202115"/>
                        <a:pt x="720692" y="199743"/>
                      </a:cubicBezTo>
                      <a:cubicBezTo>
                        <a:pt x="716814" y="197586"/>
                        <a:pt x="715306" y="198017"/>
                        <a:pt x="710782" y="202546"/>
                      </a:cubicBezTo>
                      <a:cubicBezTo>
                        <a:pt x="707981" y="205565"/>
                        <a:pt x="702811" y="208369"/>
                        <a:pt x="699580" y="209016"/>
                      </a:cubicBezTo>
                      <a:cubicBezTo>
                        <a:pt x="693763" y="210310"/>
                        <a:pt x="690316" y="215485"/>
                        <a:pt x="687300" y="228856"/>
                      </a:cubicBezTo>
                      <a:cubicBezTo>
                        <a:pt x="686654" y="232522"/>
                        <a:pt x="684284" y="237051"/>
                        <a:pt x="682345" y="239208"/>
                      </a:cubicBezTo>
                      <a:cubicBezTo>
                        <a:pt x="680406" y="241364"/>
                        <a:pt x="678683" y="247187"/>
                        <a:pt x="678467" y="252147"/>
                      </a:cubicBezTo>
                      <a:cubicBezTo>
                        <a:pt x="678252" y="257107"/>
                        <a:pt x="677175" y="263577"/>
                        <a:pt x="676098" y="266596"/>
                      </a:cubicBezTo>
                      <a:cubicBezTo>
                        <a:pt x="674805" y="269615"/>
                        <a:pt x="674159" y="273928"/>
                        <a:pt x="674590" y="276300"/>
                      </a:cubicBezTo>
                      <a:cubicBezTo>
                        <a:pt x="678037" y="297650"/>
                        <a:pt x="686223" y="322235"/>
                        <a:pt x="692686" y="331292"/>
                      </a:cubicBezTo>
                      <a:cubicBezTo>
                        <a:pt x="695702" y="335606"/>
                        <a:pt x="697425" y="341860"/>
                        <a:pt x="698072" y="350917"/>
                      </a:cubicBezTo>
                      <a:cubicBezTo>
                        <a:pt x="699364" y="370542"/>
                        <a:pt x="704104" y="376364"/>
                        <a:pt x="732325" y="393186"/>
                      </a:cubicBezTo>
                      <a:cubicBezTo>
                        <a:pt x="763778" y="412163"/>
                        <a:pt x="774980" y="416261"/>
                        <a:pt x="780366" y="410869"/>
                      </a:cubicBezTo>
                      <a:cubicBezTo>
                        <a:pt x="781443" y="409791"/>
                        <a:pt x="787475" y="408497"/>
                        <a:pt x="793723" y="408497"/>
                      </a:cubicBezTo>
                      <a:cubicBezTo>
                        <a:pt x="801263" y="408281"/>
                        <a:pt x="804709" y="407203"/>
                        <a:pt x="804709" y="405262"/>
                      </a:cubicBezTo>
                      <a:cubicBezTo>
                        <a:pt x="804709" y="403753"/>
                        <a:pt x="806002" y="402243"/>
                        <a:pt x="807510" y="402027"/>
                      </a:cubicBezTo>
                      <a:cubicBezTo>
                        <a:pt x="816558" y="400949"/>
                        <a:pt x="823236" y="401380"/>
                        <a:pt x="824529" y="403321"/>
                      </a:cubicBezTo>
                      <a:cubicBezTo>
                        <a:pt x="826037" y="405694"/>
                        <a:pt x="833146" y="407203"/>
                        <a:pt x="831854" y="405047"/>
                      </a:cubicBezTo>
                      <a:cubicBezTo>
                        <a:pt x="831423" y="404184"/>
                        <a:pt x="831638" y="401812"/>
                        <a:pt x="832500" y="399655"/>
                      </a:cubicBezTo>
                      <a:cubicBezTo>
                        <a:pt x="833793" y="396205"/>
                        <a:pt x="834223" y="396205"/>
                        <a:pt x="838101" y="399224"/>
                      </a:cubicBezTo>
                      <a:cubicBezTo>
                        <a:pt x="842410" y="402459"/>
                        <a:pt x="842410" y="402459"/>
                        <a:pt x="837455" y="406341"/>
                      </a:cubicBezTo>
                      <a:cubicBezTo>
                        <a:pt x="832715" y="410007"/>
                        <a:pt x="832715" y="410222"/>
                        <a:pt x="836809" y="413673"/>
                      </a:cubicBezTo>
                      <a:cubicBezTo>
                        <a:pt x="838963" y="415398"/>
                        <a:pt x="841117" y="418202"/>
                        <a:pt x="841763" y="419711"/>
                      </a:cubicBezTo>
                      <a:cubicBezTo>
                        <a:pt x="843056" y="423809"/>
                        <a:pt x="888296" y="424456"/>
                        <a:pt x="894759" y="420574"/>
                      </a:cubicBezTo>
                      <a:cubicBezTo>
                        <a:pt x="897344" y="418849"/>
                        <a:pt x="899499" y="416045"/>
                        <a:pt x="899499" y="414535"/>
                      </a:cubicBezTo>
                      <a:cubicBezTo>
                        <a:pt x="899499" y="409144"/>
                        <a:pt x="906608" y="408497"/>
                        <a:pt x="912855" y="413242"/>
                      </a:cubicBezTo>
                      <a:cubicBezTo>
                        <a:pt x="920180" y="418633"/>
                        <a:pt x="925350" y="418202"/>
                        <a:pt x="928797" y="411516"/>
                      </a:cubicBezTo>
                      <a:cubicBezTo>
                        <a:pt x="930090" y="408928"/>
                        <a:pt x="932675" y="405047"/>
                        <a:pt x="934614" y="402890"/>
                      </a:cubicBezTo>
                      <a:cubicBezTo>
                        <a:pt x="939138" y="397930"/>
                        <a:pt x="939138" y="393186"/>
                        <a:pt x="935045" y="385422"/>
                      </a:cubicBezTo>
                      <a:cubicBezTo>
                        <a:pt x="933537" y="382187"/>
                        <a:pt x="932244" y="377011"/>
                        <a:pt x="932675" y="374208"/>
                      </a:cubicBezTo>
                      <a:cubicBezTo>
                        <a:pt x="934183" y="361053"/>
                        <a:pt x="936768" y="350701"/>
                        <a:pt x="938492" y="350701"/>
                      </a:cubicBezTo>
                      <a:cubicBezTo>
                        <a:pt x="939569" y="350701"/>
                        <a:pt x="940430" y="349192"/>
                        <a:pt x="940430" y="347467"/>
                      </a:cubicBezTo>
                      <a:cubicBezTo>
                        <a:pt x="940430" y="345741"/>
                        <a:pt x="942369" y="342507"/>
                        <a:pt x="944739" y="340566"/>
                      </a:cubicBezTo>
                      <a:cubicBezTo>
                        <a:pt x="947109" y="338409"/>
                        <a:pt x="949048" y="334096"/>
                        <a:pt x="949048" y="330861"/>
                      </a:cubicBezTo>
                      <a:cubicBezTo>
                        <a:pt x="949048" y="326332"/>
                        <a:pt x="949909" y="325254"/>
                        <a:pt x="952495" y="326332"/>
                      </a:cubicBezTo>
                      <a:cubicBezTo>
                        <a:pt x="954433" y="326979"/>
                        <a:pt x="956803" y="326332"/>
                        <a:pt x="957880" y="324607"/>
                      </a:cubicBezTo>
                      <a:cubicBezTo>
                        <a:pt x="959604" y="322019"/>
                        <a:pt x="960250" y="322019"/>
                        <a:pt x="961758" y="324823"/>
                      </a:cubicBezTo>
                      <a:cubicBezTo>
                        <a:pt x="962835" y="326548"/>
                        <a:pt x="963912" y="329136"/>
                        <a:pt x="964128" y="330214"/>
                      </a:cubicBezTo>
                      <a:cubicBezTo>
                        <a:pt x="964128" y="331508"/>
                        <a:pt x="965636" y="334312"/>
                        <a:pt x="967144" y="336684"/>
                      </a:cubicBezTo>
                      <a:cubicBezTo>
                        <a:pt x="972960" y="346173"/>
                        <a:pt x="974899" y="358034"/>
                        <a:pt x="972530" y="371836"/>
                      </a:cubicBezTo>
                      <a:cubicBezTo>
                        <a:pt x="971452" y="379384"/>
                        <a:pt x="971021" y="386285"/>
                        <a:pt x="971668" y="387363"/>
                      </a:cubicBezTo>
                      <a:cubicBezTo>
                        <a:pt x="972314" y="388226"/>
                        <a:pt x="971237" y="395342"/>
                        <a:pt x="969298" y="402674"/>
                      </a:cubicBezTo>
                      <a:cubicBezTo>
                        <a:pt x="962404" y="429847"/>
                        <a:pt x="974253" y="453569"/>
                        <a:pt x="1001828" y="467155"/>
                      </a:cubicBezTo>
                      <a:cubicBezTo>
                        <a:pt x="1005275" y="468881"/>
                        <a:pt x="1012169" y="474488"/>
                        <a:pt x="1017124" y="479663"/>
                      </a:cubicBezTo>
                      <a:cubicBezTo>
                        <a:pt x="1022940" y="485702"/>
                        <a:pt x="1027680" y="488721"/>
                        <a:pt x="1031557" y="488721"/>
                      </a:cubicBezTo>
                      <a:cubicBezTo>
                        <a:pt x="1034573" y="488721"/>
                        <a:pt x="1037805" y="489799"/>
                        <a:pt x="1038451" y="490878"/>
                      </a:cubicBezTo>
                      <a:cubicBezTo>
                        <a:pt x="1041252" y="495191"/>
                        <a:pt x="1056763" y="503817"/>
                        <a:pt x="1061933" y="503817"/>
                      </a:cubicBezTo>
                      <a:cubicBezTo>
                        <a:pt x="1068396" y="503817"/>
                        <a:pt x="1073997" y="509855"/>
                        <a:pt x="1069904" y="512227"/>
                      </a:cubicBezTo>
                      <a:cubicBezTo>
                        <a:pt x="1067965" y="513521"/>
                        <a:pt x="1069904" y="515462"/>
                        <a:pt x="1075936" y="518266"/>
                      </a:cubicBezTo>
                      <a:cubicBezTo>
                        <a:pt x="1084122" y="522363"/>
                        <a:pt x="1084553" y="522363"/>
                        <a:pt x="1082399" y="518697"/>
                      </a:cubicBezTo>
                      <a:cubicBezTo>
                        <a:pt x="1081322" y="516325"/>
                        <a:pt x="1078737" y="514600"/>
                        <a:pt x="1076582" y="514384"/>
                      </a:cubicBezTo>
                      <a:cubicBezTo>
                        <a:pt x="1074643" y="514384"/>
                        <a:pt x="1073997" y="513737"/>
                        <a:pt x="1075505" y="513306"/>
                      </a:cubicBezTo>
                      <a:cubicBezTo>
                        <a:pt x="1077013" y="512659"/>
                        <a:pt x="1080029" y="513306"/>
                        <a:pt x="1082399" y="514600"/>
                      </a:cubicBezTo>
                      <a:cubicBezTo>
                        <a:pt x="1086277" y="516540"/>
                        <a:pt x="1086923" y="518913"/>
                        <a:pt x="1086923" y="531421"/>
                      </a:cubicBezTo>
                      <a:cubicBezTo>
                        <a:pt x="1086923" y="539616"/>
                        <a:pt x="1085846" y="547164"/>
                        <a:pt x="1084769" y="548242"/>
                      </a:cubicBezTo>
                      <a:cubicBezTo>
                        <a:pt x="1083045" y="549967"/>
                        <a:pt x="1083261" y="552555"/>
                        <a:pt x="1084984" y="556868"/>
                      </a:cubicBezTo>
                      <a:cubicBezTo>
                        <a:pt x="1086277" y="560319"/>
                        <a:pt x="1087785" y="565063"/>
                        <a:pt x="1088215" y="567220"/>
                      </a:cubicBezTo>
                      <a:cubicBezTo>
                        <a:pt x="1089508" y="574552"/>
                        <a:pt x="1092740" y="575414"/>
                        <a:pt x="1092309" y="568513"/>
                      </a:cubicBezTo>
                      <a:cubicBezTo>
                        <a:pt x="1092093" y="564847"/>
                        <a:pt x="1090801" y="560750"/>
                        <a:pt x="1089508" y="559456"/>
                      </a:cubicBezTo>
                      <a:cubicBezTo>
                        <a:pt x="1088000" y="557946"/>
                        <a:pt x="1086923" y="554927"/>
                        <a:pt x="1086923" y="552555"/>
                      </a:cubicBezTo>
                      <a:cubicBezTo>
                        <a:pt x="1086923" y="548458"/>
                        <a:pt x="1087569" y="548889"/>
                        <a:pt x="1092093" y="554496"/>
                      </a:cubicBezTo>
                      <a:cubicBezTo>
                        <a:pt x="1094894" y="557946"/>
                        <a:pt x="1096833" y="561828"/>
                        <a:pt x="1096186" y="562906"/>
                      </a:cubicBezTo>
                      <a:cubicBezTo>
                        <a:pt x="1095325" y="563985"/>
                        <a:pt x="1095971" y="564200"/>
                        <a:pt x="1097264" y="563338"/>
                      </a:cubicBezTo>
                      <a:cubicBezTo>
                        <a:pt x="1098772" y="562475"/>
                        <a:pt x="1102218" y="564416"/>
                        <a:pt x="1105450" y="567867"/>
                      </a:cubicBezTo>
                      <a:cubicBezTo>
                        <a:pt x="1109759" y="572611"/>
                        <a:pt x="1110836" y="575414"/>
                        <a:pt x="1109974" y="580806"/>
                      </a:cubicBezTo>
                      <a:cubicBezTo>
                        <a:pt x="1109328" y="584688"/>
                        <a:pt x="1109759" y="588354"/>
                        <a:pt x="1110836" y="589001"/>
                      </a:cubicBezTo>
                      <a:cubicBezTo>
                        <a:pt x="1111913" y="589863"/>
                        <a:pt x="1112775" y="588785"/>
                        <a:pt x="1112775" y="587060"/>
                      </a:cubicBezTo>
                      <a:cubicBezTo>
                        <a:pt x="1112775" y="582100"/>
                        <a:pt x="1114067" y="582747"/>
                        <a:pt x="1124408" y="591157"/>
                      </a:cubicBezTo>
                      <a:cubicBezTo>
                        <a:pt x="1129363" y="595255"/>
                        <a:pt x="1134748" y="601940"/>
                        <a:pt x="1136256" y="606038"/>
                      </a:cubicBezTo>
                      <a:cubicBezTo>
                        <a:pt x="1139057" y="612723"/>
                        <a:pt x="1140565" y="613585"/>
                        <a:pt x="1151337" y="615742"/>
                      </a:cubicBezTo>
                      <a:cubicBezTo>
                        <a:pt x="1166417" y="618977"/>
                        <a:pt x="1178481" y="624153"/>
                        <a:pt x="1172018" y="624584"/>
                      </a:cubicBezTo>
                      <a:cubicBezTo>
                        <a:pt x="1169648" y="624800"/>
                        <a:pt x="1172233" y="626309"/>
                        <a:pt x="1178050" y="627819"/>
                      </a:cubicBezTo>
                      <a:cubicBezTo>
                        <a:pt x="1183651" y="629328"/>
                        <a:pt x="1190114" y="630191"/>
                        <a:pt x="1192268" y="629544"/>
                      </a:cubicBezTo>
                      <a:cubicBezTo>
                        <a:pt x="1194423" y="628897"/>
                        <a:pt x="1197008" y="629544"/>
                        <a:pt x="1197654" y="630838"/>
                      </a:cubicBezTo>
                      <a:cubicBezTo>
                        <a:pt x="1198516" y="632132"/>
                        <a:pt x="1200885" y="633210"/>
                        <a:pt x="1203255" y="633210"/>
                      </a:cubicBezTo>
                      <a:cubicBezTo>
                        <a:pt x="1207779" y="633210"/>
                        <a:pt x="1210795" y="639464"/>
                        <a:pt x="1207564" y="642699"/>
                      </a:cubicBezTo>
                      <a:cubicBezTo>
                        <a:pt x="1206056" y="644209"/>
                        <a:pt x="1205409" y="643777"/>
                        <a:pt x="1205409" y="641189"/>
                      </a:cubicBezTo>
                      <a:cubicBezTo>
                        <a:pt x="1205409" y="636014"/>
                        <a:pt x="1201316" y="636661"/>
                        <a:pt x="1199162" y="642483"/>
                      </a:cubicBezTo>
                      <a:cubicBezTo>
                        <a:pt x="1197654" y="645718"/>
                        <a:pt x="1198085" y="647875"/>
                        <a:pt x="1200239" y="649600"/>
                      </a:cubicBezTo>
                      <a:cubicBezTo>
                        <a:pt x="1201963" y="650894"/>
                        <a:pt x="1203255" y="653482"/>
                        <a:pt x="1203255" y="655207"/>
                      </a:cubicBezTo>
                      <a:cubicBezTo>
                        <a:pt x="1203255" y="661677"/>
                        <a:pt x="1217258" y="671165"/>
                        <a:pt x="1235570" y="677419"/>
                      </a:cubicBezTo>
                      <a:cubicBezTo>
                        <a:pt x="1245695" y="680870"/>
                        <a:pt x="1256036" y="684967"/>
                        <a:pt x="1258621" y="686477"/>
                      </a:cubicBezTo>
                      <a:cubicBezTo>
                        <a:pt x="1261206" y="688202"/>
                        <a:pt x="1266161" y="689712"/>
                        <a:pt x="1269823" y="689712"/>
                      </a:cubicBezTo>
                      <a:cubicBezTo>
                        <a:pt x="1276071" y="689927"/>
                        <a:pt x="1279517" y="693378"/>
                        <a:pt x="1273916" y="693809"/>
                      </a:cubicBezTo>
                      <a:cubicBezTo>
                        <a:pt x="1270039" y="694025"/>
                        <a:pt x="1278871" y="697260"/>
                        <a:pt x="1286411" y="698554"/>
                      </a:cubicBezTo>
                      <a:cubicBezTo>
                        <a:pt x="1289858" y="699201"/>
                        <a:pt x="1295244" y="700710"/>
                        <a:pt x="1298475" y="702004"/>
                      </a:cubicBezTo>
                      <a:cubicBezTo>
                        <a:pt x="1301922" y="703298"/>
                        <a:pt x="1304938" y="703514"/>
                        <a:pt x="1305584" y="702220"/>
                      </a:cubicBezTo>
                      <a:cubicBezTo>
                        <a:pt x="1306231" y="701142"/>
                        <a:pt x="1300199" y="697044"/>
                        <a:pt x="1292443" y="693162"/>
                      </a:cubicBezTo>
                      <a:cubicBezTo>
                        <a:pt x="1279948" y="687124"/>
                        <a:pt x="1277794" y="685183"/>
                        <a:pt x="1277363" y="679792"/>
                      </a:cubicBezTo>
                      <a:cubicBezTo>
                        <a:pt x="1276932" y="676341"/>
                        <a:pt x="1278009" y="672244"/>
                        <a:pt x="1279733" y="670734"/>
                      </a:cubicBezTo>
                      <a:cubicBezTo>
                        <a:pt x="1283180" y="667284"/>
                        <a:pt x="1289427" y="666637"/>
                        <a:pt x="1289427" y="669872"/>
                      </a:cubicBezTo>
                      <a:cubicBezTo>
                        <a:pt x="1289427" y="671165"/>
                        <a:pt x="1291366" y="672028"/>
                        <a:pt x="1293736" y="672028"/>
                      </a:cubicBezTo>
                      <a:cubicBezTo>
                        <a:pt x="1296106" y="672028"/>
                        <a:pt x="1298044" y="672891"/>
                        <a:pt x="1298044" y="673969"/>
                      </a:cubicBezTo>
                      <a:cubicBezTo>
                        <a:pt x="1298044" y="676988"/>
                        <a:pt x="1314848" y="687555"/>
                        <a:pt x="1317218" y="686046"/>
                      </a:cubicBezTo>
                      <a:cubicBezTo>
                        <a:pt x="1318510" y="685399"/>
                        <a:pt x="1320665" y="685399"/>
                        <a:pt x="1322173" y="686261"/>
                      </a:cubicBezTo>
                      <a:cubicBezTo>
                        <a:pt x="1326912" y="689281"/>
                        <a:pt x="1359227" y="699848"/>
                        <a:pt x="1360304" y="698985"/>
                      </a:cubicBezTo>
                      <a:cubicBezTo>
                        <a:pt x="1360735" y="698338"/>
                        <a:pt x="1362458" y="699848"/>
                        <a:pt x="1364181" y="702220"/>
                      </a:cubicBezTo>
                      <a:cubicBezTo>
                        <a:pt x="1365905" y="704592"/>
                        <a:pt x="1368705" y="706533"/>
                        <a:pt x="1370644" y="706533"/>
                      </a:cubicBezTo>
                      <a:cubicBezTo>
                        <a:pt x="1375384" y="706533"/>
                        <a:pt x="1386371" y="713434"/>
                        <a:pt x="1386371" y="716669"/>
                      </a:cubicBezTo>
                      <a:cubicBezTo>
                        <a:pt x="1386371" y="718178"/>
                        <a:pt x="1384863" y="719472"/>
                        <a:pt x="1383139" y="719472"/>
                      </a:cubicBezTo>
                      <a:cubicBezTo>
                        <a:pt x="1379262" y="719472"/>
                        <a:pt x="1379046" y="720335"/>
                        <a:pt x="1382493" y="725942"/>
                      </a:cubicBezTo>
                      <a:cubicBezTo>
                        <a:pt x="1384647" y="729177"/>
                        <a:pt x="1384647" y="730686"/>
                        <a:pt x="1382493" y="732843"/>
                      </a:cubicBezTo>
                      <a:cubicBezTo>
                        <a:pt x="1380554" y="734784"/>
                        <a:pt x="1377107" y="732412"/>
                        <a:pt x="1366982" y="722060"/>
                      </a:cubicBezTo>
                      <a:cubicBezTo>
                        <a:pt x="1359873" y="714728"/>
                        <a:pt x="1354056" y="709552"/>
                        <a:pt x="1354056" y="710846"/>
                      </a:cubicBezTo>
                      <a:cubicBezTo>
                        <a:pt x="1354056" y="712140"/>
                        <a:pt x="1352117" y="712140"/>
                        <a:pt x="1349317" y="711062"/>
                      </a:cubicBezTo>
                      <a:cubicBezTo>
                        <a:pt x="1343500" y="709121"/>
                        <a:pt x="1325404" y="712356"/>
                        <a:pt x="1327127" y="715159"/>
                      </a:cubicBezTo>
                      <a:cubicBezTo>
                        <a:pt x="1328635" y="717531"/>
                        <a:pt x="1338976" y="717100"/>
                        <a:pt x="1338976" y="714728"/>
                      </a:cubicBezTo>
                      <a:cubicBezTo>
                        <a:pt x="1338976" y="713865"/>
                        <a:pt x="1340915" y="713003"/>
                        <a:pt x="1343285" y="713003"/>
                      </a:cubicBezTo>
                      <a:cubicBezTo>
                        <a:pt x="1345654" y="713003"/>
                        <a:pt x="1347593" y="713865"/>
                        <a:pt x="1347593" y="715159"/>
                      </a:cubicBezTo>
                      <a:cubicBezTo>
                        <a:pt x="1347593" y="716237"/>
                        <a:pt x="1350178" y="718610"/>
                        <a:pt x="1353625" y="720335"/>
                      </a:cubicBezTo>
                      <a:cubicBezTo>
                        <a:pt x="1359442" y="723570"/>
                        <a:pt x="1359227" y="723570"/>
                        <a:pt x="1347593" y="723785"/>
                      </a:cubicBezTo>
                      <a:cubicBezTo>
                        <a:pt x="1333806" y="723785"/>
                        <a:pt x="1329713" y="725726"/>
                        <a:pt x="1331652" y="731333"/>
                      </a:cubicBezTo>
                      <a:cubicBezTo>
                        <a:pt x="1332729" y="734137"/>
                        <a:pt x="1332298" y="734784"/>
                        <a:pt x="1330144" y="734137"/>
                      </a:cubicBezTo>
                      <a:cubicBezTo>
                        <a:pt x="1328420" y="733490"/>
                        <a:pt x="1327343" y="731980"/>
                        <a:pt x="1327558" y="730686"/>
                      </a:cubicBezTo>
                      <a:cubicBezTo>
                        <a:pt x="1327989" y="729392"/>
                        <a:pt x="1326697" y="728745"/>
                        <a:pt x="1324973" y="729392"/>
                      </a:cubicBezTo>
                      <a:cubicBezTo>
                        <a:pt x="1320880" y="731118"/>
                        <a:pt x="1320880" y="727236"/>
                        <a:pt x="1324973" y="722923"/>
                      </a:cubicBezTo>
                      <a:cubicBezTo>
                        <a:pt x="1329282" y="718610"/>
                        <a:pt x="1329066" y="717531"/>
                        <a:pt x="1323896" y="718825"/>
                      </a:cubicBezTo>
                      <a:cubicBezTo>
                        <a:pt x="1319372" y="720119"/>
                        <a:pt x="1317002" y="726158"/>
                        <a:pt x="1318079" y="733274"/>
                      </a:cubicBezTo>
                      <a:cubicBezTo>
                        <a:pt x="1318510" y="735646"/>
                        <a:pt x="1322173" y="740822"/>
                        <a:pt x="1326266" y="744704"/>
                      </a:cubicBezTo>
                      <a:lnTo>
                        <a:pt x="1333590" y="752036"/>
                      </a:lnTo>
                      <a:lnTo>
                        <a:pt x="1327774" y="750742"/>
                      </a:lnTo>
                      <a:cubicBezTo>
                        <a:pt x="1318941" y="748586"/>
                        <a:pt x="1320449" y="751389"/>
                        <a:pt x="1330359" y="755271"/>
                      </a:cubicBezTo>
                      <a:cubicBezTo>
                        <a:pt x="1347593" y="762172"/>
                        <a:pt x="1342854" y="774680"/>
                        <a:pt x="1323250" y="774033"/>
                      </a:cubicBezTo>
                      <a:cubicBezTo>
                        <a:pt x="1310109" y="773602"/>
                        <a:pt x="1281672" y="764760"/>
                        <a:pt x="1268746" y="757212"/>
                      </a:cubicBezTo>
                      <a:cubicBezTo>
                        <a:pt x="1256682" y="750095"/>
                        <a:pt x="1255389" y="750311"/>
                        <a:pt x="1264006" y="758075"/>
                      </a:cubicBezTo>
                      <a:cubicBezTo>
                        <a:pt x="1272408" y="765191"/>
                        <a:pt x="1288350" y="773386"/>
                        <a:pt x="1294382" y="773386"/>
                      </a:cubicBezTo>
                      <a:cubicBezTo>
                        <a:pt x="1296752" y="773386"/>
                        <a:pt x="1301276" y="776190"/>
                        <a:pt x="1304507" y="779640"/>
                      </a:cubicBezTo>
                      <a:cubicBezTo>
                        <a:pt x="1307523" y="783306"/>
                        <a:pt x="1312694" y="787188"/>
                        <a:pt x="1316141" y="788482"/>
                      </a:cubicBezTo>
                      <a:cubicBezTo>
                        <a:pt x="1319803" y="789776"/>
                        <a:pt x="1340053" y="790639"/>
                        <a:pt x="1367413" y="790423"/>
                      </a:cubicBezTo>
                      <a:cubicBezTo>
                        <a:pt x="1394557" y="790207"/>
                        <a:pt x="1413300" y="791070"/>
                        <a:pt x="1414161" y="792364"/>
                      </a:cubicBezTo>
                      <a:cubicBezTo>
                        <a:pt x="1414808" y="793442"/>
                        <a:pt x="1417608" y="794952"/>
                        <a:pt x="1420409" y="795814"/>
                      </a:cubicBezTo>
                      <a:cubicBezTo>
                        <a:pt x="1422994" y="796677"/>
                        <a:pt x="1427733" y="799696"/>
                        <a:pt x="1431180" y="802284"/>
                      </a:cubicBezTo>
                      <a:cubicBezTo>
                        <a:pt x="1438289" y="808107"/>
                        <a:pt x="1449276" y="812204"/>
                        <a:pt x="1458324" y="812204"/>
                      </a:cubicBezTo>
                      <a:lnTo>
                        <a:pt x="1465003" y="812204"/>
                      </a:lnTo>
                      <a:lnTo>
                        <a:pt x="1455308" y="802715"/>
                      </a:lnTo>
                      <a:cubicBezTo>
                        <a:pt x="1439797" y="787835"/>
                        <a:pt x="1429457" y="776190"/>
                        <a:pt x="1429457" y="773602"/>
                      </a:cubicBezTo>
                      <a:cubicBezTo>
                        <a:pt x="1429457" y="772308"/>
                        <a:pt x="1427949" y="771230"/>
                        <a:pt x="1426225" y="771230"/>
                      </a:cubicBezTo>
                      <a:cubicBezTo>
                        <a:pt x="1424286" y="771230"/>
                        <a:pt x="1422348" y="769720"/>
                        <a:pt x="1421701" y="767995"/>
                      </a:cubicBezTo>
                      <a:cubicBezTo>
                        <a:pt x="1420840" y="766270"/>
                        <a:pt x="1419547" y="765407"/>
                        <a:pt x="1418470" y="766054"/>
                      </a:cubicBezTo>
                      <a:cubicBezTo>
                        <a:pt x="1416531" y="767132"/>
                        <a:pt x="1410068" y="762172"/>
                        <a:pt x="1410068" y="759369"/>
                      </a:cubicBezTo>
                      <a:cubicBezTo>
                        <a:pt x="1410068" y="758722"/>
                        <a:pt x="1412222" y="758506"/>
                        <a:pt x="1415023" y="759369"/>
                      </a:cubicBezTo>
                      <a:cubicBezTo>
                        <a:pt x="1417608" y="760016"/>
                        <a:pt x="1415669" y="758075"/>
                        <a:pt x="1410499" y="754840"/>
                      </a:cubicBezTo>
                      <a:cubicBezTo>
                        <a:pt x="1395419" y="745567"/>
                        <a:pt x="1398650" y="743194"/>
                        <a:pt x="1428380" y="742116"/>
                      </a:cubicBezTo>
                      <a:cubicBezTo>
                        <a:pt x="1483314" y="739744"/>
                        <a:pt x="1479006" y="740391"/>
                        <a:pt x="1475559" y="736509"/>
                      </a:cubicBezTo>
                      <a:cubicBezTo>
                        <a:pt x="1471897" y="732627"/>
                        <a:pt x="1471681" y="728099"/>
                        <a:pt x="1474913" y="728099"/>
                      </a:cubicBezTo>
                      <a:cubicBezTo>
                        <a:pt x="1475990" y="728099"/>
                        <a:pt x="1476636" y="728961"/>
                        <a:pt x="1475774" y="730039"/>
                      </a:cubicBezTo>
                      <a:cubicBezTo>
                        <a:pt x="1475128" y="731118"/>
                        <a:pt x="1475559" y="732843"/>
                        <a:pt x="1476851" y="733490"/>
                      </a:cubicBezTo>
                      <a:cubicBezTo>
                        <a:pt x="1478144" y="734353"/>
                        <a:pt x="1479006" y="734137"/>
                        <a:pt x="1478790" y="733059"/>
                      </a:cubicBezTo>
                      <a:cubicBezTo>
                        <a:pt x="1477713" y="726589"/>
                        <a:pt x="1479221" y="724432"/>
                        <a:pt x="1484391" y="725511"/>
                      </a:cubicBezTo>
                      <a:cubicBezTo>
                        <a:pt x="1492578" y="727020"/>
                        <a:pt x="1505504" y="747507"/>
                        <a:pt x="1498394" y="747507"/>
                      </a:cubicBezTo>
                      <a:cubicBezTo>
                        <a:pt x="1497317" y="747507"/>
                        <a:pt x="1496240" y="746645"/>
                        <a:pt x="1496240" y="745351"/>
                      </a:cubicBezTo>
                      <a:cubicBezTo>
                        <a:pt x="1496240" y="744273"/>
                        <a:pt x="1495378" y="743194"/>
                        <a:pt x="1494517" y="743194"/>
                      </a:cubicBezTo>
                      <a:cubicBezTo>
                        <a:pt x="1493440" y="743194"/>
                        <a:pt x="1492578" y="744704"/>
                        <a:pt x="1492578" y="746429"/>
                      </a:cubicBezTo>
                      <a:cubicBezTo>
                        <a:pt x="1492578" y="748154"/>
                        <a:pt x="1493440" y="749017"/>
                        <a:pt x="1494301" y="748586"/>
                      </a:cubicBezTo>
                      <a:cubicBezTo>
                        <a:pt x="1494948" y="747939"/>
                        <a:pt x="1496886" y="749017"/>
                        <a:pt x="1498394" y="750742"/>
                      </a:cubicBezTo>
                      <a:cubicBezTo>
                        <a:pt x="1500549" y="753330"/>
                        <a:pt x="1500333" y="753977"/>
                        <a:pt x="1497533" y="753977"/>
                      </a:cubicBezTo>
                      <a:cubicBezTo>
                        <a:pt x="1495594" y="753977"/>
                        <a:pt x="1492362" y="752036"/>
                        <a:pt x="1490423" y="749664"/>
                      </a:cubicBezTo>
                      <a:cubicBezTo>
                        <a:pt x="1488269" y="747292"/>
                        <a:pt x="1485684" y="745351"/>
                        <a:pt x="1484607" y="745351"/>
                      </a:cubicBezTo>
                      <a:cubicBezTo>
                        <a:pt x="1483530" y="745351"/>
                        <a:pt x="1484822" y="747723"/>
                        <a:pt x="1487407" y="750527"/>
                      </a:cubicBezTo>
                      <a:cubicBezTo>
                        <a:pt x="1491070" y="754408"/>
                        <a:pt x="1491501" y="755918"/>
                        <a:pt x="1489346" y="756781"/>
                      </a:cubicBezTo>
                      <a:cubicBezTo>
                        <a:pt x="1487838" y="757428"/>
                        <a:pt x="1489346" y="757643"/>
                        <a:pt x="1493009" y="757643"/>
                      </a:cubicBezTo>
                      <a:cubicBezTo>
                        <a:pt x="1497317" y="757212"/>
                        <a:pt x="1499472" y="758290"/>
                        <a:pt x="1500118" y="760878"/>
                      </a:cubicBezTo>
                      <a:cubicBezTo>
                        <a:pt x="1500549" y="763466"/>
                        <a:pt x="1499687" y="764113"/>
                        <a:pt x="1496456" y="763250"/>
                      </a:cubicBezTo>
                      <a:cubicBezTo>
                        <a:pt x="1491070" y="761956"/>
                        <a:pt x="1489993" y="767779"/>
                        <a:pt x="1495163" y="769936"/>
                      </a:cubicBezTo>
                      <a:cubicBezTo>
                        <a:pt x="1499902" y="771661"/>
                        <a:pt x="1499041" y="775327"/>
                        <a:pt x="1493655" y="777699"/>
                      </a:cubicBezTo>
                      <a:cubicBezTo>
                        <a:pt x="1490854" y="778778"/>
                        <a:pt x="1489993" y="779640"/>
                        <a:pt x="1491501" y="779640"/>
                      </a:cubicBezTo>
                      <a:cubicBezTo>
                        <a:pt x="1493009" y="779856"/>
                        <a:pt x="1493655" y="780934"/>
                        <a:pt x="1492793" y="782444"/>
                      </a:cubicBezTo>
                      <a:cubicBezTo>
                        <a:pt x="1491716" y="783953"/>
                        <a:pt x="1490423" y="783522"/>
                        <a:pt x="1488269" y="780934"/>
                      </a:cubicBezTo>
                      <a:cubicBezTo>
                        <a:pt x="1486761" y="778562"/>
                        <a:pt x="1485469" y="778131"/>
                        <a:pt x="1485469" y="779425"/>
                      </a:cubicBezTo>
                      <a:cubicBezTo>
                        <a:pt x="1485469" y="780934"/>
                        <a:pt x="1483961" y="782012"/>
                        <a:pt x="1482237" y="782012"/>
                      </a:cubicBezTo>
                      <a:cubicBezTo>
                        <a:pt x="1480514" y="782012"/>
                        <a:pt x="1479006" y="781365"/>
                        <a:pt x="1479006" y="780287"/>
                      </a:cubicBezTo>
                      <a:cubicBezTo>
                        <a:pt x="1479006" y="779425"/>
                        <a:pt x="1476205" y="778562"/>
                        <a:pt x="1472758" y="778562"/>
                      </a:cubicBezTo>
                      <a:cubicBezTo>
                        <a:pt x="1468234" y="778346"/>
                        <a:pt x="1466726" y="778993"/>
                        <a:pt x="1467588" y="781150"/>
                      </a:cubicBezTo>
                      <a:cubicBezTo>
                        <a:pt x="1468234" y="782875"/>
                        <a:pt x="1469958" y="784169"/>
                        <a:pt x="1471681" y="784169"/>
                      </a:cubicBezTo>
                      <a:cubicBezTo>
                        <a:pt x="1477498" y="784169"/>
                        <a:pt x="1474697" y="788051"/>
                        <a:pt x="1467803" y="789345"/>
                      </a:cubicBezTo>
                      <a:lnTo>
                        <a:pt x="1460694" y="790854"/>
                      </a:lnTo>
                      <a:lnTo>
                        <a:pt x="1468019" y="797108"/>
                      </a:lnTo>
                      <a:cubicBezTo>
                        <a:pt x="1472974" y="801206"/>
                        <a:pt x="1475990" y="802715"/>
                        <a:pt x="1477067" y="801206"/>
                      </a:cubicBezTo>
                      <a:cubicBezTo>
                        <a:pt x="1479006" y="797755"/>
                        <a:pt x="1481591" y="802284"/>
                        <a:pt x="1479867" y="806597"/>
                      </a:cubicBezTo>
                      <a:cubicBezTo>
                        <a:pt x="1479221" y="808538"/>
                        <a:pt x="1479437" y="810048"/>
                        <a:pt x="1480729" y="810048"/>
                      </a:cubicBezTo>
                      <a:cubicBezTo>
                        <a:pt x="1481806" y="810048"/>
                        <a:pt x="1483314" y="811557"/>
                        <a:pt x="1484176" y="813282"/>
                      </a:cubicBezTo>
                      <a:cubicBezTo>
                        <a:pt x="1485038" y="815655"/>
                        <a:pt x="1483745" y="816517"/>
                        <a:pt x="1479437" y="816517"/>
                      </a:cubicBezTo>
                      <a:cubicBezTo>
                        <a:pt x="1475343" y="816517"/>
                        <a:pt x="1474482" y="815870"/>
                        <a:pt x="1476421" y="814576"/>
                      </a:cubicBezTo>
                      <a:cubicBezTo>
                        <a:pt x="1478359" y="813498"/>
                        <a:pt x="1477067" y="812851"/>
                        <a:pt x="1472758" y="813067"/>
                      </a:cubicBezTo>
                      <a:cubicBezTo>
                        <a:pt x="1469096" y="813282"/>
                        <a:pt x="1466080" y="813498"/>
                        <a:pt x="1466080" y="813714"/>
                      </a:cubicBezTo>
                      <a:cubicBezTo>
                        <a:pt x="1466080" y="814145"/>
                        <a:pt x="1470388" y="816302"/>
                        <a:pt x="1475774" y="818889"/>
                      </a:cubicBezTo>
                      <a:cubicBezTo>
                        <a:pt x="1484822" y="823203"/>
                        <a:pt x="1486330" y="824928"/>
                        <a:pt x="1488915" y="836358"/>
                      </a:cubicBezTo>
                      <a:cubicBezTo>
                        <a:pt x="1492362" y="850159"/>
                        <a:pt x="1491716" y="852963"/>
                        <a:pt x="1485038" y="854257"/>
                      </a:cubicBezTo>
                      <a:cubicBezTo>
                        <a:pt x="1477713" y="855982"/>
                        <a:pt x="1473405" y="863961"/>
                        <a:pt x="1478144" y="866765"/>
                      </a:cubicBezTo>
                      <a:cubicBezTo>
                        <a:pt x="1483099" y="869568"/>
                        <a:pt x="1475343" y="875822"/>
                        <a:pt x="1467803" y="874960"/>
                      </a:cubicBezTo>
                      <a:cubicBezTo>
                        <a:pt x="1463926" y="874744"/>
                        <a:pt x="1461771" y="875391"/>
                        <a:pt x="1462202" y="877116"/>
                      </a:cubicBezTo>
                      <a:cubicBezTo>
                        <a:pt x="1462848" y="880136"/>
                        <a:pt x="1452292" y="883586"/>
                        <a:pt x="1447122" y="881861"/>
                      </a:cubicBezTo>
                      <a:cubicBezTo>
                        <a:pt x="1444968" y="881214"/>
                        <a:pt x="1444321" y="881645"/>
                        <a:pt x="1445614" y="882723"/>
                      </a:cubicBezTo>
                      <a:cubicBezTo>
                        <a:pt x="1449707" y="885958"/>
                        <a:pt x="1449061" y="890271"/>
                        <a:pt x="1443675" y="895231"/>
                      </a:cubicBezTo>
                      <a:cubicBezTo>
                        <a:pt x="1438505" y="899976"/>
                        <a:pt x="1438505" y="900407"/>
                        <a:pt x="1442167" y="901701"/>
                      </a:cubicBezTo>
                      <a:cubicBezTo>
                        <a:pt x="1446260" y="902995"/>
                        <a:pt x="1447768" y="912484"/>
                        <a:pt x="1444321" y="914856"/>
                      </a:cubicBezTo>
                      <a:cubicBezTo>
                        <a:pt x="1443244" y="915503"/>
                        <a:pt x="1443891" y="918307"/>
                        <a:pt x="1445829" y="921110"/>
                      </a:cubicBezTo>
                      <a:cubicBezTo>
                        <a:pt x="1448845" y="925855"/>
                        <a:pt x="1448845" y="926286"/>
                        <a:pt x="1444968" y="928442"/>
                      </a:cubicBezTo>
                      <a:cubicBezTo>
                        <a:pt x="1441952" y="929952"/>
                        <a:pt x="1440659" y="932971"/>
                        <a:pt x="1440659" y="937931"/>
                      </a:cubicBezTo>
                      <a:cubicBezTo>
                        <a:pt x="1440659" y="942029"/>
                        <a:pt x="1439151" y="948067"/>
                        <a:pt x="1437428" y="951518"/>
                      </a:cubicBezTo>
                      <a:cubicBezTo>
                        <a:pt x="1435704" y="955184"/>
                        <a:pt x="1434627" y="961653"/>
                        <a:pt x="1435273" y="967045"/>
                      </a:cubicBezTo>
                      <a:cubicBezTo>
                        <a:pt x="1435704" y="972005"/>
                        <a:pt x="1435489" y="976102"/>
                        <a:pt x="1434627" y="976102"/>
                      </a:cubicBezTo>
                      <a:cubicBezTo>
                        <a:pt x="1432042" y="976102"/>
                        <a:pt x="1427087" y="969633"/>
                        <a:pt x="1428380" y="967476"/>
                      </a:cubicBezTo>
                      <a:cubicBezTo>
                        <a:pt x="1429026" y="966398"/>
                        <a:pt x="1428380" y="965966"/>
                        <a:pt x="1426656" y="966613"/>
                      </a:cubicBezTo>
                      <a:cubicBezTo>
                        <a:pt x="1424933" y="967260"/>
                        <a:pt x="1418254" y="962516"/>
                        <a:pt x="1411145" y="955615"/>
                      </a:cubicBezTo>
                      <a:cubicBezTo>
                        <a:pt x="1404251" y="949145"/>
                        <a:pt x="1397358" y="943754"/>
                        <a:pt x="1396065" y="943754"/>
                      </a:cubicBezTo>
                      <a:cubicBezTo>
                        <a:pt x="1394773" y="943754"/>
                        <a:pt x="1389602" y="941813"/>
                        <a:pt x="1384432" y="939225"/>
                      </a:cubicBezTo>
                      <a:cubicBezTo>
                        <a:pt x="1376676" y="935559"/>
                        <a:pt x="1374738" y="935343"/>
                        <a:pt x="1371722" y="937716"/>
                      </a:cubicBezTo>
                      <a:cubicBezTo>
                        <a:pt x="1363966" y="943970"/>
                        <a:pt x="1360304" y="948498"/>
                        <a:pt x="1359873" y="952165"/>
                      </a:cubicBezTo>
                      <a:cubicBezTo>
                        <a:pt x="1359657" y="956478"/>
                        <a:pt x="1366120" y="970927"/>
                        <a:pt x="1369136" y="972867"/>
                      </a:cubicBezTo>
                      <a:cubicBezTo>
                        <a:pt x="1370429" y="973730"/>
                        <a:pt x="1370860" y="975240"/>
                        <a:pt x="1369998" y="976318"/>
                      </a:cubicBezTo>
                      <a:cubicBezTo>
                        <a:pt x="1369352" y="977396"/>
                        <a:pt x="1369567" y="978043"/>
                        <a:pt x="1370644" y="977828"/>
                      </a:cubicBezTo>
                      <a:cubicBezTo>
                        <a:pt x="1371506" y="977396"/>
                        <a:pt x="1372368" y="978043"/>
                        <a:pt x="1372368" y="979121"/>
                      </a:cubicBezTo>
                      <a:cubicBezTo>
                        <a:pt x="1372368" y="980415"/>
                        <a:pt x="1369567" y="981494"/>
                        <a:pt x="1365905" y="981925"/>
                      </a:cubicBezTo>
                      <a:cubicBezTo>
                        <a:pt x="1362458" y="982141"/>
                        <a:pt x="1357072" y="983003"/>
                        <a:pt x="1354487" y="983650"/>
                      </a:cubicBezTo>
                      <a:cubicBezTo>
                        <a:pt x="1350178" y="984728"/>
                        <a:pt x="1349748" y="985375"/>
                        <a:pt x="1352117" y="988179"/>
                      </a:cubicBezTo>
                      <a:cubicBezTo>
                        <a:pt x="1354272" y="990982"/>
                        <a:pt x="1354272" y="991845"/>
                        <a:pt x="1351687" y="993355"/>
                      </a:cubicBezTo>
                      <a:cubicBezTo>
                        <a:pt x="1345439" y="997237"/>
                        <a:pt x="1338114" y="1003275"/>
                        <a:pt x="1334883" y="1006941"/>
                      </a:cubicBezTo>
                      <a:cubicBezTo>
                        <a:pt x="1332944" y="1008882"/>
                        <a:pt x="1330359" y="1010607"/>
                        <a:pt x="1328851" y="1010607"/>
                      </a:cubicBezTo>
                      <a:cubicBezTo>
                        <a:pt x="1325189" y="1010607"/>
                        <a:pt x="1325189" y="1006294"/>
                        <a:pt x="1328851" y="1006294"/>
                      </a:cubicBezTo>
                      <a:cubicBezTo>
                        <a:pt x="1330144" y="1006294"/>
                        <a:pt x="1329713" y="1005216"/>
                        <a:pt x="1327558" y="1003922"/>
                      </a:cubicBezTo>
                      <a:cubicBezTo>
                        <a:pt x="1323681" y="1001550"/>
                        <a:pt x="1320234" y="1001981"/>
                        <a:pt x="1294598" y="1006725"/>
                      </a:cubicBezTo>
                      <a:cubicBezTo>
                        <a:pt x="1282103" y="1008882"/>
                        <a:pt x="1281241" y="1008882"/>
                        <a:pt x="1276717" y="1004353"/>
                      </a:cubicBezTo>
                      <a:cubicBezTo>
                        <a:pt x="1274132" y="1001765"/>
                        <a:pt x="1271547" y="997237"/>
                        <a:pt x="1271331" y="994433"/>
                      </a:cubicBezTo>
                      <a:cubicBezTo>
                        <a:pt x="1270685" y="987532"/>
                        <a:pt x="1266161" y="982572"/>
                        <a:pt x="1257759" y="978906"/>
                      </a:cubicBezTo>
                      <a:cubicBezTo>
                        <a:pt x="1249142" y="975455"/>
                        <a:pt x="1248495" y="973299"/>
                        <a:pt x="1256251" y="975240"/>
                      </a:cubicBezTo>
                      <a:cubicBezTo>
                        <a:pt x="1261421" y="976534"/>
                        <a:pt x="1261852" y="976318"/>
                        <a:pt x="1260344" y="971574"/>
                      </a:cubicBezTo>
                      <a:cubicBezTo>
                        <a:pt x="1259267" y="968770"/>
                        <a:pt x="1258621" y="965104"/>
                        <a:pt x="1258621" y="963810"/>
                      </a:cubicBezTo>
                      <a:cubicBezTo>
                        <a:pt x="1258621" y="962300"/>
                        <a:pt x="1257974" y="961006"/>
                        <a:pt x="1257113" y="961006"/>
                      </a:cubicBezTo>
                      <a:cubicBezTo>
                        <a:pt x="1256251" y="961006"/>
                        <a:pt x="1251296" y="957556"/>
                        <a:pt x="1246126" y="953458"/>
                      </a:cubicBezTo>
                      <a:cubicBezTo>
                        <a:pt x="1240955" y="949361"/>
                        <a:pt x="1235785" y="945911"/>
                        <a:pt x="1234923" y="945911"/>
                      </a:cubicBezTo>
                      <a:cubicBezTo>
                        <a:pt x="1232769" y="945911"/>
                        <a:pt x="1226952" y="940303"/>
                        <a:pt x="1226952" y="938578"/>
                      </a:cubicBezTo>
                      <a:cubicBezTo>
                        <a:pt x="1226952" y="937931"/>
                        <a:pt x="1227814" y="937284"/>
                        <a:pt x="1229107" y="937284"/>
                      </a:cubicBezTo>
                      <a:cubicBezTo>
                        <a:pt x="1232985" y="937284"/>
                        <a:pt x="1242033" y="928011"/>
                        <a:pt x="1242033" y="923914"/>
                      </a:cubicBezTo>
                      <a:cubicBezTo>
                        <a:pt x="1242033" y="918522"/>
                        <a:pt x="1234062" y="901917"/>
                        <a:pt x="1229538" y="897819"/>
                      </a:cubicBezTo>
                      <a:cubicBezTo>
                        <a:pt x="1221351" y="890487"/>
                        <a:pt x="1196146" y="878626"/>
                        <a:pt x="1183866" y="876469"/>
                      </a:cubicBezTo>
                      <a:lnTo>
                        <a:pt x="1170941" y="874313"/>
                      </a:lnTo>
                      <a:lnTo>
                        <a:pt x="1172018" y="864824"/>
                      </a:lnTo>
                      <a:cubicBezTo>
                        <a:pt x="1172664" y="859217"/>
                        <a:pt x="1172233" y="855335"/>
                        <a:pt x="1170941" y="855335"/>
                      </a:cubicBezTo>
                      <a:cubicBezTo>
                        <a:pt x="1169864" y="855335"/>
                        <a:pt x="1168786" y="852963"/>
                        <a:pt x="1168786" y="850159"/>
                      </a:cubicBezTo>
                      <a:cubicBezTo>
                        <a:pt x="1168786" y="847140"/>
                        <a:pt x="1167925" y="844337"/>
                        <a:pt x="1167063" y="843690"/>
                      </a:cubicBezTo>
                      <a:cubicBezTo>
                        <a:pt x="1166201" y="843259"/>
                        <a:pt x="1165124" y="839592"/>
                        <a:pt x="1164909" y="835495"/>
                      </a:cubicBezTo>
                      <a:cubicBezTo>
                        <a:pt x="1164478" y="830535"/>
                        <a:pt x="1162323" y="826869"/>
                        <a:pt x="1158015" y="823418"/>
                      </a:cubicBezTo>
                      <a:cubicBezTo>
                        <a:pt x="1154353" y="820615"/>
                        <a:pt x="1151983" y="817380"/>
                        <a:pt x="1152629" y="816302"/>
                      </a:cubicBezTo>
                      <a:cubicBezTo>
                        <a:pt x="1153491" y="815223"/>
                        <a:pt x="1153060" y="814361"/>
                        <a:pt x="1151767" y="814361"/>
                      </a:cubicBezTo>
                      <a:cubicBezTo>
                        <a:pt x="1150690" y="814361"/>
                        <a:pt x="1149398" y="815655"/>
                        <a:pt x="1148751" y="817164"/>
                      </a:cubicBezTo>
                      <a:cubicBezTo>
                        <a:pt x="1148105" y="818889"/>
                        <a:pt x="1146166" y="818242"/>
                        <a:pt x="1142288" y="814576"/>
                      </a:cubicBezTo>
                      <a:cubicBezTo>
                        <a:pt x="1136472" y="809185"/>
                        <a:pt x="1132163" y="810048"/>
                        <a:pt x="1132163" y="816517"/>
                      </a:cubicBezTo>
                      <a:cubicBezTo>
                        <a:pt x="1132163" y="818674"/>
                        <a:pt x="1130440" y="821909"/>
                        <a:pt x="1128501" y="823418"/>
                      </a:cubicBezTo>
                      <a:cubicBezTo>
                        <a:pt x="1126347" y="824928"/>
                        <a:pt x="1124408" y="827731"/>
                        <a:pt x="1124408" y="829457"/>
                      </a:cubicBezTo>
                      <a:cubicBezTo>
                        <a:pt x="1124192" y="831182"/>
                        <a:pt x="1123331" y="834417"/>
                        <a:pt x="1122469" y="836358"/>
                      </a:cubicBezTo>
                      <a:cubicBezTo>
                        <a:pt x="1121176" y="839592"/>
                        <a:pt x="1121823" y="839808"/>
                        <a:pt x="1127208" y="838298"/>
                      </a:cubicBezTo>
                      <a:cubicBezTo>
                        <a:pt x="1139488" y="834632"/>
                        <a:pt x="1139703" y="834632"/>
                        <a:pt x="1139703" y="840239"/>
                      </a:cubicBezTo>
                      <a:cubicBezTo>
                        <a:pt x="1139703" y="844984"/>
                        <a:pt x="1138842" y="845631"/>
                        <a:pt x="1133025" y="845415"/>
                      </a:cubicBezTo>
                      <a:cubicBezTo>
                        <a:pt x="1127424" y="845199"/>
                        <a:pt x="1126347" y="845631"/>
                        <a:pt x="1127208" y="849081"/>
                      </a:cubicBezTo>
                      <a:cubicBezTo>
                        <a:pt x="1127855" y="851453"/>
                        <a:pt x="1129147" y="853826"/>
                        <a:pt x="1130224" y="854473"/>
                      </a:cubicBezTo>
                      <a:cubicBezTo>
                        <a:pt x="1131302" y="855120"/>
                        <a:pt x="1132163" y="857923"/>
                        <a:pt x="1132163" y="860942"/>
                      </a:cubicBezTo>
                      <a:cubicBezTo>
                        <a:pt x="1132163" y="863746"/>
                        <a:pt x="1133025" y="866118"/>
                        <a:pt x="1133887" y="866118"/>
                      </a:cubicBezTo>
                      <a:cubicBezTo>
                        <a:pt x="1136687" y="866118"/>
                        <a:pt x="1143150" y="878626"/>
                        <a:pt x="1140996" y="879920"/>
                      </a:cubicBezTo>
                      <a:cubicBezTo>
                        <a:pt x="1139919" y="880567"/>
                        <a:pt x="1131517" y="881645"/>
                        <a:pt x="1122253" y="882292"/>
                      </a:cubicBezTo>
                      <a:cubicBezTo>
                        <a:pt x="1112344" y="882939"/>
                        <a:pt x="1104157" y="884664"/>
                        <a:pt x="1102218" y="886390"/>
                      </a:cubicBezTo>
                      <a:cubicBezTo>
                        <a:pt x="1100280" y="888115"/>
                        <a:pt x="1094678" y="890703"/>
                        <a:pt x="1089724" y="892428"/>
                      </a:cubicBezTo>
                      <a:cubicBezTo>
                        <a:pt x="1084553" y="893938"/>
                        <a:pt x="1080460" y="896525"/>
                        <a:pt x="1080460" y="897819"/>
                      </a:cubicBezTo>
                      <a:cubicBezTo>
                        <a:pt x="1080460" y="901701"/>
                        <a:pt x="1073135" y="908602"/>
                        <a:pt x="1067103" y="910327"/>
                      </a:cubicBezTo>
                      <a:cubicBezTo>
                        <a:pt x="1064518" y="911190"/>
                        <a:pt x="1058917" y="913131"/>
                        <a:pt x="1055039" y="914856"/>
                      </a:cubicBezTo>
                      <a:cubicBezTo>
                        <a:pt x="1049654" y="917444"/>
                        <a:pt x="1046422" y="917660"/>
                        <a:pt x="1039959" y="915934"/>
                      </a:cubicBezTo>
                      <a:cubicBezTo>
                        <a:pt x="1035651" y="914640"/>
                        <a:pt x="1031342" y="913562"/>
                        <a:pt x="1030696" y="913562"/>
                      </a:cubicBezTo>
                      <a:cubicBezTo>
                        <a:pt x="1028972" y="913562"/>
                        <a:pt x="1031342" y="924776"/>
                        <a:pt x="1035004" y="933618"/>
                      </a:cubicBezTo>
                      <a:cubicBezTo>
                        <a:pt x="1038236" y="941597"/>
                        <a:pt x="1036512" y="943754"/>
                        <a:pt x="1027464" y="943754"/>
                      </a:cubicBezTo>
                      <a:cubicBezTo>
                        <a:pt x="1023371" y="943754"/>
                        <a:pt x="1020140" y="944401"/>
                        <a:pt x="1020140" y="945048"/>
                      </a:cubicBezTo>
                      <a:cubicBezTo>
                        <a:pt x="1020140" y="946989"/>
                        <a:pt x="1039744" y="971789"/>
                        <a:pt x="1041252" y="971789"/>
                      </a:cubicBezTo>
                      <a:cubicBezTo>
                        <a:pt x="1042113" y="971789"/>
                        <a:pt x="1048576" y="976102"/>
                        <a:pt x="1055470" y="981494"/>
                      </a:cubicBezTo>
                      <a:cubicBezTo>
                        <a:pt x="1062579" y="986669"/>
                        <a:pt x="1070981" y="991629"/>
                        <a:pt x="1074213" y="992276"/>
                      </a:cubicBezTo>
                      <a:cubicBezTo>
                        <a:pt x="1077444" y="993139"/>
                        <a:pt x="1080675" y="994864"/>
                        <a:pt x="1081322" y="996590"/>
                      </a:cubicBezTo>
                      <a:cubicBezTo>
                        <a:pt x="1081968" y="998315"/>
                        <a:pt x="1085846" y="1000256"/>
                        <a:pt x="1089939" y="1001118"/>
                      </a:cubicBezTo>
                      <a:cubicBezTo>
                        <a:pt x="1094248" y="1001765"/>
                        <a:pt x="1097694" y="1003275"/>
                        <a:pt x="1097694" y="1004353"/>
                      </a:cubicBezTo>
                      <a:cubicBezTo>
                        <a:pt x="1097694" y="1005431"/>
                        <a:pt x="1098987" y="1006078"/>
                        <a:pt x="1100495" y="1005863"/>
                      </a:cubicBezTo>
                      <a:cubicBezTo>
                        <a:pt x="1101788" y="1005431"/>
                        <a:pt x="1102865" y="1006510"/>
                        <a:pt x="1102434" y="1008235"/>
                      </a:cubicBezTo>
                      <a:cubicBezTo>
                        <a:pt x="1101788" y="1011038"/>
                        <a:pt x="1103726" y="1011038"/>
                        <a:pt x="1113852" y="1007372"/>
                      </a:cubicBezTo>
                      <a:cubicBezTo>
                        <a:pt x="1116868" y="1006294"/>
                        <a:pt x="1117299" y="1006510"/>
                        <a:pt x="1115144" y="1008019"/>
                      </a:cubicBezTo>
                      <a:cubicBezTo>
                        <a:pt x="1112990" y="1009529"/>
                        <a:pt x="1114067" y="1010607"/>
                        <a:pt x="1119668" y="1012548"/>
                      </a:cubicBezTo>
                      <a:cubicBezTo>
                        <a:pt x="1123546" y="1013842"/>
                        <a:pt x="1128285" y="1016861"/>
                        <a:pt x="1130009" y="1019233"/>
                      </a:cubicBezTo>
                      <a:cubicBezTo>
                        <a:pt x="1131732" y="1021606"/>
                        <a:pt x="1134748" y="1023546"/>
                        <a:pt x="1136472" y="1023546"/>
                      </a:cubicBezTo>
                      <a:cubicBezTo>
                        <a:pt x="1138411" y="1023546"/>
                        <a:pt x="1140996" y="1024625"/>
                        <a:pt x="1142288" y="1025919"/>
                      </a:cubicBezTo>
                      <a:cubicBezTo>
                        <a:pt x="1143796" y="1027428"/>
                        <a:pt x="1149398" y="1028722"/>
                        <a:pt x="1155214" y="1029154"/>
                      </a:cubicBezTo>
                      <a:cubicBezTo>
                        <a:pt x="1166847" y="1030232"/>
                        <a:pt x="1189468" y="1040583"/>
                        <a:pt x="1197654" y="1048778"/>
                      </a:cubicBezTo>
                      <a:cubicBezTo>
                        <a:pt x="1202393" y="1053523"/>
                        <a:pt x="1216396" y="1062364"/>
                        <a:pt x="1219197" y="1062364"/>
                      </a:cubicBezTo>
                      <a:cubicBezTo>
                        <a:pt x="1219843" y="1062364"/>
                        <a:pt x="1214458" y="1056757"/>
                        <a:pt x="1207348" y="1050072"/>
                      </a:cubicBezTo>
                      <a:cubicBezTo>
                        <a:pt x="1200455" y="1043171"/>
                        <a:pt x="1194638" y="1036701"/>
                        <a:pt x="1194638" y="1035408"/>
                      </a:cubicBezTo>
                      <a:cubicBezTo>
                        <a:pt x="1194638" y="1034114"/>
                        <a:pt x="1190329" y="1031741"/>
                        <a:pt x="1184944" y="1030232"/>
                      </a:cubicBezTo>
                      <a:cubicBezTo>
                        <a:pt x="1173310" y="1026781"/>
                        <a:pt x="1173095" y="1022253"/>
                        <a:pt x="1184728" y="1023115"/>
                      </a:cubicBezTo>
                      <a:cubicBezTo>
                        <a:pt x="1192053" y="1023762"/>
                        <a:pt x="1192699" y="1023546"/>
                        <a:pt x="1191407" y="1019449"/>
                      </a:cubicBezTo>
                      <a:cubicBezTo>
                        <a:pt x="1189683" y="1013411"/>
                        <a:pt x="1195069" y="1013411"/>
                        <a:pt x="1206056" y="1019233"/>
                      </a:cubicBezTo>
                      <a:cubicBezTo>
                        <a:pt x="1210364" y="1021606"/>
                        <a:pt x="1215535" y="1023546"/>
                        <a:pt x="1217258" y="1023546"/>
                      </a:cubicBezTo>
                      <a:cubicBezTo>
                        <a:pt x="1218982" y="1023546"/>
                        <a:pt x="1221998" y="1025487"/>
                        <a:pt x="1224152" y="1027860"/>
                      </a:cubicBezTo>
                      <a:cubicBezTo>
                        <a:pt x="1228676" y="1032388"/>
                        <a:pt x="1238155" y="1031741"/>
                        <a:pt x="1236431" y="1026781"/>
                      </a:cubicBezTo>
                      <a:cubicBezTo>
                        <a:pt x="1234708" y="1022468"/>
                        <a:pt x="1251081" y="1020527"/>
                        <a:pt x="1260129" y="1023762"/>
                      </a:cubicBezTo>
                      <a:cubicBezTo>
                        <a:pt x="1266376" y="1025919"/>
                        <a:pt x="1267238" y="1027213"/>
                        <a:pt x="1265514" y="1030232"/>
                      </a:cubicBezTo>
                      <a:cubicBezTo>
                        <a:pt x="1264437" y="1032388"/>
                        <a:pt x="1262283" y="1033682"/>
                        <a:pt x="1260560" y="1033035"/>
                      </a:cubicBezTo>
                      <a:cubicBezTo>
                        <a:pt x="1258836" y="1032388"/>
                        <a:pt x="1257113" y="1033898"/>
                        <a:pt x="1256466" y="1036917"/>
                      </a:cubicBezTo>
                      <a:cubicBezTo>
                        <a:pt x="1255174" y="1041446"/>
                        <a:pt x="1247203" y="1047700"/>
                        <a:pt x="1237078" y="1052013"/>
                      </a:cubicBezTo>
                      <a:cubicBezTo>
                        <a:pt x="1234277" y="1053307"/>
                        <a:pt x="1233631" y="1055032"/>
                        <a:pt x="1234708" y="1059561"/>
                      </a:cubicBezTo>
                      <a:cubicBezTo>
                        <a:pt x="1235570" y="1063011"/>
                        <a:pt x="1236647" y="1066031"/>
                        <a:pt x="1237078" y="1066678"/>
                      </a:cubicBezTo>
                      <a:cubicBezTo>
                        <a:pt x="1238370" y="1068187"/>
                        <a:pt x="1241817" y="1061718"/>
                        <a:pt x="1240740" y="1059777"/>
                      </a:cubicBezTo>
                      <a:cubicBezTo>
                        <a:pt x="1239663" y="1058267"/>
                        <a:pt x="1240955" y="1057836"/>
                        <a:pt x="1249142" y="1057189"/>
                      </a:cubicBezTo>
                      <a:cubicBezTo>
                        <a:pt x="1250434" y="1056973"/>
                        <a:pt x="1251727" y="1058914"/>
                        <a:pt x="1251942" y="1061286"/>
                      </a:cubicBezTo>
                      <a:cubicBezTo>
                        <a:pt x="1252589" y="1074226"/>
                        <a:pt x="1252589" y="1074010"/>
                        <a:pt x="1256897" y="1068618"/>
                      </a:cubicBezTo>
                      <a:cubicBezTo>
                        <a:pt x="1260775" y="1063874"/>
                        <a:pt x="1261206" y="1063874"/>
                        <a:pt x="1262498" y="1067325"/>
                      </a:cubicBezTo>
                      <a:cubicBezTo>
                        <a:pt x="1263360" y="1069265"/>
                        <a:pt x="1265730" y="1070991"/>
                        <a:pt x="1267669" y="1070991"/>
                      </a:cubicBezTo>
                      <a:cubicBezTo>
                        <a:pt x="1269608" y="1070991"/>
                        <a:pt x="1273916" y="1072500"/>
                        <a:pt x="1277363" y="1074226"/>
                      </a:cubicBezTo>
                      <a:cubicBezTo>
                        <a:pt x="1280595" y="1075951"/>
                        <a:pt x="1284688" y="1077460"/>
                        <a:pt x="1285980" y="1077460"/>
                      </a:cubicBezTo>
                      <a:cubicBezTo>
                        <a:pt x="1287488" y="1077460"/>
                        <a:pt x="1290935" y="1079833"/>
                        <a:pt x="1293736" y="1082852"/>
                      </a:cubicBezTo>
                      <a:cubicBezTo>
                        <a:pt x="1297614" y="1086949"/>
                        <a:pt x="1298044" y="1088674"/>
                        <a:pt x="1296321" y="1091047"/>
                      </a:cubicBezTo>
                      <a:cubicBezTo>
                        <a:pt x="1293305" y="1094713"/>
                        <a:pt x="1298260" y="1099889"/>
                        <a:pt x="1307954" y="1103339"/>
                      </a:cubicBezTo>
                      <a:cubicBezTo>
                        <a:pt x="1311401" y="1104633"/>
                        <a:pt x="1315279" y="1108083"/>
                        <a:pt x="1316787" y="1110887"/>
                      </a:cubicBezTo>
                      <a:cubicBezTo>
                        <a:pt x="1318941" y="1115631"/>
                        <a:pt x="1318726" y="1116278"/>
                        <a:pt x="1315279" y="1116278"/>
                      </a:cubicBezTo>
                      <a:cubicBezTo>
                        <a:pt x="1307739" y="1116278"/>
                        <a:pt x="1308600" y="1120376"/>
                        <a:pt x="1316571" y="1122532"/>
                      </a:cubicBezTo>
                      <a:cubicBezTo>
                        <a:pt x="1322603" y="1124258"/>
                        <a:pt x="1325835" y="1124042"/>
                        <a:pt x="1330574" y="1121670"/>
                      </a:cubicBezTo>
                      <a:cubicBezTo>
                        <a:pt x="1334021" y="1119729"/>
                        <a:pt x="1339192" y="1119082"/>
                        <a:pt x="1342854" y="1119729"/>
                      </a:cubicBezTo>
                      <a:cubicBezTo>
                        <a:pt x="1350825" y="1121238"/>
                        <a:pt x="1354272" y="1116925"/>
                        <a:pt x="1346732" y="1114984"/>
                      </a:cubicBezTo>
                      <a:cubicBezTo>
                        <a:pt x="1340269" y="1113475"/>
                        <a:pt x="1334668" y="1107652"/>
                        <a:pt x="1339192" y="1107652"/>
                      </a:cubicBezTo>
                      <a:cubicBezTo>
                        <a:pt x="1341130" y="1107436"/>
                        <a:pt x="1340269" y="1105927"/>
                        <a:pt x="1337037" y="1103123"/>
                      </a:cubicBezTo>
                      <a:cubicBezTo>
                        <a:pt x="1334237" y="1100751"/>
                        <a:pt x="1332729" y="1098163"/>
                        <a:pt x="1333590" y="1097301"/>
                      </a:cubicBezTo>
                      <a:cubicBezTo>
                        <a:pt x="1334452" y="1096438"/>
                        <a:pt x="1335745" y="1097085"/>
                        <a:pt x="1336176" y="1098595"/>
                      </a:cubicBezTo>
                      <a:cubicBezTo>
                        <a:pt x="1336822" y="1099889"/>
                        <a:pt x="1338545" y="1101182"/>
                        <a:pt x="1340269" y="1101182"/>
                      </a:cubicBezTo>
                      <a:cubicBezTo>
                        <a:pt x="1343069" y="1101182"/>
                        <a:pt x="1344146" y="1103770"/>
                        <a:pt x="1343500" y="1108299"/>
                      </a:cubicBezTo>
                      <a:cubicBezTo>
                        <a:pt x="1343500" y="1109162"/>
                        <a:pt x="1344362" y="1109809"/>
                        <a:pt x="1345439" y="1109809"/>
                      </a:cubicBezTo>
                      <a:cubicBezTo>
                        <a:pt x="1348886" y="1109809"/>
                        <a:pt x="1364828" y="1120807"/>
                        <a:pt x="1364828" y="1123179"/>
                      </a:cubicBezTo>
                      <a:cubicBezTo>
                        <a:pt x="1364828" y="1124473"/>
                        <a:pt x="1363104" y="1124689"/>
                        <a:pt x="1361165" y="1123826"/>
                      </a:cubicBezTo>
                      <a:cubicBezTo>
                        <a:pt x="1353195" y="1120591"/>
                        <a:pt x="1349748" y="1120160"/>
                        <a:pt x="1349748" y="1122532"/>
                      </a:cubicBezTo>
                      <a:cubicBezTo>
                        <a:pt x="1349748" y="1123826"/>
                        <a:pt x="1352117" y="1124905"/>
                        <a:pt x="1355133" y="1124905"/>
                      </a:cubicBezTo>
                      <a:cubicBezTo>
                        <a:pt x="1358796" y="1124905"/>
                        <a:pt x="1361381" y="1126414"/>
                        <a:pt x="1362673" y="1129865"/>
                      </a:cubicBezTo>
                      <a:cubicBezTo>
                        <a:pt x="1363751" y="1132452"/>
                        <a:pt x="1364612" y="1133315"/>
                        <a:pt x="1364612" y="1132021"/>
                      </a:cubicBezTo>
                      <a:cubicBezTo>
                        <a:pt x="1364828" y="1130512"/>
                        <a:pt x="1366336" y="1129218"/>
                        <a:pt x="1368059" y="1129218"/>
                      </a:cubicBezTo>
                      <a:cubicBezTo>
                        <a:pt x="1369998" y="1129218"/>
                        <a:pt x="1370644" y="1127924"/>
                        <a:pt x="1369783" y="1125552"/>
                      </a:cubicBezTo>
                      <a:cubicBezTo>
                        <a:pt x="1368921" y="1123179"/>
                        <a:pt x="1369136" y="1122532"/>
                        <a:pt x="1370860" y="1123611"/>
                      </a:cubicBezTo>
                      <a:cubicBezTo>
                        <a:pt x="1372368" y="1124473"/>
                        <a:pt x="1373445" y="1124258"/>
                        <a:pt x="1373445" y="1123395"/>
                      </a:cubicBezTo>
                      <a:cubicBezTo>
                        <a:pt x="1373445" y="1122317"/>
                        <a:pt x="1376030" y="1119944"/>
                        <a:pt x="1379477" y="1118004"/>
                      </a:cubicBezTo>
                      <a:lnTo>
                        <a:pt x="1385294" y="1114337"/>
                      </a:lnTo>
                      <a:lnTo>
                        <a:pt x="1379262" y="1114122"/>
                      </a:lnTo>
                      <a:cubicBezTo>
                        <a:pt x="1375815" y="1114122"/>
                        <a:pt x="1373660" y="1114984"/>
                        <a:pt x="1374522" y="1116063"/>
                      </a:cubicBezTo>
                      <a:cubicBezTo>
                        <a:pt x="1376461" y="1119513"/>
                        <a:pt x="1371291" y="1121238"/>
                        <a:pt x="1367844" y="1118435"/>
                      </a:cubicBezTo>
                      <a:cubicBezTo>
                        <a:pt x="1365689" y="1116278"/>
                        <a:pt x="1365474" y="1114984"/>
                        <a:pt x="1367197" y="1112828"/>
                      </a:cubicBezTo>
                      <a:cubicBezTo>
                        <a:pt x="1368490" y="1111318"/>
                        <a:pt x="1368705" y="1108946"/>
                        <a:pt x="1367844" y="1107436"/>
                      </a:cubicBezTo>
                      <a:cubicBezTo>
                        <a:pt x="1366767" y="1105496"/>
                        <a:pt x="1368275" y="1105280"/>
                        <a:pt x="1373876" y="1106358"/>
                      </a:cubicBezTo>
                      <a:cubicBezTo>
                        <a:pt x="1379692" y="1107436"/>
                        <a:pt x="1381416" y="1107005"/>
                        <a:pt x="1381416" y="1104417"/>
                      </a:cubicBezTo>
                      <a:cubicBezTo>
                        <a:pt x="1381416" y="1102045"/>
                        <a:pt x="1379046" y="1101182"/>
                        <a:pt x="1372368" y="1101182"/>
                      </a:cubicBezTo>
                      <a:cubicBezTo>
                        <a:pt x="1357934" y="1101182"/>
                        <a:pt x="1342208" y="1090831"/>
                        <a:pt x="1346516" y="1083930"/>
                      </a:cubicBezTo>
                      <a:cubicBezTo>
                        <a:pt x="1349748" y="1078754"/>
                        <a:pt x="1377754" y="1085440"/>
                        <a:pt x="1377754" y="1091478"/>
                      </a:cubicBezTo>
                      <a:cubicBezTo>
                        <a:pt x="1377754" y="1092988"/>
                        <a:pt x="1379046" y="1095360"/>
                        <a:pt x="1380770" y="1096654"/>
                      </a:cubicBezTo>
                      <a:cubicBezTo>
                        <a:pt x="1383139" y="1098595"/>
                        <a:pt x="1383786" y="1098379"/>
                        <a:pt x="1383355" y="1095360"/>
                      </a:cubicBezTo>
                      <a:cubicBezTo>
                        <a:pt x="1383139" y="1092341"/>
                        <a:pt x="1385078" y="1091262"/>
                        <a:pt x="1391326" y="1090831"/>
                      </a:cubicBezTo>
                      <a:cubicBezTo>
                        <a:pt x="1397142" y="1090400"/>
                        <a:pt x="1399297" y="1091047"/>
                        <a:pt x="1399297" y="1093419"/>
                      </a:cubicBezTo>
                      <a:cubicBezTo>
                        <a:pt x="1399297" y="1095144"/>
                        <a:pt x="1397142" y="1096869"/>
                        <a:pt x="1394557" y="1097301"/>
                      </a:cubicBezTo>
                      <a:cubicBezTo>
                        <a:pt x="1391972" y="1097732"/>
                        <a:pt x="1389387" y="1099457"/>
                        <a:pt x="1388956" y="1101182"/>
                      </a:cubicBezTo>
                      <a:cubicBezTo>
                        <a:pt x="1388094" y="1103986"/>
                        <a:pt x="1388310" y="1103986"/>
                        <a:pt x="1391110" y="1101614"/>
                      </a:cubicBezTo>
                      <a:cubicBezTo>
                        <a:pt x="1393911" y="1099457"/>
                        <a:pt x="1394773" y="1099457"/>
                        <a:pt x="1395634" y="1101614"/>
                      </a:cubicBezTo>
                      <a:cubicBezTo>
                        <a:pt x="1396496" y="1103770"/>
                        <a:pt x="1396927" y="1103770"/>
                        <a:pt x="1396927" y="1101829"/>
                      </a:cubicBezTo>
                      <a:cubicBezTo>
                        <a:pt x="1397142" y="1100320"/>
                        <a:pt x="1399081" y="1099026"/>
                        <a:pt x="1401451" y="1099026"/>
                      </a:cubicBezTo>
                      <a:cubicBezTo>
                        <a:pt x="1404682" y="1099026"/>
                        <a:pt x="1405544" y="1097948"/>
                        <a:pt x="1404898" y="1094281"/>
                      </a:cubicBezTo>
                      <a:cubicBezTo>
                        <a:pt x="1404251" y="1091478"/>
                        <a:pt x="1403821" y="1087596"/>
                        <a:pt x="1403821" y="1085655"/>
                      </a:cubicBezTo>
                      <a:cubicBezTo>
                        <a:pt x="1403605" y="1083499"/>
                        <a:pt x="1401882" y="1081773"/>
                        <a:pt x="1399943" y="1081773"/>
                      </a:cubicBezTo>
                      <a:cubicBezTo>
                        <a:pt x="1398004" y="1081773"/>
                        <a:pt x="1394773" y="1080480"/>
                        <a:pt x="1393049" y="1078970"/>
                      </a:cubicBezTo>
                      <a:cubicBezTo>
                        <a:pt x="1391110" y="1077245"/>
                        <a:pt x="1384863" y="1074226"/>
                        <a:pt x="1378831" y="1072069"/>
                      </a:cubicBezTo>
                      <a:cubicBezTo>
                        <a:pt x="1365474" y="1067325"/>
                        <a:pt x="1363104" y="1065384"/>
                        <a:pt x="1366551" y="1061933"/>
                      </a:cubicBezTo>
                      <a:cubicBezTo>
                        <a:pt x="1370213" y="1058267"/>
                        <a:pt x="1369783" y="1056110"/>
                        <a:pt x="1365474" y="1056110"/>
                      </a:cubicBezTo>
                      <a:cubicBezTo>
                        <a:pt x="1363320" y="1056110"/>
                        <a:pt x="1357934" y="1055248"/>
                        <a:pt x="1353625" y="1054170"/>
                      </a:cubicBezTo>
                      <a:cubicBezTo>
                        <a:pt x="1348670" y="1052876"/>
                        <a:pt x="1341561" y="1052876"/>
                        <a:pt x="1334452" y="1054170"/>
                      </a:cubicBezTo>
                      <a:cubicBezTo>
                        <a:pt x="1325189" y="1055895"/>
                        <a:pt x="1321957" y="1055464"/>
                        <a:pt x="1315494" y="1052229"/>
                      </a:cubicBezTo>
                      <a:cubicBezTo>
                        <a:pt x="1304076" y="1046406"/>
                        <a:pt x="1299337" y="1041230"/>
                        <a:pt x="1302138" y="1037780"/>
                      </a:cubicBezTo>
                      <a:cubicBezTo>
                        <a:pt x="1305800" y="1033467"/>
                        <a:pt x="1314633" y="1032388"/>
                        <a:pt x="1324542" y="1035192"/>
                      </a:cubicBezTo>
                      <a:cubicBezTo>
                        <a:pt x="1329497" y="1036701"/>
                        <a:pt x="1337037" y="1037564"/>
                        <a:pt x="1341130" y="1037348"/>
                      </a:cubicBezTo>
                      <a:cubicBezTo>
                        <a:pt x="1345224" y="1037133"/>
                        <a:pt x="1350825" y="1036917"/>
                        <a:pt x="1353625" y="1036701"/>
                      </a:cubicBezTo>
                      <a:cubicBezTo>
                        <a:pt x="1356426" y="1036701"/>
                        <a:pt x="1357934" y="1035623"/>
                        <a:pt x="1357288" y="1034329"/>
                      </a:cubicBezTo>
                      <a:cubicBezTo>
                        <a:pt x="1356641" y="1033251"/>
                        <a:pt x="1357503" y="1032173"/>
                        <a:pt x="1359442" y="1032173"/>
                      </a:cubicBezTo>
                      <a:cubicBezTo>
                        <a:pt x="1361596" y="1032173"/>
                        <a:pt x="1362673" y="1030663"/>
                        <a:pt x="1362243" y="1028507"/>
                      </a:cubicBezTo>
                      <a:cubicBezTo>
                        <a:pt x="1361812" y="1026350"/>
                        <a:pt x="1363751" y="1022253"/>
                        <a:pt x="1366336" y="1019233"/>
                      </a:cubicBezTo>
                      <a:cubicBezTo>
                        <a:pt x="1369136" y="1016214"/>
                        <a:pt x="1371291" y="1012332"/>
                        <a:pt x="1371291" y="1010176"/>
                      </a:cubicBezTo>
                      <a:cubicBezTo>
                        <a:pt x="1371291" y="1005000"/>
                        <a:pt x="1374522" y="1003706"/>
                        <a:pt x="1380770" y="1006510"/>
                      </a:cubicBezTo>
                      <a:cubicBezTo>
                        <a:pt x="1385294" y="1008666"/>
                        <a:pt x="1387017" y="1008235"/>
                        <a:pt x="1391972" y="1004353"/>
                      </a:cubicBezTo>
                      <a:cubicBezTo>
                        <a:pt x="1395203" y="1001981"/>
                        <a:pt x="1399943" y="999824"/>
                        <a:pt x="1402743" y="999824"/>
                      </a:cubicBezTo>
                      <a:cubicBezTo>
                        <a:pt x="1405544" y="999824"/>
                        <a:pt x="1412653" y="997883"/>
                        <a:pt x="1418685" y="995511"/>
                      </a:cubicBezTo>
                      <a:cubicBezTo>
                        <a:pt x="1424502" y="993139"/>
                        <a:pt x="1429457" y="991629"/>
                        <a:pt x="1429457" y="992276"/>
                      </a:cubicBezTo>
                      <a:cubicBezTo>
                        <a:pt x="1429457" y="992923"/>
                        <a:pt x="1431396" y="991414"/>
                        <a:pt x="1433981" y="988826"/>
                      </a:cubicBezTo>
                      <a:cubicBezTo>
                        <a:pt x="1439151" y="983650"/>
                        <a:pt x="1444752" y="986454"/>
                        <a:pt x="1443029" y="993355"/>
                      </a:cubicBezTo>
                      <a:cubicBezTo>
                        <a:pt x="1441736" y="997883"/>
                        <a:pt x="1435920" y="999393"/>
                        <a:pt x="1435920" y="995296"/>
                      </a:cubicBezTo>
                      <a:cubicBezTo>
                        <a:pt x="1435920" y="994002"/>
                        <a:pt x="1434627" y="993355"/>
                        <a:pt x="1433335" y="994002"/>
                      </a:cubicBezTo>
                      <a:cubicBezTo>
                        <a:pt x="1431827" y="994433"/>
                        <a:pt x="1430749" y="996805"/>
                        <a:pt x="1431180" y="998962"/>
                      </a:cubicBezTo>
                      <a:cubicBezTo>
                        <a:pt x="1431396" y="1001334"/>
                        <a:pt x="1429457" y="1005216"/>
                        <a:pt x="1426225" y="1008019"/>
                      </a:cubicBezTo>
                      <a:cubicBezTo>
                        <a:pt x="1423209" y="1010607"/>
                        <a:pt x="1420840" y="1013626"/>
                        <a:pt x="1420840" y="1014705"/>
                      </a:cubicBezTo>
                      <a:cubicBezTo>
                        <a:pt x="1420840" y="1015783"/>
                        <a:pt x="1418901" y="1017077"/>
                        <a:pt x="1416531" y="1017724"/>
                      </a:cubicBezTo>
                      <a:cubicBezTo>
                        <a:pt x="1414161" y="1018371"/>
                        <a:pt x="1412222" y="1020527"/>
                        <a:pt x="1412222" y="1022684"/>
                      </a:cubicBezTo>
                      <a:cubicBezTo>
                        <a:pt x="1412222" y="1026134"/>
                        <a:pt x="1412438" y="1026134"/>
                        <a:pt x="1416531" y="1022468"/>
                      </a:cubicBezTo>
                      <a:cubicBezTo>
                        <a:pt x="1418901" y="1020312"/>
                        <a:pt x="1421486" y="1019233"/>
                        <a:pt x="1422348" y="1019880"/>
                      </a:cubicBezTo>
                      <a:cubicBezTo>
                        <a:pt x="1422994" y="1020743"/>
                        <a:pt x="1425148" y="1019449"/>
                        <a:pt x="1426872" y="1016861"/>
                      </a:cubicBezTo>
                      <a:cubicBezTo>
                        <a:pt x="1429457" y="1013195"/>
                        <a:pt x="1430318" y="1012979"/>
                        <a:pt x="1433335" y="1015352"/>
                      </a:cubicBezTo>
                      <a:cubicBezTo>
                        <a:pt x="1435273" y="1016861"/>
                        <a:pt x="1436135" y="1017077"/>
                        <a:pt x="1435273" y="1015783"/>
                      </a:cubicBezTo>
                      <a:cubicBezTo>
                        <a:pt x="1434412" y="1014273"/>
                        <a:pt x="1435920" y="1012764"/>
                        <a:pt x="1438936" y="1011901"/>
                      </a:cubicBezTo>
                      <a:cubicBezTo>
                        <a:pt x="1441736" y="1011254"/>
                        <a:pt x="1444537" y="1008666"/>
                        <a:pt x="1445183" y="1006294"/>
                      </a:cubicBezTo>
                      <a:cubicBezTo>
                        <a:pt x="1446476" y="1001550"/>
                        <a:pt x="1451862" y="1000471"/>
                        <a:pt x="1454447" y="1004353"/>
                      </a:cubicBezTo>
                      <a:cubicBezTo>
                        <a:pt x="1455093" y="1005647"/>
                        <a:pt x="1454447" y="1007588"/>
                        <a:pt x="1452939" y="1008666"/>
                      </a:cubicBezTo>
                      <a:cubicBezTo>
                        <a:pt x="1450784" y="1009960"/>
                        <a:pt x="1450569" y="1010607"/>
                        <a:pt x="1452723" y="1010607"/>
                      </a:cubicBezTo>
                      <a:cubicBezTo>
                        <a:pt x="1454016" y="1010607"/>
                        <a:pt x="1455308" y="1012548"/>
                        <a:pt x="1455308" y="1014920"/>
                      </a:cubicBezTo>
                      <a:cubicBezTo>
                        <a:pt x="1455308" y="1017508"/>
                        <a:pt x="1456386" y="1018586"/>
                        <a:pt x="1458324" y="1017939"/>
                      </a:cubicBezTo>
                      <a:cubicBezTo>
                        <a:pt x="1459832" y="1017292"/>
                        <a:pt x="1462848" y="1018371"/>
                        <a:pt x="1464787" y="1020527"/>
                      </a:cubicBezTo>
                      <a:cubicBezTo>
                        <a:pt x="1468019" y="1023546"/>
                        <a:pt x="1468019" y="1024625"/>
                        <a:pt x="1465218" y="1028722"/>
                      </a:cubicBezTo>
                      <a:cubicBezTo>
                        <a:pt x="1463064" y="1032173"/>
                        <a:pt x="1462848" y="1034545"/>
                        <a:pt x="1464356" y="1037348"/>
                      </a:cubicBezTo>
                      <a:cubicBezTo>
                        <a:pt x="1466726" y="1041662"/>
                        <a:pt x="1463710" y="1045112"/>
                        <a:pt x="1457247" y="1045112"/>
                      </a:cubicBezTo>
                      <a:cubicBezTo>
                        <a:pt x="1453585" y="1045112"/>
                        <a:pt x="1451000" y="1048994"/>
                        <a:pt x="1449707" y="1056542"/>
                      </a:cubicBezTo>
                      <a:cubicBezTo>
                        <a:pt x="1449276" y="1058698"/>
                        <a:pt x="1450138" y="1060208"/>
                        <a:pt x="1452077" y="1060208"/>
                      </a:cubicBezTo>
                      <a:cubicBezTo>
                        <a:pt x="1455955" y="1060208"/>
                        <a:pt x="1456170" y="1062580"/>
                        <a:pt x="1452723" y="1066462"/>
                      </a:cubicBezTo>
                      <a:cubicBezTo>
                        <a:pt x="1450353" y="1068834"/>
                        <a:pt x="1450569" y="1069050"/>
                        <a:pt x="1452723" y="1067972"/>
                      </a:cubicBezTo>
                      <a:cubicBezTo>
                        <a:pt x="1454231" y="1067109"/>
                        <a:pt x="1456816" y="1067325"/>
                        <a:pt x="1458109" y="1068618"/>
                      </a:cubicBezTo>
                      <a:cubicBezTo>
                        <a:pt x="1461556" y="1071422"/>
                        <a:pt x="1471035" y="1063443"/>
                        <a:pt x="1472112" y="1056973"/>
                      </a:cubicBezTo>
                      <a:cubicBezTo>
                        <a:pt x="1472974" y="1052013"/>
                        <a:pt x="1476851" y="1046622"/>
                        <a:pt x="1478575" y="1048131"/>
                      </a:cubicBezTo>
                      <a:cubicBezTo>
                        <a:pt x="1479006" y="1048778"/>
                        <a:pt x="1481375" y="1048347"/>
                        <a:pt x="1483530" y="1047269"/>
                      </a:cubicBezTo>
                      <a:cubicBezTo>
                        <a:pt x="1488485" y="1044465"/>
                        <a:pt x="1494086" y="1046837"/>
                        <a:pt x="1496240" y="1052444"/>
                      </a:cubicBezTo>
                      <a:cubicBezTo>
                        <a:pt x="1497748" y="1056326"/>
                        <a:pt x="1499256" y="1056973"/>
                        <a:pt x="1505719" y="1056326"/>
                      </a:cubicBezTo>
                      <a:cubicBezTo>
                        <a:pt x="1510674" y="1055679"/>
                        <a:pt x="1513475" y="1056326"/>
                        <a:pt x="1513475" y="1058051"/>
                      </a:cubicBezTo>
                      <a:cubicBezTo>
                        <a:pt x="1513475" y="1061286"/>
                        <a:pt x="1518860" y="1066678"/>
                        <a:pt x="1522523" y="1066678"/>
                      </a:cubicBezTo>
                      <a:cubicBezTo>
                        <a:pt x="1524031" y="1066678"/>
                        <a:pt x="1527693" y="1068618"/>
                        <a:pt x="1530493" y="1070775"/>
                      </a:cubicBezTo>
                      <a:lnTo>
                        <a:pt x="1535448" y="1074657"/>
                      </a:lnTo>
                      <a:lnTo>
                        <a:pt x="1529416" y="1078970"/>
                      </a:lnTo>
                      <a:cubicBezTo>
                        <a:pt x="1525969" y="1081342"/>
                        <a:pt x="1521876" y="1082852"/>
                        <a:pt x="1520153" y="1082205"/>
                      </a:cubicBezTo>
                      <a:cubicBezTo>
                        <a:pt x="1518429" y="1081558"/>
                        <a:pt x="1517783" y="1082205"/>
                        <a:pt x="1518645" y="1083714"/>
                      </a:cubicBezTo>
                      <a:cubicBezTo>
                        <a:pt x="1519507" y="1085008"/>
                        <a:pt x="1518860" y="1086087"/>
                        <a:pt x="1517137" y="1086087"/>
                      </a:cubicBezTo>
                      <a:cubicBezTo>
                        <a:pt x="1515629" y="1086087"/>
                        <a:pt x="1511967" y="1088459"/>
                        <a:pt x="1509166" y="1091694"/>
                      </a:cubicBezTo>
                      <a:cubicBezTo>
                        <a:pt x="1505504" y="1095360"/>
                        <a:pt x="1502488" y="1096654"/>
                        <a:pt x="1499041" y="1095791"/>
                      </a:cubicBezTo>
                      <a:cubicBezTo>
                        <a:pt x="1496456" y="1095144"/>
                        <a:pt x="1493655" y="1095791"/>
                        <a:pt x="1492793" y="1097085"/>
                      </a:cubicBezTo>
                      <a:cubicBezTo>
                        <a:pt x="1492147" y="1098379"/>
                        <a:pt x="1488054" y="1100751"/>
                        <a:pt x="1484176" y="1102476"/>
                      </a:cubicBezTo>
                      <a:cubicBezTo>
                        <a:pt x="1480083" y="1104202"/>
                        <a:pt x="1476851" y="1106358"/>
                        <a:pt x="1476851" y="1107221"/>
                      </a:cubicBezTo>
                      <a:cubicBezTo>
                        <a:pt x="1476851" y="1110024"/>
                        <a:pt x="1486977" y="1114769"/>
                        <a:pt x="1489562" y="1113259"/>
                      </a:cubicBezTo>
                      <a:cubicBezTo>
                        <a:pt x="1493655" y="1110671"/>
                        <a:pt x="1496671" y="1114122"/>
                        <a:pt x="1493655" y="1118004"/>
                      </a:cubicBezTo>
                      <a:cubicBezTo>
                        <a:pt x="1491501" y="1120591"/>
                        <a:pt x="1491501" y="1121454"/>
                        <a:pt x="1493655" y="1122101"/>
                      </a:cubicBezTo>
                      <a:cubicBezTo>
                        <a:pt x="1500764" y="1124689"/>
                        <a:pt x="1491716" y="1136550"/>
                        <a:pt x="1480083" y="1139785"/>
                      </a:cubicBezTo>
                      <a:cubicBezTo>
                        <a:pt x="1475559" y="1141079"/>
                        <a:pt x="1471035" y="1141510"/>
                        <a:pt x="1469958" y="1140863"/>
                      </a:cubicBezTo>
                      <a:cubicBezTo>
                        <a:pt x="1469096" y="1140216"/>
                        <a:pt x="1468234" y="1141294"/>
                        <a:pt x="1468234" y="1143235"/>
                      </a:cubicBezTo>
                      <a:cubicBezTo>
                        <a:pt x="1468234" y="1145176"/>
                        <a:pt x="1467372" y="1146254"/>
                        <a:pt x="1466295" y="1145607"/>
                      </a:cubicBezTo>
                      <a:cubicBezTo>
                        <a:pt x="1465218" y="1144961"/>
                        <a:pt x="1463926" y="1146254"/>
                        <a:pt x="1463279" y="1148627"/>
                      </a:cubicBezTo>
                      <a:cubicBezTo>
                        <a:pt x="1462418" y="1152077"/>
                        <a:pt x="1460263" y="1152940"/>
                        <a:pt x="1452723" y="1152940"/>
                      </a:cubicBezTo>
                      <a:cubicBezTo>
                        <a:pt x="1447553" y="1152940"/>
                        <a:pt x="1441952" y="1151646"/>
                        <a:pt x="1440228" y="1150352"/>
                      </a:cubicBezTo>
                      <a:cubicBezTo>
                        <a:pt x="1437643" y="1147980"/>
                        <a:pt x="1437643" y="1148195"/>
                        <a:pt x="1440013" y="1151430"/>
                      </a:cubicBezTo>
                      <a:cubicBezTo>
                        <a:pt x="1442167" y="1154018"/>
                        <a:pt x="1442167" y="1155096"/>
                        <a:pt x="1440444" y="1155096"/>
                      </a:cubicBezTo>
                      <a:cubicBezTo>
                        <a:pt x="1438936" y="1155096"/>
                        <a:pt x="1438505" y="1156175"/>
                        <a:pt x="1439151" y="1157253"/>
                      </a:cubicBezTo>
                      <a:cubicBezTo>
                        <a:pt x="1439797" y="1158547"/>
                        <a:pt x="1438936" y="1159409"/>
                        <a:pt x="1437212" y="1159409"/>
                      </a:cubicBezTo>
                      <a:cubicBezTo>
                        <a:pt x="1435273" y="1159409"/>
                        <a:pt x="1433765" y="1160919"/>
                        <a:pt x="1433765" y="1162644"/>
                      </a:cubicBezTo>
                      <a:cubicBezTo>
                        <a:pt x="1433765" y="1164370"/>
                        <a:pt x="1431611" y="1166310"/>
                        <a:pt x="1429026" y="1166742"/>
                      </a:cubicBezTo>
                      <a:cubicBezTo>
                        <a:pt x="1426225" y="1167389"/>
                        <a:pt x="1422132" y="1168251"/>
                        <a:pt x="1419762" y="1168683"/>
                      </a:cubicBezTo>
                      <a:cubicBezTo>
                        <a:pt x="1416746" y="1169330"/>
                        <a:pt x="1417177" y="1169761"/>
                        <a:pt x="1421486" y="1169977"/>
                      </a:cubicBezTo>
                      <a:cubicBezTo>
                        <a:pt x="1424717" y="1170192"/>
                        <a:pt x="1427302" y="1171486"/>
                        <a:pt x="1427302" y="1172996"/>
                      </a:cubicBezTo>
                      <a:cubicBezTo>
                        <a:pt x="1427302" y="1179250"/>
                        <a:pt x="1419762" y="1182485"/>
                        <a:pt x="1402528" y="1183778"/>
                      </a:cubicBezTo>
                      <a:cubicBezTo>
                        <a:pt x="1388525" y="1184857"/>
                        <a:pt x="1384647" y="1184425"/>
                        <a:pt x="1381631" y="1181622"/>
                      </a:cubicBezTo>
                      <a:cubicBezTo>
                        <a:pt x="1377969" y="1178387"/>
                        <a:pt x="1377754" y="1178387"/>
                        <a:pt x="1377754" y="1181622"/>
                      </a:cubicBezTo>
                      <a:cubicBezTo>
                        <a:pt x="1377754" y="1186151"/>
                        <a:pt x="1367197" y="1186366"/>
                        <a:pt x="1347593" y="1182053"/>
                      </a:cubicBezTo>
                      <a:cubicBezTo>
                        <a:pt x="1331221" y="1178387"/>
                        <a:pt x="1327127" y="1178171"/>
                        <a:pt x="1334668" y="1181406"/>
                      </a:cubicBezTo>
                      <a:lnTo>
                        <a:pt x="1340053" y="1183563"/>
                      </a:lnTo>
                      <a:lnTo>
                        <a:pt x="1334668" y="1185719"/>
                      </a:lnTo>
                      <a:cubicBezTo>
                        <a:pt x="1320018" y="1191326"/>
                        <a:pt x="1278656" y="1178603"/>
                        <a:pt x="1260990" y="1162860"/>
                      </a:cubicBezTo>
                      <a:cubicBezTo>
                        <a:pt x="1258836" y="1160919"/>
                        <a:pt x="1256466" y="1159409"/>
                        <a:pt x="1255605" y="1159409"/>
                      </a:cubicBezTo>
                      <a:cubicBezTo>
                        <a:pt x="1253666" y="1159194"/>
                        <a:pt x="1245479" y="1148627"/>
                        <a:pt x="1246772" y="1147764"/>
                      </a:cubicBezTo>
                      <a:cubicBezTo>
                        <a:pt x="1246987" y="1147333"/>
                        <a:pt x="1252804" y="1146039"/>
                        <a:pt x="1259267" y="1144961"/>
                      </a:cubicBezTo>
                      <a:lnTo>
                        <a:pt x="1271116" y="1142588"/>
                      </a:lnTo>
                      <a:lnTo>
                        <a:pt x="1258405" y="1143020"/>
                      </a:lnTo>
                      <a:cubicBezTo>
                        <a:pt x="1243971" y="1143235"/>
                        <a:pt x="1241386" y="1140647"/>
                        <a:pt x="1248711" y="1133746"/>
                      </a:cubicBezTo>
                      <a:cubicBezTo>
                        <a:pt x="1251942" y="1130727"/>
                        <a:pt x="1255174" y="1129649"/>
                        <a:pt x="1257759" y="1130512"/>
                      </a:cubicBezTo>
                      <a:cubicBezTo>
                        <a:pt x="1260560" y="1131374"/>
                        <a:pt x="1261421" y="1130943"/>
                        <a:pt x="1260560" y="1129433"/>
                      </a:cubicBezTo>
                      <a:cubicBezTo>
                        <a:pt x="1258836" y="1126845"/>
                        <a:pt x="1260775" y="1126414"/>
                        <a:pt x="1273270" y="1126630"/>
                      </a:cubicBezTo>
                      <a:cubicBezTo>
                        <a:pt x="1278009" y="1126845"/>
                        <a:pt x="1280379" y="1126414"/>
                        <a:pt x="1278656" y="1125552"/>
                      </a:cubicBezTo>
                      <a:cubicBezTo>
                        <a:pt x="1273485" y="1123395"/>
                        <a:pt x="1270039" y="1119082"/>
                        <a:pt x="1269392" y="1113690"/>
                      </a:cubicBezTo>
                      <a:cubicBezTo>
                        <a:pt x="1268961" y="1110887"/>
                        <a:pt x="1267238" y="1108730"/>
                        <a:pt x="1265514" y="1108730"/>
                      </a:cubicBezTo>
                      <a:cubicBezTo>
                        <a:pt x="1263791" y="1108730"/>
                        <a:pt x="1259052" y="1105927"/>
                        <a:pt x="1254743" y="1102692"/>
                      </a:cubicBezTo>
                      <a:cubicBezTo>
                        <a:pt x="1246772" y="1096654"/>
                        <a:pt x="1242894" y="1095144"/>
                        <a:pt x="1245264" y="1099026"/>
                      </a:cubicBezTo>
                      <a:cubicBezTo>
                        <a:pt x="1245910" y="1100320"/>
                        <a:pt x="1245264" y="1101182"/>
                        <a:pt x="1243541" y="1101182"/>
                      </a:cubicBezTo>
                      <a:cubicBezTo>
                        <a:pt x="1239878" y="1101182"/>
                        <a:pt x="1232123" y="1092988"/>
                        <a:pt x="1234277" y="1091047"/>
                      </a:cubicBezTo>
                      <a:cubicBezTo>
                        <a:pt x="1234923" y="1090184"/>
                        <a:pt x="1232554" y="1088243"/>
                        <a:pt x="1228676" y="1086734"/>
                      </a:cubicBezTo>
                      <a:cubicBezTo>
                        <a:pt x="1223290" y="1084361"/>
                        <a:pt x="1221567" y="1084361"/>
                        <a:pt x="1220059" y="1086518"/>
                      </a:cubicBezTo>
                      <a:cubicBezTo>
                        <a:pt x="1217258" y="1091047"/>
                        <a:pt x="1219197" y="1095575"/>
                        <a:pt x="1225229" y="1098595"/>
                      </a:cubicBezTo>
                      <a:cubicBezTo>
                        <a:pt x="1237724" y="1104633"/>
                        <a:pt x="1233415" y="1118866"/>
                        <a:pt x="1220274" y="1114337"/>
                      </a:cubicBezTo>
                      <a:cubicBezTo>
                        <a:pt x="1214242" y="1112397"/>
                        <a:pt x="1213811" y="1112397"/>
                        <a:pt x="1215104" y="1116278"/>
                      </a:cubicBezTo>
                      <a:cubicBezTo>
                        <a:pt x="1216181" y="1119729"/>
                        <a:pt x="1215535" y="1120591"/>
                        <a:pt x="1212088" y="1120591"/>
                      </a:cubicBezTo>
                      <a:cubicBezTo>
                        <a:pt x="1207133" y="1120591"/>
                        <a:pt x="1205625" y="1128139"/>
                        <a:pt x="1209934" y="1129649"/>
                      </a:cubicBezTo>
                      <a:cubicBezTo>
                        <a:pt x="1211872" y="1130296"/>
                        <a:pt x="1211872" y="1131806"/>
                        <a:pt x="1209934" y="1135472"/>
                      </a:cubicBezTo>
                      <a:cubicBezTo>
                        <a:pt x="1207995" y="1139138"/>
                        <a:pt x="1207779" y="1141079"/>
                        <a:pt x="1209718" y="1143235"/>
                      </a:cubicBezTo>
                      <a:cubicBezTo>
                        <a:pt x="1212950" y="1147117"/>
                        <a:pt x="1210364" y="1155096"/>
                        <a:pt x="1205840" y="1155312"/>
                      </a:cubicBezTo>
                      <a:cubicBezTo>
                        <a:pt x="1203901" y="1155312"/>
                        <a:pt x="1206271" y="1157037"/>
                        <a:pt x="1211442" y="1159194"/>
                      </a:cubicBezTo>
                      <a:cubicBezTo>
                        <a:pt x="1216612" y="1161135"/>
                        <a:pt x="1221567" y="1163938"/>
                        <a:pt x="1222213" y="1165232"/>
                      </a:cubicBezTo>
                      <a:cubicBezTo>
                        <a:pt x="1223075" y="1166526"/>
                        <a:pt x="1229107" y="1168036"/>
                        <a:pt x="1235570" y="1168467"/>
                      </a:cubicBezTo>
                      <a:cubicBezTo>
                        <a:pt x="1250219" y="1169977"/>
                        <a:pt x="1283180" y="1184641"/>
                        <a:pt x="1278440" y="1187660"/>
                      </a:cubicBezTo>
                      <a:cubicBezTo>
                        <a:pt x="1276717" y="1188739"/>
                        <a:pt x="1271547" y="1189601"/>
                        <a:pt x="1266807" y="1189601"/>
                      </a:cubicBezTo>
                      <a:cubicBezTo>
                        <a:pt x="1262068" y="1189601"/>
                        <a:pt x="1254312" y="1190248"/>
                        <a:pt x="1249573" y="1190895"/>
                      </a:cubicBezTo>
                      <a:cubicBezTo>
                        <a:pt x="1239232" y="1192189"/>
                        <a:pt x="1223506" y="1189170"/>
                        <a:pt x="1224152" y="1185719"/>
                      </a:cubicBezTo>
                      <a:cubicBezTo>
                        <a:pt x="1224583" y="1184425"/>
                        <a:pt x="1223290" y="1183778"/>
                        <a:pt x="1221351" y="1184641"/>
                      </a:cubicBezTo>
                      <a:cubicBezTo>
                        <a:pt x="1219628" y="1185288"/>
                        <a:pt x="1215966" y="1183994"/>
                        <a:pt x="1213380" y="1181622"/>
                      </a:cubicBezTo>
                      <a:cubicBezTo>
                        <a:pt x="1210795" y="1179250"/>
                        <a:pt x="1206917" y="1176662"/>
                        <a:pt x="1204548" y="1175799"/>
                      </a:cubicBezTo>
                      <a:cubicBezTo>
                        <a:pt x="1201963" y="1174937"/>
                        <a:pt x="1200885" y="1172996"/>
                        <a:pt x="1201747" y="1170408"/>
                      </a:cubicBezTo>
                      <a:cubicBezTo>
                        <a:pt x="1203040" y="1165448"/>
                        <a:pt x="1196792" y="1159194"/>
                        <a:pt x="1186667" y="1155096"/>
                      </a:cubicBezTo>
                      <a:cubicBezTo>
                        <a:pt x="1182789" y="1153587"/>
                        <a:pt x="1179558" y="1151861"/>
                        <a:pt x="1179558" y="1150999"/>
                      </a:cubicBezTo>
                      <a:cubicBezTo>
                        <a:pt x="1179558" y="1150136"/>
                        <a:pt x="1177619" y="1149489"/>
                        <a:pt x="1175034" y="1149274"/>
                      </a:cubicBezTo>
                      <a:cubicBezTo>
                        <a:pt x="1169002" y="1148842"/>
                        <a:pt x="1160169" y="1142804"/>
                        <a:pt x="1160169" y="1139138"/>
                      </a:cubicBezTo>
                      <a:cubicBezTo>
                        <a:pt x="1160169" y="1137628"/>
                        <a:pt x="1157799" y="1135040"/>
                        <a:pt x="1154783" y="1133531"/>
                      </a:cubicBezTo>
                      <a:cubicBezTo>
                        <a:pt x="1151121" y="1131590"/>
                        <a:pt x="1149398" y="1129002"/>
                        <a:pt x="1149829" y="1126198"/>
                      </a:cubicBezTo>
                      <a:cubicBezTo>
                        <a:pt x="1150259" y="1122748"/>
                        <a:pt x="1149182" y="1121454"/>
                        <a:pt x="1144443" y="1121023"/>
                      </a:cubicBezTo>
                      <a:cubicBezTo>
                        <a:pt x="1140780" y="1120591"/>
                        <a:pt x="1136687" y="1121670"/>
                        <a:pt x="1134318" y="1123826"/>
                      </a:cubicBezTo>
                      <a:cubicBezTo>
                        <a:pt x="1131086" y="1126630"/>
                        <a:pt x="1129578" y="1126845"/>
                        <a:pt x="1124408" y="1124473"/>
                      </a:cubicBezTo>
                      <a:cubicBezTo>
                        <a:pt x="1120961" y="1122964"/>
                        <a:pt x="1117299" y="1120591"/>
                        <a:pt x="1116437" y="1119082"/>
                      </a:cubicBezTo>
                      <a:cubicBezTo>
                        <a:pt x="1115575" y="1117572"/>
                        <a:pt x="1110836" y="1115631"/>
                        <a:pt x="1106312" y="1114984"/>
                      </a:cubicBezTo>
                      <a:cubicBezTo>
                        <a:pt x="1097048" y="1113475"/>
                        <a:pt x="1094463" y="1108515"/>
                        <a:pt x="1102434" y="1107221"/>
                      </a:cubicBezTo>
                      <a:cubicBezTo>
                        <a:pt x="1105019" y="1106789"/>
                        <a:pt x="1107389" y="1105280"/>
                        <a:pt x="1108035" y="1103555"/>
                      </a:cubicBezTo>
                      <a:cubicBezTo>
                        <a:pt x="1108681" y="1101614"/>
                        <a:pt x="1107604" y="1101182"/>
                        <a:pt x="1104373" y="1102261"/>
                      </a:cubicBezTo>
                      <a:cubicBezTo>
                        <a:pt x="1101141" y="1103123"/>
                        <a:pt x="1098556" y="1102045"/>
                        <a:pt x="1095109" y="1098595"/>
                      </a:cubicBezTo>
                      <a:cubicBezTo>
                        <a:pt x="1090585" y="1093850"/>
                        <a:pt x="1088215" y="1093419"/>
                        <a:pt x="1065811" y="1092988"/>
                      </a:cubicBezTo>
                      <a:cubicBezTo>
                        <a:pt x="1045991" y="1092772"/>
                        <a:pt x="1041252" y="1093203"/>
                        <a:pt x="1040175" y="1096007"/>
                      </a:cubicBezTo>
                      <a:cubicBezTo>
                        <a:pt x="1039528" y="1097948"/>
                        <a:pt x="1037589" y="1098595"/>
                        <a:pt x="1035004" y="1097948"/>
                      </a:cubicBezTo>
                      <a:cubicBezTo>
                        <a:pt x="1029188" y="1096007"/>
                        <a:pt x="1024664" y="1099242"/>
                        <a:pt x="1030049" y="1101398"/>
                      </a:cubicBezTo>
                      <a:cubicBezTo>
                        <a:pt x="1033927" y="1102908"/>
                        <a:pt x="1033927" y="1102908"/>
                        <a:pt x="1030049" y="1104417"/>
                      </a:cubicBezTo>
                      <a:cubicBezTo>
                        <a:pt x="1027680" y="1105496"/>
                        <a:pt x="1025525" y="1105064"/>
                        <a:pt x="1024448" y="1103339"/>
                      </a:cubicBezTo>
                      <a:cubicBezTo>
                        <a:pt x="1023156" y="1101398"/>
                        <a:pt x="1022509" y="1101829"/>
                        <a:pt x="1021863" y="1105496"/>
                      </a:cubicBezTo>
                      <a:cubicBezTo>
                        <a:pt x="1021648" y="1108299"/>
                        <a:pt x="1019924" y="1110887"/>
                        <a:pt x="1018201" y="1111534"/>
                      </a:cubicBezTo>
                      <a:cubicBezTo>
                        <a:pt x="1016477" y="1112181"/>
                        <a:pt x="1015831" y="1111534"/>
                        <a:pt x="1016477" y="1110456"/>
                      </a:cubicBezTo>
                      <a:cubicBezTo>
                        <a:pt x="1017124" y="1109377"/>
                        <a:pt x="1014969" y="1108730"/>
                        <a:pt x="1011307" y="1109377"/>
                      </a:cubicBezTo>
                      <a:lnTo>
                        <a:pt x="1004844" y="1110240"/>
                      </a:lnTo>
                      <a:lnTo>
                        <a:pt x="1010661" y="1113259"/>
                      </a:lnTo>
                      <a:cubicBezTo>
                        <a:pt x="1014754" y="1115416"/>
                        <a:pt x="1017339" y="1115631"/>
                        <a:pt x="1018847" y="1114122"/>
                      </a:cubicBezTo>
                      <a:cubicBezTo>
                        <a:pt x="1021648" y="1111318"/>
                        <a:pt x="1025094" y="1111318"/>
                        <a:pt x="1023371" y="1114122"/>
                      </a:cubicBezTo>
                      <a:cubicBezTo>
                        <a:pt x="1022725" y="1115200"/>
                        <a:pt x="1023371" y="1115631"/>
                        <a:pt x="1025310" y="1114984"/>
                      </a:cubicBezTo>
                      <a:cubicBezTo>
                        <a:pt x="1027033" y="1114337"/>
                        <a:pt x="1028972" y="1112612"/>
                        <a:pt x="1029403" y="1111103"/>
                      </a:cubicBezTo>
                      <a:cubicBezTo>
                        <a:pt x="1030049" y="1109377"/>
                        <a:pt x="1035435" y="1108299"/>
                        <a:pt x="1043837" y="1108083"/>
                      </a:cubicBezTo>
                      <a:cubicBezTo>
                        <a:pt x="1051377" y="1107868"/>
                        <a:pt x="1058702" y="1106574"/>
                        <a:pt x="1060425" y="1105280"/>
                      </a:cubicBezTo>
                      <a:cubicBezTo>
                        <a:pt x="1062795" y="1103339"/>
                        <a:pt x="1064518" y="1103770"/>
                        <a:pt x="1068180" y="1107436"/>
                      </a:cubicBezTo>
                      <a:cubicBezTo>
                        <a:pt x="1070981" y="1109809"/>
                        <a:pt x="1074428" y="1111965"/>
                        <a:pt x="1075721" y="1111965"/>
                      </a:cubicBezTo>
                      <a:cubicBezTo>
                        <a:pt x="1078737" y="1111965"/>
                        <a:pt x="1078952" y="1113259"/>
                        <a:pt x="1076367" y="1118219"/>
                      </a:cubicBezTo>
                      <a:cubicBezTo>
                        <a:pt x="1074859" y="1121023"/>
                        <a:pt x="1075290" y="1121885"/>
                        <a:pt x="1078521" y="1122101"/>
                      </a:cubicBezTo>
                      <a:cubicBezTo>
                        <a:pt x="1080675" y="1122317"/>
                        <a:pt x="1082614" y="1121023"/>
                        <a:pt x="1082614" y="1119298"/>
                      </a:cubicBezTo>
                      <a:cubicBezTo>
                        <a:pt x="1082614" y="1117572"/>
                        <a:pt x="1083261" y="1116278"/>
                        <a:pt x="1083907" y="1116278"/>
                      </a:cubicBezTo>
                      <a:cubicBezTo>
                        <a:pt x="1086707" y="1116278"/>
                        <a:pt x="1097694" y="1125336"/>
                        <a:pt x="1097694" y="1127708"/>
                      </a:cubicBezTo>
                      <a:cubicBezTo>
                        <a:pt x="1097694" y="1130080"/>
                        <a:pt x="1088646" y="1135040"/>
                        <a:pt x="1077875" y="1138491"/>
                      </a:cubicBezTo>
                      <a:cubicBezTo>
                        <a:pt x="1072705" y="1140216"/>
                        <a:pt x="1072920" y="1143667"/>
                        <a:pt x="1078306" y="1146470"/>
                      </a:cubicBezTo>
                      <a:cubicBezTo>
                        <a:pt x="1080675" y="1147764"/>
                        <a:pt x="1082614" y="1150136"/>
                        <a:pt x="1082614" y="1151861"/>
                      </a:cubicBezTo>
                      <a:cubicBezTo>
                        <a:pt x="1082614" y="1159194"/>
                        <a:pt x="1092093" y="1169330"/>
                        <a:pt x="1103296" y="1174290"/>
                      </a:cubicBezTo>
                      <a:cubicBezTo>
                        <a:pt x="1109759" y="1177093"/>
                        <a:pt x="1114929" y="1180112"/>
                        <a:pt x="1114929" y="1180975"/>
                      </a:cubicBezTo>
                      <a:cubicBezTo>
                        <a:pt x="1114929" y="1183347"/>
                        <a:pt x="1109112" y="1185288"/>
                        <a:pt x="1102003" y="1185288"/>
                      </a:cubicBezTo>
                      <a:cubicBezTo>
                        <a:pt x="1094463" y="1185288"/>
                        <a:pt x="1082614" y="1180759"/>
                        <a:pt x="1086492" y="1179465"/>
                      </a:cubicBezTo>
                      <a:cubicBezTo>
                        <a:pt x="1087785" y="1178818"/>
                        <a:pt x="1089077" y="1177524"/>
                        <a:pt x="1089077" y="1176446"/>
                      </a:cubicBezTo>
                      <a:cubicBezTo>
                        <a:pt x="1089077" y="1175152"/>
                        <a:pt x="1087354" y="1175152"/>
                        <a:pt x="1084984" y="1176662"/>
                      </a:cubicBezTo>
                      <a:cubicBezTo>
                        <a:pt x="1076582" y="1180975"/>
                        <a:pt x="1067534" y="1179250"/>
                        <a:pt x="1060640" y="1171917"/>
                      </a:cubicBezTo>
                      <a:cubicBezTo>
                        <a:pt x="1056978" y="1168036"/>
                        <a:pt x="1053316" y="1162644"/>
                        <a:pt x="1052239" y="1160056"/>
                      </a:cubicBezTo>
                      <a:cubicBezTo>
                        <a:pt x="1051162" y="1157253"/>
                        <a:pt x="1049438" y="1155096"/>
                        <a:pt x="1048361" y="1155096"/>
                      </a:cubicBezTo>
                      <a:cubicBezTo>
                        <a:pt x="1045991" y="1155096"/>
                        <a:pt x="1046422" y="1159194"/>
                        <a:pt x="1049007" y="1163291"/>
                      </a:cubicBezTo>
                      <a:cubicBezTo>
                        <a:pt x="1050084" y="1165016"/>
                        <a:pt x="1049223" y="1167820"/>
                        <a:pt x="1046853" y="1170408"/>
                      </a:cubicBezTo>
                      <a:cubicBezTo>
                        <a:pt x="1042329" y="1175368"/>
                        <a:pt x="1033065" y="1176015"/>
                        <a:pt x="1033065" y="1171270"/>
                      </a:cubicBezTo>
                      <a:cubicBezTo>
                        <a:pt x="1033065" y="1167173"/>
                        <a:pt x="1030049" y="1167173"/>
                        <a:pt x="1018632" y="1171486"/>
                      </a:cubicBezTo>
                      <a:cubicBezTo>
                        <a:pt x="1011307" y="1174290"/>
                        <a:pt x="1008291" y="1174505"/>
                        <a:pt x="1002474" y="1172564"/>
                      </a:cubicBezTo>
                      <a:cubicBezTo>
                        <a:pt x="996873" y="1170624"/>
                        <a:pt x="996011" y="1170624"/>
                        <a:pt x="998166" y="1172780"/>
                      </a:cubicBezTo>
                      <a:cubicBezTo>
                        <a:pt x="1001828" y="1176446"/>
                        <a:pt x="1001397" y="1178818"/>
                        <a:pt x="996873" y="1178818"/>
                      </a:cubicBezTo>
                      <a:cubicBezTo>
                        <a:pt x="994719" y="1178818"/>
                        <a:pt x="991487" y="1181191"/>
                        <a:pt x="989979" y="1184210"/>
                      </a:cubicBezTo>
                      <a:cubicBezTo>
                        <a:pt x="986532" y="1190679"/>
                        <a:pt x="981793" y="1192405"/>
                        <a:pt x="966282" y="1193052"/>
                      </a:cubicBezTo>
                      <a:cubicBezTo>
                        <a:pt x="959819" y="1193267"/>
                        <a:pt x="945170" y="1194130"/>
                        <a:pt x="933968" y="1194561"/>
                      </a:cubicBezTo>
                      <a:cubicBezTo>
                        <a:pt x="922765" y="1195208"/>
                        <a:pt x="910701" y="1195208"/>
                        <a:pt x="907470" y="1194561"/>
                      </a:cubicBezTo>
                      <a:close/>
                      <a:moveTo>
                        <a:pt x="1322819" y="1175584"/>
                      </a:moveTo>
                      <a:cubicBezTo>
                        <a:pt x="1319372" y="1173643"/>
                        <a:pt x="1314633" y="1169114"/>
                        <a:pt x="1312263" y="1165232"/>
                      </a:cubicBezTo>
                      <a:lnTo>
                        <a:pt x="1308385" y="1158331"/>
                      </a:lnTo>
                      <a:lnTo>
                        <a:pt x="1306231" y="1163723"/>
                      </a:lnTo>
                      <a:cubicBezTo>
                        <a:pt x="1305154" y="1166526"/>
                        <a:pt x="1305154" y="1169330"/>
                        <a:pt x="1306015" y="1169545"/>
                      </a:cubicBezTo>
                      <a:cubicBezTo>
                        <a:pt x="1307092" y="1169977"/>
                        <a:pt x="1311186" y="1172133"/>
                        <a:pt x="1315279" y="1174505"/>
                      </a:cubicBezTo>
                      <a:cubicBezTo>
                        <a:pt x="1319372" y="1176662"/>
                        <a:pt x="1324327" y="1178603"/>
                        <a:pt x="1326050" y="1178603"/>
                      </a:cubicBezTo>
                      <a:cubicBezTo>
                        <a:pt x="1327774" y="1178603"/>
                        <a:pt x="1326481" y="1177309"/>
                        <a:pt x="1322819" y="1175584"/>
                      </a:cubicBezTo>
                      <a:close/>
                      <a:moveTo>
                        <a:pt x="1382708" y="1172133"/>
                      </a:moveTo>
                      <a:cubicBezTo>
                        <a:pt x="1383786" y="1168036"/>
                        <a:pt x="1385078" y="1167604"/>
                        <a:pt x="1393265" y="1168683"/>
                      </a:cubicBezTo>
                      <a:cubicBezTo>
                        <a:pt x="1401235" y="1169761"/>
                        <a:pt x="1401666" y="1169761"/>
                        <a:pt x="1397142" y="1167604"/>
                      </a:cubicBezTo>
                      <a:cubicBezTo>
                        <a:pt x="1394126" y="1166526"/>
                        <a:pt x="1387448" y="1165232"/>
                        <a:pt x="1382062" y="1165016"/>
                      </a:cubicBezTo>
                      <a:cubicBezTo>
                        <a:pt x="1372583" y="1164585"/>
                        <a:pt x="1372368" y="1164801"/>
                        <a:pt x="1376246" y="1168683"/>
                      </a:cubicBezTo>
                      <a:cubicBezTo>
                        <a:pt x="1378400" y="1170839"/>
                        <a:pt x="1379477" y="1173427"/>
                        <a:pt x="1378831" y="1174505"/>
                      </a:cubicBezTo>
                      <a:cubicBezTo>
                        <a:pt x="1377969" y="1175799"/>
                        <a:pt x="1378400" y="1176662"/>
                        <a:pt x="1379477" y="1176662"/>
                      </a:cubicBezTo>
                      <a:cubicBezTo>
                        <a:pt x="1380554" y="1176662"/>
                        <a:pt x="1382062" y="1174505"/>
                        <a:pt x="1382708" y="1172133"/>
                      </a:cubicBezTo>
                      <a:close/>
                      <a:moveTo>
                        <a:pt x="1302999" y="1160056"/>
                      </a:moveTo>
                      <a:cubicBezTo>
                        <a:pt x="1301060" y="1159409"/>
                        <a:pt x="1300845" y="1157900"/>
                        <a:pt x="1302353" y="1154881"/>
                      </a:cubicBezTo>
                      <a:cubicBezTo>
                        <a:pt x="1304723" y="1150568"/>
                        <a:pt x="1301707" y="1148842"/>
                        <a:pt x="1299122" y="1152940"/>
                      </a:cubicBezTo>
                      <a:cubicBezTo>
                        <a:pt x="1297183" y="1156175"/>
                        <a:pt x="1299552" y="1161566"/>
                        <a:pt x="1302784" y="1161350"/>
                      </a:cubicBezTo>
                      <a:cubicBezTo>
                        <a:pt x="1304938" y="1161350"/>
                        <a:pt x="1304938" y="1160919"/>
                        <a:pt x="1302999" y="1160056"/>
                      </a:cubicBezTo>
                      <a:close/>
                      <a:moveTo>
                        <a:pt x="1430534" y="1157253"/>
                      </a:moveTo>
                      <a:cubicBezTo>
                        <a:pt x="1429888" y="1156175"/>
                        <a:pt x="1427518" y="1155096"/>
                        <a:pt x="1425579" y="1155312"/>
                      </a:cubicBezTo>
                      <a:cubicBezTo>
                        <a:pt x="1422563" y="1155312"/>
                        <a:pt x="1422778" y="1155743"/>
                        <a:pt x="1426225" y="1157253"/>
                      </a:cubicBezTo>
                      <a:cubicBezTo>
                        <a:pt x="1432042" y="1159625"/>
                        <a:pt x="1432042" y="1159625"/>
                        <a:pt x="1430534" y="1157253"/>
                      </a:cubicBezTo>
                      <a:close/>
                      <a:moveTo>
                        <a:pt x="1461771" y="1140000"/>
                      </a:moveTo>
                      <a:cubicBezTo>
                        <a:pt x="1460048" y="1138922"/>
                        <a:pt x="1456601" y="1138060"/>
                        <a:pt x="1454231" y="1138060"/>
                      </a:cubicBezTo>
                      <a:cubicBezTo>
                        <a:pt x="1450784" y="1138275"/>
                        <a:pt x="1450784" y="1138491"/>
                        <a:pt x="1455308" y="1140000"/>
                      </a:cubicBezTo>
                      <a:cubicBezTo>
                        <a:pt x="1462848" y="1142373"/>
                        <a:pt x="1465649" y="1142373"/>
                        <a:pt x="1461771" y="1140000"/>
                      </a:cubicBezTo>
                      <a:close/>
                      <a:moveTo>
                        <a:pt x="1484176" y="1130943"/>
                      </a:moveTo>
                      <a:cubicBezTo>
                        <a:pt x="1483099" y="1129218"/>
                        <a:pt x="1483745" y="1129002"/>
                        <a:pt x="1486546" y="1130080"/>
                      </a:cubicBezTo>
                      <a:cubicBezTo>
                        <a:pt x="1488915" y="1130943"/>
                        <a:pt x="1491285" y="1130512"/>
                        <a:pt x="1492147" y="1128786"/>
                      </a:cubicBezTo>
                      <a:cubicBezTo>
                        <a:pt x="1493440" y="1126630"/>
                        <a:pt x="1490208" y="1125336"/>
                        <a:pt x="1479652" y="1123395"/>
                      </a:cubicBezTo>
                      <a:cubicBezTo>
                        <a:pt x="1462848" y="1120376"/>
                        <a:pt x="1459186" y="1121023"/>
                        <a:pt x="1473620" y="1124689"/>
                      </a:cubicBezTo>
                      <a:cubicBezTo>
                        <a:pt x="1479006" y="1125983"/>
                        <a:pt x="1483099" y="1127924"/>
                        <a:pt x="1483099" y="1128786"/>
                      </a:cubicBezTo>
                      <a:cubicBezTo>
                        <a:pt x="1482668" y="1131374"/>
                        <a:pt x="1483314" y="1133531"/>
                        <a:pt x="1484607" y="1133531"/>
                      </a:cubicBezTo>
                      <a:cubicBezTo>
                        <a:pt x="1485253" y="1133531"/>
                        <a:pt x="1485038" y="1132452"/>
                        <a:pt x="1484176" y="1130943"/>
                      </a:cubicBezTo>
                      <a:close/>
                      <a:moveTo>
                        <a:pt x="1269392" y="1130080"/>
                      </a:moveTo>
                      <a:cubicBezTo>
                        <a:pt x="1268746" y="1129433"/>
                        <a:pt x="1266807" y="1129218"/>
                        <a:pt x="1265299" y="1129865"/>
                      </a:cubicBezTo>
                      <a:cubicBezTo>
                        <a:pt x="1263576" y="1130512"/>
                        <a:pt x="1264222" y="1131159"/>
                        <a:pt x="1266592" y="1131159"/>
                      </a:cubicBezTo>
                      <a:cubicBezTo>
                        <a:pt x="1268961" y="1131374"/>
                        <a:pt x="1270254" y="1130727"/>
                        <a:pt x="1269392" y="1130080"/>
                      </a:cubicBezTo>
                      <a:close/>
                      <a:moveTo>
                        <a:pt x="1474697" y="1128355"/>
                      </a:moveTo>
                      <a:cubicBezTo>
                        <a:pt x="1474697" y="1127924"/>
                        <a:pt x="1472758" y="1127061"/>
                        <a:pt x="1470388" y="1126414"/>
                      </a:cubicBezTo>
                      <a:cubicBezTo>
                        <a:pt x="1468019" y="1125767"/>
                        <a:pt x="1466511" y="1126198"/>
                        <a:pt x="1467372" y="1127277"/>
                      </a:cubicBezTo>
                      <a:cubicBezTo>
                        <a:pt x="1468450" y="1129218"/>
                        <a:pt x="1474697" y="1130080"/>
                        <a:pt x="1474697" y="1128355"/>
                      </a:cubicBezTo>
                      <a:close/>
                      <a:moveTo>
                        <a:pt x="748051" y="1125767"/>
                      </a:moveTo>
                      <a:cubicBezTo>
                        <a:pt x="747405" y="1125120"/>
                        <a:pt x="745466" y="1124905"/>
                        <a:pt x="743958" y="1125552"/>
                      </a:cubicBezTo>
                      <a:cubicBezTo>
                        <a:pt x="742235" y="1126198"/>
                        <a:pt x="742881" y="1126845"/>
                        <a:pt x="745251" y="1126845"/>
                      </a:cubicBezTo>
                      <a:cubicBezTo>
                        <a:pt x="747620" y="1127061"/>
                        <a:pt x="748913" y="1126414"/>
                        <a:pt x="748051" y="1125767"/>
                      </a:cubicBezTo>
                      <a:close/>
                      <a:moveTo>
                        <a:pt x="1308816" y="1124905"/>
                      </a:moveTo>
                      <a:cubicBezTo>
                        <a:pt x="1308816" y="1123826"/>
                        <a:pt x="1306662" y="1122748"/>
                        <a:pt x="1304076" y="1122748"/>
                      </a:cubicBezTo>
                      <a:cubicBezTo>
                        <a:pt x="1299983" y="1122748"/>
                        <a:pt x="1299768" y="1123179"/>
                        <a:pt x="1302353" y="1124905"/>
                      </a:cubicBezTo>
                      <a:cubicBezTo>
                        <a:pt x="1306446" y="1127708"/>
                        <a:pt x="1308816" y="1127708"/>
                        <a:pt x="1308816" y="1124905"/>
                      </a:cubicBezTo>
                      <a:close/>
                      <a:moveTo>
                        <a:pt x="1340700" y="1125552"/>
                      </a:moveTo>
                      <a:cubicBezTo>
                        <a:pt x="1338545" y="1125120"/>
                        <a:pt x="1335098" y="1125120"/>
                        <a:pt x="1333160" y="1125552"/>
                      </a:cubicBezTo>
                      <a:cubicBezTo>
                        <a:pt x="1331005" y="1126198"/>
                        <a:pt x="1332729" y="1126630"/>
                        <a:pt x="1336822" y="1126630"/>
                      </a:cubicBezTo>
                      <a:cubicBezTo>
                        <a:pt x="1340915" y="1126630"/>
                        <a:pt x="1342638" y="1126198"/>
                        <a:pt x="1340700" y="1125552"/>
                      </a:cubicBezTo>
                      <a:close/>
                      <a:moveTo>
                        <a:pt x="731463" y="1122748"/>
                      </a:moveTo>
                      <a:cubicBezTo>
                        <a:pt x="729740" y="1121670"/>
                        <a:pt x="726724" y="1120807"/>
                        <a:pt x="725000" y="1120807"/>
                      </a:cubicBezTo>
                      <a:cubicBezTo>
                        <a:pt x="722846" y="1120807"/>
                        <a:pt x="723277" y="1121454"/>
                        <a:pt x="726077" y="1122748"/>
                      </a:cubicBezTo>
                      <a:cubicBezTo>
                        <a:pt x="731894" y="1125336"/>
                        <a:pt x="735341" y="1125336"/>
                        <a:pt x="731463" y="1122748"/>
                      </a:cubicBezTo>
                      <a:close/>
                      <a:moveTo>
                        <a:pt x="1201101" y="1122748"/>
                      </a:moveTo>
                      <a:cubicBezTo>
                        <a:pt x="1201101" y="1121670"/>
                        <a:pt x="1200239" y="1120591"/>
                        <a:pt x="1198947" y="1120591"/>
                      </a:cubicBezTo>
                      <a:cubicBezTo>
                        <a:pt x="1197869" y="1120591"/>
                        <a:pt x="1196792" y="1121670"/>
                        <a:pt x="1196792" y="1122748"/>
                      </a:cubicBezTo>
                      <a:cubicBezTo>
                        <a:pt x="1196792" y="1124042"/>
                        <a:pt x="1197869" y="1124905"/>
                        <a:pt x="1198947" y="1124905"/>
                      </a:cubicBezTo>
                      <a:cubicBezTo>
                        <a:pt x="1200239" y="1124905"/>
                        <a:pt x="1201101" y="1124042"/>
                        <a:pt x="1201101" y="1122748"/>
                      </a:cubicBezTo>
                      <a:close/>
                      <a:moveTo>
                        <a:pt x="1164478" y="1118004"/>
                      </a:moveTo>
                      <a:cubicBezTo>
                        <a:pt x="1164478" y="1117141"/>
                        <a:pt x="1162108" y="1114769"/>
                        <a:pt x="1159092" y="1112828"/>
                      </a:cubicBezTo>
                      <a:cubicBezTo>
                        <a:pt x="1152414" y="1108515"/>
                        <a:pt x="1151983" y="1104633"/>
                        <a:pt x="1158230" y="1106143"/>
                      </a:cubicBezTo>
                      <a:cubicBezTo>
                        <a:pt x="1160815" y="1106789"/>
                        <a:pt x="1162108" y="1106574"/>
                        <a:pt x="1161031" y="1105711"/>
                      </a:cubicBezTo>
                      <a:cubicBezTo>
                        <a:pt x="1158661" y="1103770"/>
                        <a:pt x="1142288" y="1097948"/>
                        <a:pt x="1133671" y="1096007"/>
                      </a:cubicBezTo>
                      <a:cubicBezTo>
                        <a:pt x="1130009" y="1095144"/>
                        <a:pt x="1126993" y="1092556"/>
                        <a:pt x="1125700" y="1089321"/>
                      </a:cubicBezTo>
                      <a:cubicBezTo>
                        <a:pt x="1124192" y="1085655"/>
                        <a:pt x="1122684" y="1084361"/>
                        <a:pt x="1120099" y="1085440"/>
                      </a:cubicBezTo>
                      <a:cubicBezTo>
                        <a:pt x="1116652" y="1086734"/>
                        <a:pt x="1116652" y="1086949"/>
                        <a:pt x="1120315" y="1089537"/>
                      </a:cubicBezTo>
                      <a:cubicBezTo>
                        <a:pt x="1122469" y="1091262"/>
                        <a:pt x="1123331" y="1093419"/>
                        <a:pt x="1122253" y="1095144"/>
                      </a:cubicBezTo>
                      <a:cubicBezTo>
                        <a:pt x="1121392" y="1096654"/>
                        <a:pt x="1121392" y="1097301"/>
                        <a:pt x="1122469" y="1096438"/>
                      </a:cubicBezTo>
                      <a:cubicBezTo>
                        <a:pt x="1124623" y="1094497"/>
                        <a:pt x="1132594" y="1098595"/>
                        <a:pt x="1131086" y="1100967"/>
                      </a:cubicBezTo>
                      <a:cubicBezTo>
                        <a:pt x="1130655" y="1102045"/>
                        <a:pt x="1134533" y="1103986"/>
                        <a:pt x="1139919" y="1105280"/>
                      </a:cubicBezTo>
                      <a:cubicBezTo>
                        <a:pt x="1145304" y="1106574"/>
                        <a:pt x="1148967" y="1108730"/>
                        <a:pt x="1148320" y="1109809"/>
                      </a:cubicBezTo>
                      <a:cubicBezTo>
                        <a:pt x="1147459" y="1111103"/>
                        <a:pt x="1145951" y="1111318"/>
                        <a:pt x="1144658" y="1110671"/>
                      </a:cubicBezTo>
                      <a:cubicBezTo>
                        <a:pt x="1143366" y="1109809"/>
                        <a:pt x="1142935" y="1110887"/>
                        <a:pt x="1143366" y="1113259"/>
                      </a:cubicBezTo>
                      <a:cubicBezTo>
                        <a:pt x="1143796" y="1116063"/>
                        <a:pt x="1145735" y="1117141"/>
                        <a:pt x="1148751" y="1116710"/>
                      </a:cubicBezTo>
                      <a:cubicBezTo>
                        <a:pt x="1151337" y="1116278"/>
                        <a:pt x="1153922" y="1116925"/>
                        <a:pt x="1154568" y="1118219"/>
                      </a:cubicBezTo>
                      <a:cubicBezTo>
                        <a:pt x="1156076" y="1120591"/>
                        <a:pt x="1164478" y="1120591"/>
                        <a:pt x="1164478" y="1118004"/>
                      </a:cubicBezTo>
                      <a:close/>
                      <a:moveTo>
                        <a:pt x="684069" y="1115200"/>
                      </a:moveTo>
                      <a:cubicBezTo>
                        <a:pt x="674159" y="1111318"/>
                        <a:pt x="668558" y="1111318"/>
                        <a:pt x="675451" y="1114984"/>
                      </a:cubicBezTo>
                      <a:cubicBezTo>
                        <a:pt x="678467" y="1116710"/>
                        <a:pt x="683207" y="1118004"/>
                        <a:pt x="686223" y="1118004"/>
                      </a:cubicBezTo>
                      <a:cubicBezTo>
                        <a:pt x="690962" y="1118004"/>
                        <a:pt x="690532" y="1117788"/>
                        <a:pt x="684069" y="1115200"/>
                      </a:cubicBezTo>
                      <a:close/>
                      <a:moveTo>
                        <a:pt x="1491932" y="1116710"/>
                      </a:moveTo>
                      <a:cubicBezTo>
                        <a:pt x="1491932" y="1115847"/>
                        <a:pt x="1488485" y="1115416"/>
                        <a:pt x="1484391" y="1115847"/>
                      </a:cubicBezTo>
                      <a:cubicBezTo>
                        <a:pt x="1480298" y="1116278"/>
                        <a:pt x="1476851" y="1117141"/>
                        <a:pt x="1476851" y="1117572"/>
                      </a:cubicBezTo>
                      <a:cubicBezTo>
                        <a:pt x="1476851" y="1118004"/>
                        <a:pt x="1480298" y="1118435"/>
                        <a:pt x="1484391" y="1118435"/>
                      </a:cubicBezTo>
                      <a:cubicBezTo>
                        <a:pt x="1488485" y="1118435"/>
                        <a:pt x="1491932" y="1117572"/>
                        <a:pt x="1491932" y="1116710"/>
                      </a:cubicBezTo>
                      <a:close/>
                      <a:moveTo>
                        <a:pt x="1208425" y="1109377"/>
                      </a:moveTo>
                      <a:cubicBezTo>
                        <a:pt x="1207133" y="1104849"/>
                        <a:pt x="1203040" y="1100535"/>
                        <a:pt x="1201747" y="1102045"/>
                      </a:cubicBezTo>
                      <a:cubicBezTo>
                        <a:pt x="1200670" y="1103123"/>
                        <a:pt x="1206487" y="1114122"/>
                        <a:pt x="1208210" y="1114122"/>
                      </a:cubicBezTo>
                      <a:cubicBezTo>
                        <a:pt x="1209287" y="1114122"/>
                        <a:pt x="1209287" y="1111965"/>
                        <a:pt x="1208425" y="1109377"/>
                      </a:cubicBezTo>
                      <a:close/>
                      <a:moveTo>
                        <a:pt x="1376676" y="1109809"/>
                      </a:moveTo>
                      <a:cubicBezTo>
                        <a:pt x="1376030" y="1108730"/>
                        <a:pt x="1374307" y="1107652"/>
                        <a:pt x="1373230" y="1107652"/>
                      </a:cubicBezTo>
                      <a:cubicBezTo>
                        <a:pt x="1371937" y="1107652"/>
                        <a:pt x="1371722" y="1108730"/>
                        <a:pt x="1372368" y="1109809"/>
                      </a:cubicBezTo>
                      <a:cubicBezTo>
                        <a:pt x="1373014" y="1111103"/>
                        <a:pt x="1374738" y="1111965"/>
                        <a:pt x="1375815" y="1111965"/>
                      </a:cubicBezTo>
                      <a:cubicBezTo>
                        <a:pt x="1377107" y="1111965"/>
                        <a:pt x="1377323" y="1111103"/>
                        <a:pt x="1376676" y="1109809"/>
                      </a:cubicBezTo>
                      <a:close/>
                      <a:moveTo>
                        <a:pt x="1310970" y="1107652"/>
                      </a:moveTo>
                      <a:cubicBezTo>
                        <a:pt x="1310970" y="1106574"/>
                        <a:pt x="1309893" y="1105496"/>
                        <a:pt x="1308600" y="1105496"/>
                      </a:cubicBezTo>
                      <a:cubicBezTo>
                        <a:pt x="1307523" y="1105496"/>
                        <a:pt x="1307092" y="1106574"/>
                        <a:pt x="1307739" y="1107652"/>
                      </a:cubicBezTo>
                      <a:cubicBezTo>
                        <a:pt x="1308385" y="1108946"/>
                        <a:pt x="1309462" y="1109809"/>
                        <a:pt x="1310109" y="1109809"/>
                      </a:cubicBezTo>
                      <a:cubicBezTo>
                        <a:pt x="1310539" y="1109809"/>
                        <a:pt x="1310970" y="1108946"/>
                        <a:pt x="1310970" y="1107652"/>
                      </a:cubicBezTo>
                      <a:close/>
                      <a:moveTo>
                        <a:pt x="1390033" y="1108515"/>
                      </a:moveTo>
                      <a:cubicBezTo>
                        <a:pt x="1389387" y="1107868"/>
                        <a:pt x="1387448" y="1107652"/>
                        <a:pt x="1385940" y="1108299"/>
                      </a:cubicBezTo>
                      <a:cubicBezTo>
                        <a:pt x="1384216" y="1108946"/>
                        <a:pt x="1384863" y="1109593"/>
                        <a:pt x="1387232" y="1109593"/>
                      </a:cubicBezTo>
                      <a:cubicBezTo>
                        <a:pt x="1389602" y="1109809"/>
                        <a:pt x="1390895" y="1109162"/>
                        <a:pt x="1390033" y="1108515"/>
                      </a:cubicBezTo>
                      <a:close/>
                      <a:moveTo>
                        <a:pt x="1240955" y="1094928"/>
                      </a:moveTo>
                      <a:cubicBezTo>
                        <a:pt x="1240309" y="1093635"/>
                        <a:pt x="1238586" y="1092556"/>
                        <a:pt x="1237293" y="1092556"/>
                      </a:cubicBezTo>
                      <a:cubicBezTo>
                        <a:pt x="1236001" y="1092556"/>
                        <a:pt x="1236001" y="1093850"/>
                        <a:pt x="1237724" y="1095791"/>
                      </a:cubicBezTo>
                      <a:cubicBezTo>
                        <a:pt x="1240740" y="1099457"/>
                        <a:pt x="1243325" y="1098595"/>
                        <a:pt x="1240955" y="1094928"/>
                      </a:cubicBezTo>
                      <a:close/>
                      <a:moveTo>
                        <a:pt x="1106312" y="1093850"/>
                      </a:moveTo>
                      <a:cubicBezTo>
                        <a:pt x="1106312" y="1093419"/>
                        <a:pt x="1104804" y="1092556"/>
                        <a:pt x="1103080" y="1091694"/>
                      </a:cubicBezTo>
                      <a:cubicBezTo>
                        <a:pt x="1101357" y="1091047"/>
                        <a:pt x="1099849" y="1091478"/>
                        <a:pt x="1099849" y="1092556"/>
                      </a:cubicBezTo>
                      <a:cubicBezTo>
                        <a:pt x="1099849" y="1093850"/>
                        <a:pt x="1101357" y="1094713"/>
                        <a:pt x="1103080" y="1094713"/>
                      </a:cubicBezTo>
                      <a:cubicBezTo>
                        <a:pt x="1104804" y="1094713"/>
                        <a:pt x="1106312" y="1094281"/>
                        <a:pt x="1106312" y="1093850"/>
                      </a:cubicBezTo>
                      <a:close/>
                      <a:moveTo>
                        <a:pt x="1394557" y="1093203"/>
                      </a:moveTo>
                      <a:cubicBezTo>
                        <a:pt x="1392403" y="1092772"/>
                        <a:pt x="1388956" y="1092772"/>
                        <a:pt x="1387017" y="1093203"/>
                      </a:cubicBezTo>
                      <a:cubicBezTo>
                        <a:pt x="1384863" y="1093850"/>
                        <a:pt x="1386586" y="1094281"/>
                        <a:pt x="1390679" y="1094281"/>
                      </a:cubicBezTo>
                      <a:cubicBezTo>
                        <a:pt x="1394773" y="1094281"/>
                        <a:pt x="1396496" y="1093850"/>
                        <a:pt x="1394557" y="1093203"/>
                      </a:cubicBezTo>
                      <a:close/>
                      <a:moveTo>
                        <a:pt x="968436" y="1082636"/>
                      </a:moveTo>
                      <a:cubicBezTo>
                        <a:pt x="968436" y="1082205"/>
                        <a:pt x="966497" y="1081773"/>
                        <a:pt x="963912" y="1081773"/>
                      </a:cubicBezTo>
                      <a:cubicBezTo>
                        <a:pt x="961543" y="1081773"/>
                        <a:pt x="960035" y="1082636"/>
                        <a:pt x="960896" y="1083930"/>
                      </a:cubicBezTo>
                      <a:cubicBezTo>
                        <a:pt x="961973" y="1085655"/>
                        <a:pt x="968436" y="1084577"/>
                        <a:pt x="968436" y="1082636"/>
                      </a:cubicBezTo>
                      <a:close/>
                      <a:moveTo>
                        <a:pt x="1118591" y="1080480"/>
                      </a:moveTo>
                      <a:cubicBezTo>
                        <a:pt x="1117945" y="1079833"/>
                        <a:pt x="1116006" y="1079617"/>
                        <a:pt x="1114498" y="1080264"/>
                      </a:cubicBezTo>
                      <a:cubicBezTo>
                        <a:pt x="1112775" y="1080911"/>
                        <a:pt x="1113421" y="1081558"/>
                        <a:pt x="1115791" y="1081558"/>
                      </a:cubicBezTo>
                      <a:cubicBezTo>
                        <a:pt x="1118160" y="1081773"/>
                        <a:pt x="1119453" y="1081127"/>
                        <a:pt x="1118591" y="1080480"/>
                      </a:cubicBezTo>
                      <a:close/>
                      <a:moveTo>
                        <a:pt x="818712" y="1077460"/>
                      </a:moveTo>
                      <a:cubicBezTo>
                        <a:pt x="816343" y="1076598"/>
                        <a:pt x="811172" y="1074441"/>
                        <a:pt x="807079" y="1072932"/>
                      </a:cubicBezTo>
                      <a:cubicBezTo>
                        <a:pt x="799970" y="1070344"/>
                        <a:pt x="799970" y="1070128"/>
                        <a:pt x="804925" y="1068187"/>
                      </a:cubicBezTo>
                      <a:cubicBezTo>
                        <a:pt x="807725" y="1067109"/>
                        <a:pt x="815050" y="1066893"/>
                        <a:pt x="820867" y="1067756"/>
                      </a:cubicBezTo>
                      <a:lnTo>
                        <a:pt x="831638" y="1069050"/>
                      </a:lnTo>
                      <a:lnTo>
                        <a:pt x="824744" y="1064737"/>
                      </a:lnTo>
                      <a:cubicBezTo>
                        <a:pt x="820867" y="1062364"/>
                        <a:pt x="814404" y="1060424"/>
                        <a:pt x="809449" y="1060639"/>
                      </a:cubicBezTo>
                      <a:cubicBezTo>
                        <a:pt x="799108" y="1060639"/>
                        <a:pt x="791353" y="1058483"/>
                        <a:pt x="792861" y="1055679"/>
                      </a:cubicBezTo>
                      <a:cubicBezTo>
                        <a:pt x="793938" y="1053954"/>
                        <a:pt x="789414" y="1052660"/>
                        <a:pt x="784674" y="1053523"/>
                      </a:cubicBezTo>
                      <a:cubicBezTo>
                        <a:pt x="783813" y="1053738"/>
                        <a:pt x="779504" y="1052229"/>
                        <a:pt x="775196" y="1050503"/>
                      </a:cubicBezTo>
                      <a:cubicBezTo>
                        <a:pt x="770887" y="1048778"/>
                        <a:pt x="767009" y="1047700"/>
                        <a:pt x="766363" y="1048347"/>
                      </a:cubicBezTo>
                      <a:cubicBezTo>
                        <a:pt x="764639" y="1050072"/>
                        <a:pt x="781228" y="1056326"/>
                        <a:pt x="784459" y="1055032"/>
                      </a:cubicBezTo>
                      <a:cubicBezTo>
                        <a:pt x="785967" y="1054385"/>
                        <a:pt x="787906" y="1055032"/>
                        <a:pt x="788768" y="1056326"/>
                      </a:cubicBezTo>
                      <a:cubicBezTo>
                        <a:pt x="791353" y="1060424"/>
                        <a:pt x="772395" y="1056326"/>
                        <a:pt x="765501" y="1051150"/>
                      </a:cubicBezTo>
                      <a:cubicBezTo>
                        <a:pt x="760331" y="1047700"/>
                        <a:pt x="758177" y="1047269"/>
                        <a:pt x="754514" y="1048994"/>
                      </a:cubicBezTo>
                      <a:cubicBezTo>
                        <a:pt x="750636" y="1050935"/>
                        <a:pt x="750421" y="1051366"/>
                        <a:pt x="753653" y="1051366"/>
                      </a:cubicBezTo>
                      <a:cubicBezTo>
                        <a:pt x="755591" y="1051582"/>
                        <a:pt x="757315" y="1052660"/>
                        <a:pt x="757315" y="1053738"/>
                      </a:cubicBezTo>
                      <a:cubicBezTo>
                        <a:pt x="757315" y="1055032"/>
                        <a:pt x="759254" y="1055895"/>
                        <a:pt x="761408" y="1055895"/>
                      </a:cubicBezTo>
                      <a:cubicBezTo>
                        <a:pt x="763778" y="1055895"/>
                        <a:pt x="767009" y="1057404"/>
                        <a:pt x="768948" y="1059130"/>
                      </a:cubicBezTo>
                      <a:cubicBezTo>
                        <a:pt x="770671" y="1060855"/>
                        <a:pt x="773903" y="1062149"/>
                        <a:pt x="776057" y="1061933"/>
                      </a:cubicBezTo>
                      <a:cubicBezTo>
                        <a:pt x="778212" y="1061933"/>
                        <a:pt x="781658" y="1061933"/>
                        <a:pt x="784028" y="1061933"/>
                      </a:cubicBezTo>
                      <a:cubicBezTo>
                        <a:pt x="791999" y="1062796"/>
                        <a:pt x="783166" y="1068834"/>
                        <a:pt x="774765" y="1068403"/>
                      </a:cubicBezTo>
                      <a:lnTo>
                        <a:pt x="767009" y="1068187"/>
                      </a:lnTo>
                      <a:lnTo>
                        <a:pt x="774118" y="1067325"/>
                      </a:lnTo>
                      <a:cubicBezTo>
                        <a:pt x="777781" y="1066893"/>
                        <a:pt x="781012" y="1065599"/>
                        <a:pt x="781012" y="1064305"/>
                      </a:cubicBezTo>
                      <a:cubicBezTo>
                        <a:pt x="781012" y="1063227"/>
                        <a:pt x="780797" y="1062364"/>
                        <a:pt x="780581" y="1062364"/>
                      </a:cubicBezTo>
                      <a:cubicBezTo>
                        <a:pt x="780150" y="1062580"/>
                        <a:pt x="774549" y="1063874"/>
                        <a:pt x="768086" y="1065384"/>
                      </a:cubicBezTo>
                      <a:lnTo>
                        <a:pt x="756238" y="1067972"/>
                      </a:lnTo>
                      <a:lnTo>
                        <a:pt x="773472" y="1070775"/>
                      </a:lnTo>
                      <a:cubicBezTo>
                        <a:pt x="782951" y="1072285"/>
                        <a:pt x="796954" y="1074872"/>
                        <a:pt x="804709" y="1076382"/>
                      </a:cubicBezTo>
                      <a:cubicBezTo>
                        <a:pt x="821082" y="1079833"/>
                        <a:pt x="824744" y="1080048"/>
                        <a:pt x="818712" y="1077460"/>
                      </a:cubicBezTo>
                      <a:close/>
                      <a:moveTo>
                        <a:pt x="1418685" y="1077676"/>
                      </a:moveTo>
                      <a:cubicBezTo>
                        <a:pt x="1418685" y="1076598"/>
                        <a:pt x="1421270" y="1075088"/>
                        <a:pt x="1424286" y="1074441"/>
                      </a:cubicBezTo>
                      <a:cubicBezTo>
                        <a:pt x="1431827" y="1072500"/>
                        <a:pt x="1428595" y="1069697"/>
                        <a:pt x="1417177" y="1068187"/>
                      </a:cubicBezTo>
                      <a:cubicBezTo>
                        <a:pt x="1409422" y="1067325"/>
                        <a:pt x="1408345" y="1067540"/>
                        <a:pt x="1409637" y="1070775"/>
                      </a:cubicBezTo>
                      <a:cubicBezTo>
                        <a:pt x="1412222" y="1077460"/>
                        <a:pt x="1418685" y="1082420"/>
                        <a:pt x="1418685" y="1077676"/>
                      </a:cubicBezTo>
                      <a:close/>
                      <a:moveTo>
                        <a:pt x="1529416" y="1075519"/>
                      </a:moveTo>
                      <a:cubicBezTo>
                        <a:pt x="1530278" y="1074441"/>
                        <a:pt x="1528770" y="1074010"/>
                        <a:pt x="1526400" y="1074657"/>
                      </a:cubicBezTo>
                      <a:cubicBezTo>
                        <a:pt x="1521445" y="1075951"/>
                        <a:pt x="1520799" y="1077460"/>
                        <a:pt x="1525108" y="1077460"/>
                      </a:cubicBezTo>
                      <a:cubicBezTo>
                        <a:pt x="1526831" y="1077460"/>
                        <a:pt x="1528770" y="1076598"/>
                        <a:pt x="1529416" y="1075519"/>
                      </a:cubicBezTo>
                      <a:close/>
                      <a:moveTo>
                        <a:pt x="310728" y="1071853"/>
                      </a:moveTo>
                      <a:cubicBezTo>
                        <a:pt x="310082" y="1071206"/>
                        <a:pt x="308143" y="1070991"/>
                        <a:pt x="306635" y="1071638"/>
                      </a:cubicBezTo>
                      <a:cubicBezTo>
                        <a:pt x="304912" y="1072285"/>
                        <a:pt x="305558" y="1072932"/>
                        <a:pt x="307928" y="1072932"/>
                      </a:cubicBezTo>
                      <a:cubicBezTo>
                        <a:pt x="310297" y="1073147"/>
                        <a:pt x="311590" y="1072500"/>
                        <a:pt x="310728" y="1071853"/>
                      </a:cubicBezTo>
                      <a:close/>
                      <a:moveTo>
                        <a:pt x="1232769" y="1064090"/>
                      </a:moveTo>
                      <a:cubicBezTo>
                        <a:pt x="1232769" y="1060208"/>
                        <a:pt x="1232338" y="1058267"/>
                        <a:pt x="1231907" y="1059777"/>
                      </a:cubicBezTo>
                      <a:cubicBezTo>
                        <a:pt x="1231261" y="1061071"/>
                        <a:pt x="1228891" y="1062364"/>
                        <a:pt x="1226522" y="1062364"/>
                      </a:cubicBezTo>
                      <a:cubicBezTo>
                        <a:pt x="1223936" y="1062364"/>
                        <a:pt x="1222644" y="1063011"/>
                        <a:pt x="1223290" y="1063874"/>
                      </a:cubicBezTo>
                      <a:cubicBezTo>
                        <a:pt x="1224152" y="1064521"/>
                        <a:pt x="1223721" y="1066462"/>
                        <a:pt x="1222428" y="1068187"/>
                      </a:cubicBezTo>
                      <a:cubicBezTo>
                        <a:pt x="1220490" y="1070344"/>
                        <a:pt x="1221351" y="1070991"/>
                        <a:pt x="1226306" y="1070991"/>
                      </a:cubicBezTo>
                      <a:cubicBezTo>
                        <a:pt x="1232123" y="1070991"/>
                        <a:pt x="1232769" y="1070344"/>
                        <a:pt x="1232769" y="1064090"/>
                      </a:cubicBezTo>
                      <a:close/>
                      <a:moveTo>
                        <a:pt x="1180635" y="1056757"/>
                      </a:moveTo>
                      <a:cubicBezTo>
                        <a:pt x="1184944" y="1053523"/>
                        <a:pt x="1184944" y="1053307"/>
                        <a:pt x="1179773" y="1054170"/>
                      </a:cubicBezTo>
                      <a:cubicBezTo>
                        <a:pt x="1176757" y="1054601"/>
                        <a:pt x="1174172" y="1056110"/>
                        <a:pt x="1173526" y="1057620"/>
                      </a:cubicBezTo>
                      <a:cubicBezTo>
                        <a:pt x="1172449" y="1061071"/>
                        <a:pt x="1175465" y="1060855"/>
                        <a:pt x="1180635" y="1056757"/>
                      </a:cubicBezTo>
                      <a:close/>
                      <a:moveTo>
                        <a:pt x="265057" y="1042955"/>
                      </a:moveTo>
                      <a:cubicBezTo>
                        <a:pt x="264411" y="1041877"/>
                        <a:pt x="262472" y="1040799"/>
                        <a:pt x="261179" y="1040799"/>
                      </a:cubicBezTo>
                      <a:cubicBezTo>
                        <a:pt x="259671" y="1040799"/>
                        <a:pt x="259887" y="1041662"/>
                        <a:pt x="261826" y="1042955"/>
                      </a:cubicBezTo>
                      <a:cubicBezTo>
                        <a:pt x="265919" y="1045543"/>
                        <a:pt x="266780" y="1045543"/>
                        <a:pt x="265057" y="1042955"/>
                      </a:cubicBezTo>
                      <a:close/>
                      <a:moveTo>
                        <a:pt x="1345439" y="1040583"/>
                      </a:moveTo>
                      <a:cubicBezTo>
                        <a:pt x="1345439" y="1039505"/>
                        <a:pt x="1343931" y="1038642"/>
                        <a:pt x="1342208" y="1038642"/>
                      </a:cubicBezTo>
                      <a:cubicBezTo>
                        <a:pt x="1340269" y="1038642"/>
                        <a:pt x="1339622" y="1039936"/>
                        <a:pt x="1340269" y="1041877"/>
                      </a:cubicBezTo>
                      <a:cubicBezTo>
                        <a:pt x="1341561" y="1045112"/>
                        <a:pt x="1345439" y="1044249"/>
                        <a:pt x="1345439" y="1040583"/>
                      </a:cubicBezTo>
                      <a:close/>
                      <a:moveTo>
                        <a:pt x="1372368" y="1023546"/>
                      </a:moveTo>
                      <a:cubicBezTo>
                        <a:pt x="1371722" y="1022468"/>
                        <a:pt x="1370213" y="1021390"/>
                        <a:pt x="1368921" y="1021390"/>
                      </a:cubicBezTo>
                      <a:cubicBezTo>
                        <a:pt x="1367844" y="1021390"/>
                        <a:pt x="1366982" y="1022468"/>
                        <a:pt x="1366982" y="1023546"/>
                      </a:cubicBezTo>
                      <a:cubicBezTo>
                        <a:pt x="1366982" y="1024840"/>
                        <a:pt x="1368490" y="1025703"/>
                        <a:pt x="1370429" y="1025703"/>
                      </a:cubicBezTo>
                      <a:cubicBezTo>
                        <a:pt x="1372152" y="1025703"/>
                        <a:pt x="1373014" y="1024840"/>
                        <a:pt x="1372368" y="1023546"/>
                      </a:cubicBezTo>
                      <a:close/>
                      <a:moveTo>
                        <a:pt x="813973" y="997883"/>
                      </a:moveTo>
                      <a:cubicBezTo>
                        <a:pt x="817635" y="994649"/>
                        <a:pt x="828622" y="995943"/>
                        <a:pt x="842410" y="1000687"/>
                      </a:cubicBezTo>
                      <a:cubicBezTo>
                        <a:pt x="844779" y="1001550"/>
                        <a:pt x="841979" y="999609"/>
                        <a:pt x="835947" y="996374"/>
                      </a:cubicBezTo>
                      <a:cubicBezTo>
                        <a:pt x="830130" y="993139"/>
                        <a:pt x="820436" y="989689"/>
                        <a:pt x="814404" y="988826"/>
                      </a:cubicBezTo>
                      <a:cubicBezTo>
                        <a:pt x="808587" y="987748"/>
                        <a:pt x="802555" y="985591"/>
                        <a:pt x="801478" y="983866"/>
                      </a:cubicBezTo>
                      <a:cubicBezTo>
                        <a:pt x="798677" y="980200"/>
                        <a:pt x="766363" y="977181"/>
                        <a:pt x="761623" y="980415"/>
                      </a:cubicBezTo>
                      <a:cubicBezTo>
                        <a:pt x="758823" y="982356"/>
                        <a:pt x="758823" y="982572"/>
                        <a:pt x="761623" y="982788"/>
                      </a:cubicBezTo>
                      <a:cubicBezTo>
                        <a:pt x="763347" y="983003"/>
                        <a:pt x="766578" y="982788"/>
                        <a:pt x="768733" y="982572"/>
                      </a:cubicBezTo>
                      <a:cubicBezTo>
                        <a:pt x="770887" y="982356"/>
                        <a:pt x="775196" y="983866"/>
                        <a:pt x="778427" y="986022"/>
                      </a:cubicBezTo>
                      <a:cubicBezTo>
                        <a:pt x="781658" y="988179"/>
                        <a:pt x="787690" y="990336"/>
                        <a:pt x="791784" y="991198"/>
                      </a:cubicBezTo>
                      <a:cubicBezTo>
                        <a:pt x="798462" y="992276"/>
                        <a:pt x="799324" y="993139"/>
                        <a:pt x="799970" y="999177"/>
                      </a:cubicBezTo>
                      <a:cubicBezTo>
                        <a:pt x="800616" y="1005647"/>
                        <a:pt x="801047" y="1006078"/>
                        <a:pt x="805356" y="1003491"/>
                      </a:cubicBezTo>
                      <a:cubicBezTo>
                        <a:pt x="807941" y="1001981"/>
                        <a:pt x="811819" y="999609"/>
                        <a:pt x="813973" y="997883"/>
                      </a:cubicBezTo>
                      <a:close/>
                      <a:moveTo>
                        <a:pt x="1439582" y="989904"/>
                      </a:moveTo>
                      <a:cubicBezTo>
                        <a:pt x="1438936" y="989257"/>
                        <a:pt x="1436997" y="989042"/>
                        <a:pt x="1435489" y="989689"/>
                      </a:cubicBezTo>
                      <a:cubicBezTo>
                        <a:pt x="1433765" y="990336"/>
                        <a:pt x="1434412" y="990982"/>
                        <a:pt x="1436781" y="990982"/>
                      </a:cubicBezTo>
                      <a:cubicBezTo>
                        <a:pt x="1439151" y="991198"/>
                        <a:pt x="1440444" y="990551"/>
                        <a:pt x="1439582" y="989904"/>
                      </a:cubicBezTo>
                      <a:close/>
                      <a:moveTo>
                        <a:pt x="328609" y="981278"/>
                      </a:moveTo>
                      <a:cubicBezTo>
                        <a:pt x="328609" y="980847"/>
                        <a:pt x="327101" y="980415"/>
                        <a:pt x="325377" y="980415"/>
                      </a:cubicBezTo>
                      <a:cubicBezTo>
                        <a:pt x="323654" y="980415"/>
                        <a:pt x="322146" y="981278"/>
                        <a:pt x="322146" y="982572"/>
                      </a:cubicBezTo>
                      <a:cubicBezTo>
                        <a:pt x="322146" y="983650"/>
                        <a:pt x="323654" y="984082"/>
                        <a:pt x="325377" y="983435"/>
                      </a:cubicBezTo>
                      <a:cubicBezTo>
                        <a:pt x="327101" y="982572"/>
                        <a:pt x="328609" y="981709"/>
                        <a:pt x="328609" y="981278"/>
                      </a:cubicBezTo>
                      <a:close/>
                      <a:moveTo>
                        <a:pt x="310728" y="979121"/>
                      </a:moveTo>
                      <a:cubicBezTo>
                        <a:pt x="310082" y="978474"/>
                        <a:pt x="308143" y="978259"/>
                        <a:pt x="306635" y="978906"/>
                      </a:cubicBezTo>
                      <a:cubicBezTo>
                        <a:pt x="304912" y="979553"/>
                        <a:pt x="305558" y="980200"/>
                        <a:pt x="307928" y="980200"/>
                      </a:cubicBezTo>
                      <a:cubicBezTo>
                        <a:pt x="310297" y="980415"/>
                        <a:pt x="311590" y="979768"/>
                        <a:pt x="310728" y="979121"/>
                      </a:cubicBezTo>
                      <a:close/>
                      <a:moveTo>
                        <a:pt x="301680" y="976102"/>
                      </a:moveTo>
                      <a:cubicBezTo>
                        <a:pt x="299741" y="973083"/>
                        <a:pt x="291986" y="969201"/>
                        <a:pt x="291986" y="971142"/>
                      </a:cubicBezTo>
                      <a:cubicBezTo>
                        <a:pt x="291986" y="972652"/>
                        <a:pt x="297156" y="975887"/>
                        <a:pt x="302326" y="978043"/>
                      </a:cubicBezTo>
                      <a:cubicBezTo>
                        <a:pt x="302757" y="978043"/>
                        <a:pt x="302326" y="977396"/>
                        <a:pt x="301680" y="976102"/>
                      </a:cubicBezTo>
                      <a:close/>
                      <a:moveTo>
                        <a:pt x="232312" y="955184"/>
                      </a:moveTo>
                      <a:cubicBezTo>
                        <a:pt x="230804" y="954752"/>
                        <a:pt x="227788" y="954752"/>
                        <a:pt x="225849" y="955184"/>
                      </a:cubicBezTo>
                      <a:cubicBezTo>
                        <a:pt x="223694" y="955831"/>
                        <a:pt x="224987" y="956262"/>
                        <a:pt x="228434" y="956262"/>
                      </a:cubicBezTo>
                      <a:cubicBezTo>
                        <a:pt x="232096" y="956262"/>
                        <a:pt x="233604" y="955831"/>
                        <a:pt x="232312" y="955184"/>
                      </a:cubicBezTo>
                      <a:close/>
                      <a:moveTo>
                        <a:pt x="244591" y="955831"/>
                      </a:moveTo>
                      <a:cubicBezTo>
                        <a:pt x="244591" y="955399"/>
                        <a:pt x="242652" y="954537"/>
                        <a:pt x="240283" y="953890"/>
                      </a:cubicBezTo>
                      <a:cubicBezTo>
                        <a:pt x="237913" y="953243"/>
                        <a:pt x="236405" y="953674"/>
                        <a:pt x="237267" y="954752"/>
                      </a:cubicBezTo>
                      <a:cubicBezTo>
                        <a:pt x="238344" y="956693"/>
                        <a:pt x="244591" y="957556"/>
                        <a:pt x="244591" y="955831"/>
                      </a:cubicBezTo>
                      <a:close/>
                      <a:moveTo>
                        <a:pt x="463899" y="938363"/>
                      </a:moveTo>
                      <a:cubicBezTo>
                        <a:pt x="463253" y="937716"/>
                        <a:pt x="461960" y="938794"/>
                        <a:pt x="461314" y="940950"/>
                      </a:cubicBezTo>
                      <a:cubicBezTo>
                        <a:pt x="460021" y="943970"/>
                        <a:pt x="460237" y="944185"/>
                        <a:pt x="462391" y="942244"/>
                      </a:cubicBezTo>
                      <a:cubicBezTo>
                        <a:pt x="463899" y="940735"/>
                        <a:pt x="464545" y="939010"/>
                        <a:pt x="463899" y="938363"/>
                      </a:cubicBezTo>
                      <a:close/>
                      <a:moveTo>
                        <a:pt x="467561" y="932971"/>
                      </a:moveTo>
                      <a:cubicBezTo>
                        <a:pt x="468208" y="931893"/>
                        <a:pt x="467992" y="930815"/>
                        <a:pt x="466700" y="930815"/>
                      </a:cubicBezTo>
                      <a:cubicBezTo>
                        <a:pt x="465622" y="930815"/>
                        <a:pt x="463899" y="931893"/>
                        <a:pt x="463253" y="932971"/>
                      </a:cubicBezTo>
                      <a:cubicBezTo>
                        <a:pt x="462606" y="934265"/>
                        <a:pt x="462822" y="935128"/>
                        <a:pt x="464114" y="935128"/>
                      </a:cubicBezTo>
                      <a:cubicBezTo>
                        <a:pt x="465192" y="935128"/>
                        <a:pt x="466915" y="934265"/>
                        <a:pt x="467561" y="932971"/>
                      </a:cubicBezTo>
                      <a:close/>
                      <a:moveTo>
                        <a:pt x="456790" y="928658"/>
                      </a:moveTo>
                      <a:cubicBezTo>
                        <a:pt x="455928" y="927364"/>
                        <a:pt x="456359" y="924992"/>
                        <a:pt x="457652" y="923482"/>
                      </a:cubicBezTo>
                      <a:cubicBezTo>
                        <a:pt x="459375" y="921541"/>
                        <a:pt x="459160" y="920679"/>
                        <a:pt x="456790" y="920679"/>
                      </a:cubicBezTo>
                      <a:cubicBezTo>
                        <a:pt x="455066" y="920679"/>
                        <a:pt x="454205" y="921541"/>
                        <a:pt x="454851" y="922404"/>
                      </a:cubicBezTo>
                      <a:cubicBezTo>
                        <a:pt x="455282" y="923267"/>
                        <a:pt x="454636" y="924776"/>
                        <a:pt x="453343" y="925639"/>
                      </a:cubicBezTo>
                      <a:cubicBezTo>
                        <a:pt x="451620" y="926502"/>
                        <a:pt x="451835" y="927580"/>
                        <a:pt x="453774" y="928874"/>
                      </a:cubicBezTo>
                      <a:cubicBezTo>
                        <a:pt x="457652" y="931246"/>
                        <a:pt x="458298" y="931246"/>
                        <a:pt x="456790" y="928658"/>
                      </a:cubicBezTo>
                      <a:close/>
                      <a:moveTo>
                        <a:pt x="179962" y="926502"/>
                      </a:moveTo>
                      <a:cubicBezTo>
                        <a:pt x="179962" y="925423"/>
                        <a:pt x="179531" y="924345"/>
                        <a:pt x="179100" y="924345"/>
                      </a:cubicBezTo>
                      <a:cubicBezTo>
                        <a:pt x="178454" y="924345"/>
                        <a:pt x="177377" y="925423"/>
                        <a:pt x="176731" y="926502"/>
                      </a:cubicBezTo>
                      <a:cubicBezTo>
                        <a:pt x="176084" y="927795"/>
                        <a:pt x="176515" y="928658"/>
                        <a:pt x="177592" y="928658"/>
                      </a:cubicBezTo>
                      <a:cubicBezTo>
                        <a:pt x="178885" y="928658"/>
                        <a:pt x="179962" y="927795"/>
                        <a:pt x="179962" y="926502"/>
                      </a:cubicBezTo>
                      <a:close/>
                      <a:moveTo>
                        <a:pt x="475101" y="916797"/>
                      </a:moveTo>
                      <a:cubicBezTo>
                        <a:pt x="472085" y="913131"/>
                        <a:pt x="465192" y="912484"/>
                        <a:pt x="463468" y="915503"/>
                      </a:cubicBezTo>
                      <a:cubicBezTo>
                        <a:pt x="462606" y="916581"/>
                        <a:pt x="463899" y="917013"/>
                        <a:pt x="466269" y="916366"/>
                      </a:cubicBezTo>
                      <a:cubicBezTo>
                        <a:pt x="468423" y="915719"/>
                        <a:pt x="471008" y="916366"/>
                        <a:pt x="471655" y="917660"/>
                      </a:cubicBezTo>
                      <a:cubicBezTo>
                        <a:pt x="472516" y="918954"/>
                        <a:pt x="474240" y="920032"/>
                        <a:pt x="475532" y="920032"/>
                      </a:cubicBezTo>
                      <a:cubicBezTo>
                        <a:pt x="477040" y="920032"/>
                        <a:pt x="476825" y="918738"/>
                        <a:pt x="475101" y="916797"/>
                      </a:cubicBezTo>
                      <a:close/>
                      <a:moveTo>
                        <a:pt x="472085" y="908818"/>
                      </a:moveTo>
                      <a:cubicBezTo>
                        <a:pt x="472947" y="907524"/>
                        <a:pt x="472732" y="907093"/>
                        <a:pt x="471224" y="907955"/>
                      </a:cubicBezTo>
                      <a:cubicBezTo>
                        <a:pt x="469931" y="908602"/>
                        <a:pt x="467992" y="907739"/>
                        <a:pt x="466915" y="905799"/>
                      </a:cubicBezTo>
                      <a:cubicBezTo>
                        <a:pt x="465622" y="903426"/>
                        <a:pt x="464545" y="902995"/>
                        <a:pt x="463468" y="904720"/>
                      </a:cubicBezTo>
                      <a:cubicBezTo>
                        <a:pt x="462606" y="906014"/>
                        <a:pt x="463037" y="907093"/>
                        <a:pt x="464330" y="907093"/>
                      </a:cubicBezTo>
                      <a:cubicBezTo>
                        <a:pt x="465622" y="907093"/>
                        <a:pt x="466053" y="908171"/>
                        <a:pt x="465407" y="909249"/>
                      </a:cubicBezTo>
                      <a:cubicBezTo>
                        <a:pt x="464761" y="910543"/>
                        <a:pt x="465622" y="911406"/>
                        <a:pt x="467346" y="911406"/>
                      </a:cubicBezTo>
                      <a:cubicBezTo>
                        <a:pt x="469069" y="911406"/>
                        <a:pt x="471224" y="910327"/>
                        <a:pt x="472085" y="908818"/>
                      </a:cubicBezTo>
                      <a:close/>
                      <a:moveTo>
                        <a:pt x="457867" y="901917"/>
                      </a:moveTo>
                      <a:cubicBezTo>
                        <a:pt x="457867" y="901485"/>
                        <a:pt x="456144" y="899760"/>
                        <a:pt x="454205" y="898251"/>
                      </a:cubicBezTo>
                      <a:cubicBezTo>
                        <a:pt x="450758" y="895447"/>
                        <a:pt x="450542" y="895663"/>
                        <a:pt x="453343" y="899113"/>
                      </a:cubicBezTo>
                      <a:cubicBezTo>
                        <a:pt x="456144" y="902564"/>
                        <a:pt x="457867" y="903642"/>
                        <a:pt x="457867" y="901917"/>
                      </a:cubicBezTo>
                      <a:close/>
                      <a:moveTo>
                        <a:pt x="466484" y="893075"/>
                      </a:moveTo>
                      <a:cubicBezTo>
                        <a:pt x="466484" y="891350"/>
                        <a:pt x="466053" y="889840"/>
                        <a:pt x="465622" y="889840"/>
                      </a:cubicBezTo>
                      <a:cubicBezTo>
                        <a:pt x="465192" y="889840"/>
                        <a:pt x="464330" y="891350"/>
                        <a:pt x="463468" y="893075"/>
                      </a:cubicBezTo>
                      <a:cubicBezTo>
                        <a:pt x="462822" y="894800"/>
                        <a:pt x="463253" y="896310"/>
                        <a:pt x="464330" y="896310"/>
                      </a:cubicBezTo>
                      <a:cubicBezTo>
                        <a:pt x="465622" y="896310"/>
                        <a:pt x="466484" y="894800"/>
                        <a:pt x="466484" y="893075"/>
                      </a:cubicBezTo>
                      <a:close/>
                      <a:moveTo>
                        <a:pt x="480918" y="895016"/>
                      </a:moveTo>
                      <a:cubicBezTo>
                        <a:pt x="480272" y="894369"/>
                        <a:pt x="478333" y="894153"/>
                        <a:pt x="476825" y="894800"/>
                      </a:cubicBezTo>
                      <a:cubicBezTo>
                        <a:pt x="475101" y="895447"/>
                        <a:pt x="475748" y="896094"/>
                        <a:pt x="478117" y="896094"/>
                      </a:cubicBezTo>
                      <a:cubicBezTo>
                        <a:pt x="480487" y="896310"/>
                        <a:pt x="481780" y="895663"/>
                        <a:pt x="480918" y="895016"/>
                      </a:cubicBezTo>
                      <a:close/>
                      <a:moveTo>
                        <a:pt x="455282" y="878410"/>
                      </a:moveTo>
                      <a:cubicBezTo>
                        <a:pt x="453989" y="875822"/>
                        <a:pt x="452697" y="873450"/>
                        <a:pt x="452481" y="873235"/>
                      </a:cubicBezTo>
                      <a:cubicBezTo>
                        <a:pt x="452266" y="872803"/>
                        <a:pt x="452050" y="875391"/>
                        <a:pt x="452050" y="878842"/>
                      </a:cubicBezTo>
                      <a:cubicBezTo>
                        <a:pt x="452050" y="883155"/>
                        <a:pt x="452912" y="884880"/>
                        <a:pt x="454851" y="884017"/>
                      </a:cubicBezTo>
                      <a:cubicBezTo>
                        <a:pt x="457221" y="883155"/>
                        <a:pt x="457221" y="881861"/>
                        <a:pt x="455282" y="878410"/>
                      </a:cubicBezTo>
                      <a:close/>
                      <a:moveTo>
                        <a:pt x="907254" y="852963"/>
                      </a:moveTo>
                      <a:cubicBezTo>
                        <a:pt x="908978" y="849944"/>
                        <a:pt x="903807" y="818674"/>
                        <a:pt x="901438" y="818674"/>
                      </a:cubicBezTo>
                      <a:cubicBezTo>
                        <a:pt x="900360" y="818674"/>
                        <a:pt x="899499" y="819321"/>
                        <a:pt x="899499" y="820399"/>
                      </a:cubicBezTo>
                      <a:cubicBezTo>
                        <a:pt x="899499" y="821262"/>
                        <a:pt x="898637" y="823203"/>
                        <a:pt x="897560" y="824928"/>
                      </a:cubicBezTo>
                      <a:cubicBezTo>
                        <a:pt x="896052" y="827300"/>
                        <a:pt x="894759" y="827516"/>
                        <a:pt x="892390" y="825575"/>
                      </a:cubicBezTo>
                      <a:cubicBezTo>
                        <a:pt x="890235" y="823634"/>
                        <a:pt x="889373" y="823634"/>
                        <a:pt x="889373" y="825790"/>
                      </a:cubicBezTo>
                      <a:cubicBezTo>
                        <a:pt x="889373" y="827084"/>
                        <a:pt x="888727" y="830535"/>
                        <a:pt x="887865" y="833338"/>
                      </a:cubicBezTo>
                      <a:cubicBezTo>
                        <a:pt x="886573" y="837005"/>
                        <a:pt x="887219" y="838514"/>
                        <a:pt x="891312" y="840024"/>
                      </a:cubicBezTo>
                      <a:lnTo>
                        <a:pt x="896267" y="842180"/>
                      </a:lnTo>
                      <a:lnTo>
                        <a:pt x="891528" y="842180"/>
                      </a:lnTo>
                      <a:cubicBezTo>
                        <a:pt x="885065" y="842396"/>
                        <a:pt x="885280" y="843690"/>
                        <a:pt x="892605" y="849944"/>
                      </a:cubicBezTo>
                      <a:cubicBezTo>
                        <a:pt x="898852" y="855551"/>
                        <a:pt x="904884" y="856845"/>
                        <a:pt x="907254" y="852963"/>
                      </a:cubicBezTo>
                      <a:close/>
                      <a:moveTo>
                        <a:pt x="1446691" y="854473"/>
                      </a:moveTo>
                      <a:cubicBezTo>
                        <a:pt x="1446691" y="854041"/>
                        <a:pt x="1443460" y="852532"/>
                        <a:pt x="1439797" y="851238"/>
                      </a:cubicBezTo>
                      <a:cubicBezTo>
                        <a:pt x="1433335" y="849081"/>
                        <a:pt x="1433119" y="849297"/>
                        <a:pt x="1436781" y="852100"/>
                      </a:cubicBezTo>
                      <a:cubicBezTo>
                        <a:pt x="1440659" y="855120"/>
                        <a:pt x="1446691" y="856413"/>
                        <a:pt x="1446691" y="854473"/>
                      </a:cubicBezTo>
                      <a:close/>
                      <a:moveTo>
                        <a:pt x="460021" y="846709"/>
                      </a:moveTo>
                      <a:cubicBezTo>
                        <a:pt x="460021" y="845631"/>
                        <a:pt x="459590" y="844552"/>
                        <a:pt x="459160" y="844552"/>
                      </a:cubicBezTo>
                      <a:cubicBezTo>
                        <a:pt x="458513" y="844552"/>
                        <a:pt x="457436" y="845631"/>
                        <a:pt x="456790" y="846709"/>
                      </a:cubicBezTo>
                      <a:cubicBezTo>
                        <a:pt x="456144" y="848003"/>
                        <a:pt x="456574" y="848866"/>
                        <a:pt x="457652" y="848866"/>
                      </a:cubicBezTo>
                      <a:cubicBezTo>
                        <a:pt x="458944" y="848866"/>
                        <a:pt x="460021" y="848003"/>
                        <a:pt x="460021" y="846709"/>
                      </a:cubicBezTo>
                      <a:close/>
                      <a:moveTo>
                        <a:pt x="901653" y="808969"/>
                      </a:moveTo>
                      <a:cubicBezTo>
                        <a:pt x="901653" y="808538"/>
                        <a:pt x="898852" y="805088"/>
                        <a:pt x="895190" y="801421"/>
                      </a:cubicBezTo>
                      <a:cubicBezTo>
                        <a:pt x="891097" y="797324"/>
                        <a:pt x="888727" y="796030"/>
                        <a:pt x="888727" y="797971"/>
                      </a:cubicBezTo>
                      <a:cubicBezTo>
                        <a:pt x="888727" y="799696"/>
                        <a:pt x="891312" y="803147"/>
                        <a:pt x="894328" y="805519"/>
                      </a:cubicBezTo>
                      <a:cubicBezTo>
                        <a:pt x="900145" y="810048"/>
                        <a:pt x="901653" y="810910"/>
                        <a:pt x="901653" y="808969"/>
                      </a:cubicBezTo>
                      <a:close/>
                      <a:moveTo>
                        <a:pt x="482857" y="782875"/>
                      </a:moveTo>
                      <a:cubicBezTo>
                        <a:pt x="482857" y="780503"/>
                        <a:pt x="485227" y="778346"/>
                        <a:pt x="489751" y="776837"/>
                      </a:cubicBezTo>
                      <a:cubicBezTo>
                        <a:pt x="495352" y="774896"/>
                        <a:pt x="496214" y="773817"/>
                        <a:pt x="494059" y="771661"/>
                      </a:cubicBezTo>
                      <a:cubicBezTo>
                        <a:pt x="492120" y="769720"/>
                        <a:pt x="492120" y="769073"/>
                        <a:pt x="494059" y="769073"/>
                      </a:cubicBezTo>
                      <a:cubicBezTo>
                        <a:pt x="495567" y="769073"/>
                        <a:pt x="496644" y="766916"/>
                        <a:pt x="496644" y="764329"/>
                      </a:cubicBezTo>
                      <a:cubicBezTo>
                        <a:pt x="496644" y="760662"/>
                        <a:pt x="495998" y="760231"/>
                        <a:pt x="494706" y="762388"/>
                      </a:cubicBezTo>
                      <a:cubicBezTo>
                        <a:pt x="493628" y="764113"/>
                        <a:pt x="491690" y="764544"/>
                        <a:pt x="490181" y="763682"/>
                      </a:cubicBezTo>
                      <a:cubicBezTo>
                        <a:pt x="488458" y="762603"/>
                        <a:pt x="487812" y="763035"/>
                        <a:pt x="488458" y="764976"/>
                      </a:cubicBezTo>
                      <a:cubicBezTo>
                        <a:pt x="489104" y="766701"/>
                        <a:pt x="486950" y="770583"/>
                        <a:pt x="483934" y="773602"/>
                      </a:cubicBezTo>
                      <a:cubicBezTo>
                        <a:pt x="477902" y="779425"/>
                        <a:pt x="475963" y="786325"/>
                        <a:pt x="480487" y="786325"/>
                      </a:cubicBezTo>
                      <a:cubicBezTo>
                        <a:pt x="481995" y="786325"/>
                        <a:pt x="483072" y="784816"/>
                        <a:pt x="482857" y="782875"/>
                      </a:cubicBezTo>
                      <a:close/>
                      <a:moveTo>
                        <a:pt x="1016477" y="763466"/>
                      </a:moveTo>
                      <a:cubicBezTo>
                        <a:pt x="1018416" y="762819"/>
                        <a:pt x="1019062" y="760447"/>
                        <a:pt x="1018632" y="757212"/>
                      </a:cubicBezTo>
                      <a:cubicBezTo>
                        <a:pt x="1017339" y="751389"/>
                        <a:pt x="1024017" y="746645"/>
                        <a:pt x="1030265" y="749017"/>
                      </a:cubicBezTo>
                      <a:cubicBezTo>
                        <a:pt x="1033496" y="750311"/>
                        <a:pt x="1033712" y="749880"/>
                        <a:pt x="1031557" y="747076"/>
                      </a:cubicBezTo>
                      <a:cubicBezTo>
                        <a:pt x="1030049" y="745351"/>
                        <a:pt x="1029403" y="743194"/>
                        <a:pt x="1030049" y="742547"/>
                      </a:cubicBezTo>
                      <a:cubicBezTo>
                        <a:pt x="1030911" y="741900"/>
                        <a:pt x="1030696" y="739528"/>
                        <a:pt x="1029834" y="737372"/>
                      </a:cubicBezTo>
                      <a:cubicBezTo>
                        <a:pt x="1027680" y="732412"/>
                        <a:pt x="1027249" y="731118"/>
                        <a:pt x="1026818" y="727020"/>
                      </a:cubicBezTo>
                      <a:cubicBezTo>
                        <a:pt x="1026818" y="725295"/>
                        <a:pt x="1025525" y="723785"/>
                        <a:pt x="1024233" y="723785"/>
                      </a:cubicBezTo>
                      <a:cubicBezTo>
                        <a:pt x="1022940" y="723785"/>
                        <a:pt x="1022294" y="725295"/>
                        <a:pt x="1023156" y="727020"/>
                      </a:cubicBezTo>
                      <a:cubicBezTo>
                        <a:pt x="1024017" y="729608"/>
                        <a:pt x="1022509" y="729824"/>
                        <a:pt x="1014108" y="728745"/>
                      </a:cubicBezTo>
                      <a:cubicBezTo>
                        <a:pt x="1008506" y="728099"/>
                        <a:pt x="1002259" y="726589"/>
                        <a:pt x="1000320" y="725511"/>
                      </a:cubicBezTo>
                      <a:cubicBezTo>
                        <a:pt x="995581" y="723138"/>
                        <a:pt x="986317" y="725511"/>
                        <a:pt x="984809" y="729392"/>
                      </a:cubicBezTo>
                      <a:cubicBezTo>
                        <a:pt x="984163" y="731118"/>
                        <a:pt x="982008" y="732412"/>
                        <a:pt x="979854" y="732412"/>
                      </a:cubicBezTo>
                      <a:cubicBezTo>
                        <a:pt x="977269" y="732412"/>
                        <a:pt x="978346" y="733921"/>
                        <a:pt x="983301" y="736940"/>
                      </a:cubicBezTo>
                      <a:cubicBezTo>
                        <a:pt x="991272" y="741685"/>
                        <a:pt x="990841" y="744488"/>
                        <a:pt x="982439" y="742332"/>
                      </a:cubicBezTo>
                      <a:cubicBezTo>
                        <a:pt x="978992" y="741469"/>
                        <a:pt x="977484" y="739960"/>
                        <a:pt x="978346" y="738450"/>
                      </a:cubicBezTo>
                      <a:cubicBezTo>
                        <a:pt x="979208" y="736940"/>
                        <a:pt x="978992" y="736725"/>
                        <a:pt x="977484" y="737587"/>
                      </a:cubicBezTo>
                      <a:cubicBezTo>
                        <a:pt x="976192" y="738450"/>
                        <a:pt x="971883" y="737372"/>
                        <a:pt x="968005" y="735431"/>
                      </a:cubicBezTo>
                      <a:cubicBezTo>
                        <a:pt x="964128" y="733274"/>
                        <a:pt x="958096" y="730902"/>
                        <a:pt x="954433" y="730039"/>
                      </a:cubicBezTo>
                      <a:cubicBezTo>
                        <a:pt x="950986" y="729177"/>
                        <a:pt x="945601" y="727667"/>
                        <a:pt x="942585" y="726805"/>
                      </a:cubicBezTo>
                      <a:cubicBezTo>
                        <a:pt x="937199" y="725511"/>
                        <a:pt x="937199" y="725511"/>
                        <a:pt x="941508" y="728961"/>
                      </a:cubicBezTo>
                      <a:cubicBezTo>
                        <a:pt x="945601" y="732627"/>
                        <a:pt x="945385" y="732627"/>
                        <a:pt x="936768" y="731765"/>
                      </a:cubicBezTo>
                      <a:cubicBezTo>
                        <a:pt x="931598" y="731118"/>
                        <a:pt x="927505" y="730902"/>
                        <a:pt x="927505" y="731333"/>
                      </a:cubicBezTo>
                      <a:cubicBezTo>
                        <a:pt x="927505" y="733274"/>
                        <a:pt x="951417" y="745135"/>
                        <a:pt x="960465" y="747507"/>
                      </a:cubicBezTo>
                      <a:cubicBezTo>
                        <a:pt x="966067" y="749017"/>
                        <a:pt x="971237" y="751174"/>
                        <a:pt x="971883" y="752036"/>
                      </a:cubicBezTo>
                      <a:cubicBezTo>
                        <a:pt x="972530" y="753115"/>
                        <a:pt x="974038" y="753977"/>
                        <a:pt x="975546" y="753977"/>
                      </a:cubicBezTo>
                      <a:cubicBezTo>
                        <a:pt x="976838" y="753977"/>
                        <a:pt x="975976" y="752468"/>
                        <a:pt x="973607" y="750742"/>
                      </a:cubicBezTo>
                      <a:cubicBezTo>
                        <a:pt x="971452" y="749017"/>
                        <a:pt x="970591" y="747507"/>
                        <a:pt x="972099" y="747507"/>
                      </a:cubicBezTo>
                      <a:cubicBezTo>
                        <a:pt x="976623" y="747507"/>
                        <a:pt x="985671" y="751605"/>
                        <a:pt x="985671" y="753762"/>
                      </a:cubicBezTo>
                      <a:cubicBezTo>
                        <a:pt x="985671" y="755055"/>
                        <a:pt x="984378" y="755487"/>
                        <a:pt x="982655" y="754840"/>
                      </a:cubicBezTo>
                      <a:cubicBezTo>
                        <a:pt x="980931" y="754193"/>
                        <a:pt x="978992" y="754840"/>
                        <a:pt x="977915" y="756349"/>
                      </a:cubicBezTo>
                      <a:cubicBezTo>
                        <a:pt x="977054" y="757859"/>
                        <a:pt x="977269" y="758506"/>
                        <a:pt x="978346" y="757643"/>
                      </a:cubicBezTo>
                      <a:cubicBezTo>
                        <a:pt x="979423" y="756996"/>
                        <a:pt x="985671" y="758290"/>
                        <a:pt x="992134" y="760447"/>
                      </a:cubicBezTo>
                      <a:cubicBezTo>
                        <a:pt x="1004413" y="764760"/>
                        <a:pt x="1011091" y="765623"/>
                        <a:pt x="1016477" y="763466"/>
                      </a:cubicBezTo>
                      <a:close/>
                      <a:moveTo>
                        <a:pt x="489104" y="755918"/>
                      </a:moveTo>
                      <a:cubicBezTo>
                        <a:pt x="488243" y="754840"/>
                        <a:pt x="484580" y="754193"/>
                        <a:pt x="480918" y="754193"/>
                      </a:cubicBezTo>
                      <a:cubicBezTo>
                        <a:pt x="476394" y="754408"/>
                        <a:pt x="475532" y="754840"/>
                        <a:pt x="478333" y="755487"/>
                      </a:cubicBezTo>
                      <a:cubicBezTo>
                        <a:pt x="480703" y="756134"/>
                        <a:pt x="483503" y="757428"/>
                        <a:pt x="484580" y="758506"/>
                      </a:cubicBezTo>
                      <a:cubicBezTo>
                        <a:pt x="486950" y="760662"/>
                        <a:pt x="490612" y="758722"/>
                        <a:pt x="489104" y="755918"/>
                      </a:cubicBezTo>
                      <a:close/>
                      <a:moveTo>
                        <a:pt x="1316356" y="749664"/>
                      </a:moveTo>
                      <a:cubicBezTo>
                        <a:pt x="1318079" y="746861"/>
                        <a:pt x="1315279" y="746861"/>
                        <a:pt x="1310970" y="749664"/>
                      </a:cubicBezTo>
                      <a:cubicBezTo>
                        <a:pt x="1308170" y="751389"/>
                        <a:pt x="1308170" y="751821"/>
                        <a:pt x="1311401" y="751821"/>
                      </a:cubicBezTo>
                      <a:cubicBezTo>
                        <a:pt x="1313340" y="751821"/>
                        <a:pt x="1315710" y="750958"/>
                        <a:pt x="1316356" y="749664"/>
                      </a:cubicBezTo>
                      <a:close/>
                      <a:moveTo>
                        <a:pt x="1338976" y="720335"/>
                      </a:moveTo>
                      <a:cubicBezTo>
                        <a:pt x="1338976" y="719904"/>
                        <a:pt x="1337037" y="719472"/>
                        <a:pt x="1334452" y="719472"/>
                      </a:cubicBezTo>
                      <a:cubicBezTo>
                        <a:pt x="1332082" y="719472"/>
                        <a:pt x="1330574" y="720335"/>
                        <a:pt x="1331436" y="721629"/>
                      </a:cubicBezTo>
                      <a:cubicBezTo>
                        <a:pt x="1332513" y="723354"/>
                        <a:pt x="1338976" y="722276"/>
                        <a:pt x="1338976" y="720335"/>
                      </a:cubicBezTo>
                      <a:close/>
                      <a:moveTo>
                        <a:pt x="1055686" y="716237"/>
                      </a:moveTo>
                      <a:cubicBezTo>
                        <a:pt x="1056978" y="715806"/>
                        <a:pt x="1053316" y="715375"/>
                        <a:pt x="1047715" y="715375"/>
                      </a:cubicBezTo>
                      <a:cubicBezTo>
                        <a:pt x="1041898" y="715159"/>
                        <a:pt x="1037374" y="716022"/>
                        <a:pt x="1037374" y="716884"/>
                      </a:cubicBezTo>
                      <a:cubicBezTo>
                        <a:pt x="1037374" y="718394"/>
                        <a:pt x="1050731" y="717963"/>
                        <a:pt x="1055686" y="716237"/>
                      </a:cubicBezTo>
                      <a:close/>
                      <a:moveTo>
                        <a:pt x="1015831" y="713865"/>
                      </a:moveTo>
                      <a:cubicBezTo>
                        <a:pt x="1015831" y="711924"/>
                        <a:pt x="1002259" y="699201"/>
                        <a:pt x="999458" y="698338"/>
                      </a:cubicBezTo>
                      <a:cubicBezTo>
                        <a:pt x="992349" y="696397"/>
                        <a:pt x="989979" y="694672"/>
                        <a:pt x="982870" y="686261"/>
                      </a:cubicBezTo>
                      <a:cubicBezTo>
                        <a:pt x="974038" y="675694"/>
                        <a:pt x="970591" y="668146"/>
                        <a:pt x="970591" y="659736"/>
                      </a:cubicBezTo>
                      <a:cubicBezTo>
                        <a:pt x="970591" y="656070"/>
                        <a:pt x="967359" y="651110"/>
                        <a:pt x="961112" y="644856"/>
                      </a:cubicBezTo>
                      <a:cubicBezTo>
                        <a:pt x="950771" y="634288"/>
                        <a:pt x="944954" y="632779"/>
                        <a:pt x="944524" y="640327"/>
                      </a:cubicBezTo>
                      <a:cubicBezTo>
                        <a:pt x="943877" y="652835"/>
                        <a:pt x="953356" y="670734"/>
                        <a:pt x="971668" y="691006"/>
                      </a:cubicBezTo>
                      <a:cubicBezTo>
                        <a:pt x="980716" y="701142"/>
                        <a:pt x="982655" y="706533"/>
                        <a:pt x="974899" y="699632"/>
                      </a:cubicBezTo>
                      <a:cubicBezTo>
                        <a:pt x="973176" y="698122"/>
                        <a:pt x="974038" y="699632"/>
                        <a:pt x="977054" y="702867"/>
                      </a:cubicBezTo>
                      <a:cubicBezTo>
                        <a:pt x="980285" y="706533"/>
                        <a:pt x="983732" y="708474"/>
                        <a:pt x="986102" y="708043"/>
                      </a:cubicBezTo>
                      <a:cubicBezTo>
                        <a:pt x="988040" y="707396"/>
                        <a:pt x="991487" y="708258"/>
                        <a:pt x="993642" y="709768"/>
                      </a:cubicBezTo>
                      <a:cubicBezTo>
                        <a:pt x="999243" y="713650"/>
                        <a:pt x="1015831" y="716669"/>
                        <a:pt x="1015831" y="713865"/>
                      </a:cubicBezTo>
                      <a:close/>
                      <a:moveTo>
                        <a:pt x="1052454" y="707396"/>
                      </a:moveTo>
                      <a:cubicBezTo>
                        <a:pt x="1059563" y="704376"/>
                        <a:pt x="1060210" y="704376"/>
                        <a:pt x="1063656" y="708474"/>
                      </a:cubicBezTo>
                      <a:cubicBezTo>
                        <a:pt x="1069042" y="715159"/>
                        <a:pt x="1075290" y="714297"/>
                        <a:pt x="1078090" y="706317"/>
                      </a:cubicBezTo>
                      <a:cubicBezTo>
                        <a:pt x="1083261" y="691437"/>
                        <a:pt x="1073782" y="683027"/>
                        <a:pt x="1066026" y="695750"/>
                      </a:cubicBezTo>
                      <a:cubicBezTo>
                        <a:pt x="1061287" y="703945"/>
                        <a:pt x="1056978" y="704376"/>
                        <a:pt x="1058486" y="696613"/>
                      </a:cubicBezTo>
                      <a:cubicBezTo>
                        <a:pt x="1059348" y="692084"/>
                        <a:pt x="1058055" y="689496"/>
                        <a:pt x="1052885" y="684967"/>
                      </a:cubicBezTo>
                      <a:cubicBezTo>
                        <a:pt x="1049223" y="681948"/>
                        <a:pt x="1045560" y="676773"/>
                        <a:pt x="1044914" y="673538"/>
                      </a:cubicBezTo>
                      <a:cubicBezTo>
                        <a:pt x="1043621" y="668793"/>
                        <a:pt x="1035866" y="661245"/>
                        <a:pt x="1032204" y="661245"/>
                      </a:cubicBezTo>
                      <a:cubicBezTo>
                        <a:pt x="1031557" y="661245"/>
                        <a:pt x="1031342" y="665343"/>
                        <a:pt x="1031557" y="670519"/>
                      </a:cubicBezTo>
                      <a:cubicBezTo>
                        <a:pt x="1031988" y="678498"/>
                        <a:pt x="1031557" y="679576"/>
                        <a:pt x="1027680" y="678929"/>
                      </a:cubicBezTo>
                      <a:cubicBezTo>
                        <a:pt x="1025310" y="678498"/>
                        <a:pt x="1021863" y="676773"/>
                        <a:pt x="1019924" y="675047"/>
                      </a:cubicBezTo>
                      <a:cubicBezTo>
                        <a:pt x="1018201" y="673322"/>
                        <a:pt x="1015831" y="672028"/>
                        <a:pt x="1014754" y="672028"/>
                      </a:cubicBezTo>
                      <a:cubicBezTo>
                        <a:pt x="1013892" y="672028"/>
                        <a:pt x="1017554" y="676341"/>
                        <a:pt x="1023156" y="681733"/>
                      </a:cubicBezTo>
                      <a:cubicBezTo>
                        <a:pt x="1028757" y="687124"/>
                        <a:pt x="1032635" y="692515"/>
                        <a:pt x="1031988" y="693594"/>
                      </a:cubicBezTo>
                      <a:cubicBezTo>
                        <a:pt x="1031342" y="694672"/>
                        <a:pt x="1031773" y="695966"/>
                        <a:pt x="1033065" y="696828"/>
                      </a:cubicBezTo>
                      <a:cubicBezTo>
                        <a:pt x="1036728" y="699201"/>
                        <a:pt x="1035435" y="702220"/>
                        <a:pt x="1029834" y="704808"/>
                      </a:cubicBezTo>
                      <a:cubicBezTo>
                        <a:pt x="1026818" y="706102"/>
                        <a:pt x="1024448" y="708690"/>
                        <a:pt x="1024448" y="710415"/>
                      </a:cubicBezTo>
                      <a:cubicBezTo>
                        <a:pt x="1024448" y="712787"/>
                        <a:pt x="1026387" y="713218"/>
                        <a:pt x="1034789" y="711924"/>
                      </a:cubicBezTo>
                      <a:cubicBezTo>
                        <a:pt x="1040390" y="711062"/>
                        <a:pt x="1048361" y="709121"/>
                        <a:pt x="1052454" y="707396"/>
                      </a:cubicBezTo>
                      <a:close/>
                      <a:moveTo>
                        <a:pt x="1057624" y="710415"/>
                      </a:moveTo>
                      <a:cubicBezTo>
                        <a:pt x="1056978" y="709552"/>
                        <a:pt x="1055686" y="708690"/>
                        <a:pt x="1054393" y="708690"/>
                      </a:cubicBezTo>
                      <a:cubicBezTo>
                        <a:pt x="1053316" y="708690"/>
                        <a:pt x="1052454" y="709552"/>
                        <a:pt x="1052454" y="710415"/>
                      </a:cubicBezTo>
                      <a:cubicBezTo>
                        <a:pt x="1052454" y="711493"/>
                        <a:pt x="1053962" y="712356"/>
                        <a:pt x="1055686" y="712356"/>
                      </a:cubicBezTo>
                      <a:cubicBezTo>
                        <a:pt x="1057409" y="712356"/>
                        <a:pt x="1058271" y="711493"/>
                        <a:pt x="1057624" y="710415"/>
                      </a:cubicBezTo>
                      <a:close/>
                      <a:moveTo>
                        <a:pt x="1127855" y="676988"/>
                      </a:moveTo>
                      <a:cubicBezTo>
                        <a:pt x="1127639" y="669872"/>
                        <a:pt x="1114713" y="664911"/>
                        <a:pt x="1100926" y="666637"/>
                      </a:cubicBezTo>
                      <a:cubicBezTo>
                        <a:pt x="1094894" y="667499"/>
                        <a:pt x="1086277" y="667068"/>
                        <a:pt x="1081968" y="665990"/>
                      </a:cubicBezTo>
                      <a:cubicBezTo>
                        <a:pt x="1071627" y="663186"/>
                        <a:pt x="1071627" y="666421"/>
                        <a:pt x="1082183" y="671381"/>
                      </a:cubicBezTo>
                      <a:cubicBezTo>
                        <a:pt x="1087354" y="673969"/>
                        <a:pt x="1095109" y="675263"/>
                        <a:pt x="1104804" y="675263"/>
                      </a:cubicBezTo>
                      <a:cubicBezTo>
                        <a:pt x="1112775" y="675263"/>
                        <a:pt x="1119237" y="675910"/>
                        <a:pt x="1119237" y="676988"/>
                      </a:cubicBezTo>
                      <a:cubicBezTo>
                        <a:pt x="1119237" y="677851"/>
                        <a:pt x="1121176" y="678498"/>
                        <a:pt x="1123546" y="678498"/>
                      </a:cubicBezTo>
                      <a:cubicBezTo>
                        <a:pt x="1125916" y="678498"/>
                        <a:pt x="1127855" y="677851"/>
                        <a:pt x="1127855" y="676988"/>
                      </a:cubicBezTo>
                      <a:close/>
                      <a:moveTo>
                        <a:pt x="1078306" y="655854"/>
                      </a:moveTo>
                      <a:cubicBezTo>
                        <a:pt x="1078306" y="654344"/>
                        <a:pt x="1061287" y="645934"/>
                        <a:pt x="1045991" y="640327"/>
                      </a:cubicBezTo>
                      <a:cubicBezTo>
                        <a:pt x="1025094" y="632347"/>
                        <a:pt x="1016262" y="630622"/>
                        <a:pt x="1011522" y="633210"/>
                      </a:cubicBezTo>
                      <a:cubicBezTo>
                        <a:pt x="1005921" y="636229"/>
                        <a:pt x="1005921" y="639680"/>
                        <a:pt x="1011522" y="639680"/>
                      </a:cubicBezTo>
                      <a:cubicBezTo>
                        <a:pt x="1013892" y="639680"/>
                        <a:pt x="1015831" y="638386"/>
                        <a:pt x="1015831" y="637092"/>
                      </a:cubicBezTo>
                      <a:cubicBezTo>
                        <a:pt x="1015831" y="634935"/>
                        <a:pt x="1016262" y="634935"/>
                        <a:pt x="1017554" y="636876"/>
                      </a:cubicBezTo>
                      <a:cubicBezTo>
                        <a:pt x="1018416" y="638386"/>
                        <a:pt x="1024879" y="642483"/>
                        <a:pt x="1031988" y="645934"/>
                      </a:cubicBezTo>
                      <a:cubicBezTo>
                        <a:pt x="1042329" y="651325"/>
                        <a:pt x="1046422" y="652188"/>
                        <a:pt x="1054608" y="651325"/>
                      </a:cubicBezTo>
                      <a:cubicBezTo>
                        <a:pt x="1061502" y="650463"/>
                        <a:pt x="1063441" y="650678"/>
                        <a:pt x="1061287" y="652188"/>
                      </a:cubicBezTo>
                      <a:cubicBezTo>
                        <a:pt x="1058917" y="653913"/>
                        <a:pt x="1059779" y="654560"/>
                        <a:pt x="1065595" y="655423"/>
                      </a:cubicBezTo>
                      <a:cubicBezTo>
                        <a:pt x="1069689" y="655854"/>
                        <a:pt x="1074213" y="656501"/>
                        <a:pt x="1075721" y="656501"/>
                      </a:cubicBezTo>
                      <a:cubicBezTo>
                        <a:pt x="1077013" y="656717"/>
                        <a:pt x="1078306" y="656501"/>
                        <a:pt x="1078306" y="655854"/>
                      </a:cubicBezTo>
                      <a:close/>
                      <a:moveTo>
                        <a:pt x="1023371" y="643993"/>
                      </a:moveTo>
                      <a:cubicBezTo>
                        <a:pt x="1022725" y="642915"/>
                        <a:pt x="1020140" y="641836"/>
                        <a:pt x="1017770" y="641836"/>
                      </a:cubicBezTo>
                      <a:cubicBezTo>
                        <a:pt x="1015616" y="641836"/>
                        <a:pt x="1013677" y="642915"/>
                        <a:pt x="1013677" y="643993"/>
                      </a:cubicBezTo>
                      <a:cubicBezTo>
                        <a:pt x="1013677" y="645287"/>
                        <a:pt x="1016262" y="646149"/>
                        <a:pt x="1019278" y="646149"/>
                      </a:cubicBezTo>
                      <a:cubicBezTo>
                        <a:pt x="1022294" y="646149"/>
                        <a:pt x="1024233" y="645287"/>
                        <a:pt x="1023371" y="643993"/>
                      </a:cubicBezTo>
                      <a:close/>
                      <a:moveTo>
                        <a:pt x="1083691" y="566141"/>
                      </a:moveTo>
                      <a:cubicBezTo>
                        <a:pt x="1086061" y="562475"/>
                        <a:pt x="1083476" y="561613"/>
                        <a:pt x="1080460" y="565279"/>
                      </a:cubicBezTo>
                      <a:cubicBezTo>
                        <a:pt x="1078737" y="567220"/>
                        <a:pt x="1078737" y="568513"/>
                        <a:pt x="1080029" y="568513"/>
                      </a:cubicBezTo>
                      <a:cubicBezTo>
                        <a:pt x="1081322" y="568513"/>
                        <a:pt x="1083045" y="567435"/>
                        <a:pt x="1083691" y="566141"/>
                      </a:cubicBezTo>
                      <a:close/>
                      <a:moveTo>
                        <a:pt x="1083691" y="529695"/>
                      </a:moveTo>
                      <a:cubicBezTo>
                        <a:pt x="1084338" y="528402"/>
                        <a:pt x="1083476" y="528186"/>
                        <a:pt x="1081753" y="528833"/>
                      </a:cubicBezTo>
                      <a:cubicBezTo>
                        <a:pt x="1077875" y="530342"/>
                        <a:pt x="1077229" y="531852"/>
                        <a:pt x="1080245" y="531852"/>
                      </a:cubicBezTo>
                      <a:cubicBezTo>
                        <a:pt x="1081537" y="531852"/>
                        <a:pt x="1083045" y="530989"/>
                        <a:pt x="1083691" y="529695"/>
                      </a:cubicBezTo>
                      <a:close/>
                      <a:moveTo>
                        <a:pt x="829484" y="421868"/>
                      </a:moveTo>
                      <a:cubicBezTo>
                        <a:pt x="830130" y="420789"/>
                        <a:pt x="829268" y="419711"/>
                        <a:pt x="827330" y="419711"/>
                      </a:cubicBezTo>
                      <a:cubicBezTo>
                        <a:pt x="825391" y="419711"/>
                        <a:pt x="824529" y="420789"/>
                        <a:pt x="825175" y="421868"/>
                      </a:cubicBezTo>
                      <a:cubicBezTo>
                        <a:pt x="825822" y="423162"/>
                        <a:pt x="826899" y="424024"/>
                        <a:pt x="827330" y="424024"/>
                      </a:cubicBezTo>
                      <a:cubicBezTo>
                        <a:pt x="827760" y="424024"/>
                        <a:pt x="828838" y="423162"/>
                        <a:pt x="829484" y="421868"/>
                      </a:cubicBezTo>
                      <a:close/>
                      <a:moveTo>
                        <a:pt x="853828" y="71643"/>
                      </a:moveTo>
                      <a:cubicBezTo>
                        <a:pt x="855982" y="66683"/>
                        <a:pt x="855766" y="66468"/>
                        <a:pt x="848657" y="66683"/>
                      </a:cubicBezTo>
                      <a:cubicBezTo>
                        <a:pt x="842410" y="67115"/>
                        <a:pt x="841763" y="67546"/>
                        <a:pt x="844779" y="69702"/>
                      </a:cubicBezTo>
                      <a:cubicBezTo>
                        <a:pt x="848226" y="72290"/>
                        <a:pt x="848226" y="72506"/>
                        <a:pt x="844995" y="73800"/>
                      </a:cubicBezTo>
                      <a:cubicBezTo>
                        <a:pt x="842841" y="74447"/>
                        <a:pt x="841333" y="77035"/>
                        <a:pt x="841333" y="79191"/>
                      </a:cubicBezTo>
                      <a:cubicBezTo>
                        <a:pt x="841333" y="83073"/>
                        <a:pt x="841763" y="83073"/>
                        <a:pt x="846287" y="80054"/>
                      </a:cubicBezTo>
                      <a:cubicBezTo>
                        <a:pt x="849088" y="78329"/>
                        <a:pt x="852535" y="74447"/>
                        <a:pt x="853828" y="71643"/>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1" name="Freeform: Shape 50">
                  <a:extLst>
                    <a:ext uri="{FF2B5EF4-FFF2-40B4-BE49-F238E27FC236}">
                      <a16:creationId xmlns:a16="http://schemas.microsoft.com/office/drawing/2014/main" id="{B93C79DC-D57A-6F0E-999F-6E98B55D84FD}"/>
                    </a:ext>
                  </a:extLst>
                </p:cNvPr>
                <p:cNvSpPr>
                  <a:spLocks/>
                </p:cNvSpPr>
                <p:nvPr/>
              </p:nvSpPr>
              <p:spPr>
                <a:xfrm flipV="1">
                  <a:off x="1763707" y="3095524"/>
                  <a:ext cx="82411" cy="43111"/>
                </a:xfrm>
                <a:custGeom>
                  <a:avLst/>
                  <a:gdLst>
                    <a:gd name="connsiteX0" fmla="*/ 60864 w 82411"/>
                    <a:gd name="connsiteY0" fmla="*/ 29275 h 43111"/>
                    <a:gd name="connsiteX1" fmla="*/ 41476 w 82411"/>
                    <a:gd name="connsiteY1" fmla="*/ 26903 h 43111"/>
                    <a:gd name="connsiteX2" fmla="*/ 24457 w 82411"/>
                    <a:gd name="connsiteY2" fmla="*/ 23452 h 43111"/>
                    <a:gd name="connsiteX3" fmla="*/ 19502 w 82411"/>
                    <a:gd name="connsiteY3" fmla="*/ 18492 h 43111"/>
                    <a:gd name="connsiteX4" fmla="*/ 14331 w 82411"/>
                    <a:gd name="connsiteY4" fmla="*/ 10297 h 43111"/>
                    <a:gd name="connsiteX5" fmla="*/ 8084 w 82411"/>
                    <a:gd name="connsiteY5" fmla="*/ 12454 h 43111"/>
                    <a:gd name="connsiteX6" fmla="*/ -5057 w 82411"/>
                    <a:gd name="connsiteY6" fmla="*/ 12454 h 43111"/>
                    <a:gd name="connsiteX7" fmla="*/ 1837 w 82411"/>
                    <a:gd name="connsiteY7" fmla="*/ -54 h 43111"/>
                    <a:gd name="connsiteX8" fmla="*/ 8946 w 82411"/>
                    <a:gd name="connsiteY8" fmla="*/ -8680 h 43111"/>
                    <a:gd name="connsiteX9" fmla="*/ 35659 w 82411"/>
                    <a:gd name="connsiteY9" fmla="*/ -8896 h 43111"/>
                    <a:gd name="connsiteX10" fmla="*/ 58710 w 82411"/>
                    <a:gd name="connsiteY10" fmla="*/ 3181 h 43111"/>
                    <a:gd name="connsiteX11" fmla="*/ 68404 w 82411"/>
                    <a:gd name="connsiteY11" fmla="*/ 16767 h 43111"/>
                    <a:gd name="connsiteX12" fmla="*/ 71636 w 82411"/>
                    <a:gd name="connsiteY12" fmla="*/ 21080 h 43111"/>
                    <a:gd name="connsiteX13" fmla="*/ 73144 w 82411"/>
                    <a:gd name="connsiteY13" fmla="*/ 27550 h 43111"/>
                    <a:gd name="connsiteX14" fmla="*/ 60864 w 82411"/>
                    <a:gd name="connsiteY14" fmla="*/ 29275 h 43111"/>
                    <a:gd name="connsiteX15" fmla="*/ 64096 w 82411"/>
                    <a:gd name="connsiteY15" fmla="*/ 14395 h 43111"/>
                    <a:gd name="connsiteX16" fmla="*/ 63665 w 82411"/>
                    <a:gd name="connsiteY16" fmla="*/ 13101 h 43111"/>
                    <a:gd name="connsiteX17" fmla="*/ 59141 w 82411"/>
                    <a:gd name="connsiteY17" fmla="*/ 11807 h 43111"/>
                    <a:gd name="connsiteX18" fmla="*/ 56987 w 82411"/>
                    <a:gd name="connsiteY18" fmla="*/ 13101 h 43111"/>
                    <a:gd name="connsiteX19" fmla="*/ 64096 w 82411"/>
                    <a:gd name="connsiteY19" fmla="*/ 14395 h 4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411" h="43111">
                      <a:moveTo>
                        <a:pt x="60864" y="29275"/>
                      </a:moveTo>
                      <a:cubicBezTo>
                        <a:pt x="55048" y="28197"/>
                        <a:pt x="46215" y="27119"/>
                        <a:pt x="41476" y="26903"/>
                      </a:cubicBezTo>
                      <a:cubicBezTo>
                        <a:pt x="36736" y="26472"/>
                        <a:pt x="28981" y="24962"/>
                        <a:pt x="24457" y="23452"/>
                      </a:cubicBezTo>
                      <a:cubicBezTo>
                        <a:pt x="17778" y="21080"/>
                        <a:pt x="16701" y="20218"/>
                        <a:pt x="19502" y="18492"/>
                      </a:cubicBezTo>
                      <a:cubicBezTo>
                        <a:pt x="24672" y="15689"/>
                        <a:pt x="21441" y="10297"/>
                        <a:pt x="14331" y="10297"/>
                      </a:cubicBezTo>
                      <a:cubicBezTo>
                        <a:pt x="10885" y="10297"/>
                        <a:pt x="8084" y="11376"/>
                        <a:pt x="8084" y="12454"/>
                      </a:cubicBezTo>
                      <a:cubicBezTo>
                        <a:pt x="8084" y="15257"/>
                        <a:pt x="329" y="15257"/>
                        <a:pt x="-5057" y="12454"/>
                      </a:cubicBezTo>
                      <a:cubicBezTo>
                        <a:pt x="-10443" y="9435"/>
                        <a:pt x="-8073" y="4906"/>
                        <a:pt x="1837" y="-54"/>
                      </a:cubicBezTo>
                      <a:cubicBezTo>
                        <a:pt x="7222" y="-2642"/>
                        <a:pt x="9161" y="-5014"/>
                        <a:pt x="8946" y="-8680"/>
                      </a:cubicBezTo>
                      <a:cubicBezTo>
                        <a:pt x="8730" y="-14503"/>
                        <a:pt x="9161" y="-14503"/>
                        <a:pt x="35659" y="-8896"/>
                      </a:cubicBezTo>
                      <a:cubicBezTo>
                        <a:pt x="46646" y="-6739"/>
                        <a:pt x="50739" y="-4583"/>
                        <a:pt x="58710" y="3181"/>
                      </a:cubicBezTo>
                      <a:cubicBezTo>
                        <a:pt x="64096" y="8141"/>
                        <a:pt x="68404" y="14395"/>
                        <a:pt x="68404" y="16767"/>
                      </a:cubicBezTo>
                      <a:cubicBezTo>
                        <a:pt x="68404" y="19139"/>
                        <a:pt x="69912" y="21080"/>
                        <a:pt x="71636" y="21080"/>
                      </a:cubicBezTo>
                      <a:cubicBezTo>
                        <a:pt x="75083" y="21080"/>
                        <a:pt x="75298" y="22374"/>
                        <a:pt x="73144" y="27550"/>
                      </a:cubicBezTo>
                      <a:cubicBezTo>
                        <a:pt x="71851" y="30353"/>
                        <a:pt x="69697" y="30569"/>
                        <a:pt x="60864" y="29275"/>
                      </a:cubicBezTo>
                      <a:close/>
                      <a:moveTo>
                        <a:pt x="64096" y="14395"/>
                      </a:moveTo>
                      <a:cubicBezTo>
                        <a:pt x="66896" y="12454"/>
                        <a:pt x="66896" y="12238"/>
                        <a:pt x="63665" y="13101"/>
                      </a:cubicBezTo>
                      <a:cubicBezTo>
                        <a:pt x="61726" y="13748"/>
                        <a:pt x="59787" y="13317"/>
                        <a:pt x="59141" y="11807"/>
                      </a:cubicBezTo>
                      <a:cubicBezTo>
                        <a:pt x="58710" y="10513"/>
                        <a:pt x="57848" y="10944"/>
                        <a:pt x="56987" y="13101"/>
                      </a:cubicBezTo>
                      <a:cubicBezTo>
                        <a:pt x="55479" y="17198"/>
                        <a:pt x="59141" y="18061"/>
                        <a:pt x="64096" y="14395"/>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2" name="Freeform: Shape 51">
                  <a:extLst>
                    <a:ext uri="{FF2B5EF4-FFF2-40B4-BE49-F238E27FC236}">
                      <a16:creationId xmlns:a16="http://schemas.microsoft.com/office/drawing/2014/main" id="{1970989D-8067-E5F3-43B7-96D4B18853CD}"/>
                    </a:ext>
                  </a:extLst>
                </p:cNvPr>
                <p:cNvSpPr>
                  <a:spLocks/>
                </p:cNvSpPr>
                <p:nvPr/>
              </p:nvSpPr>
              <p:spPr>
                <a:xfrm flipV="1">
                  <a:off x="828553" y="3344062"/>
                  <a:ext cx="61382" cy="33728"/>
                </a:xfrm>
                <a:custGeom>
                  <a:avLst/>
                  <a:gdLst>
                    <a:gd name="connsiteX0" fmla="*/ 45547 w 61382"/>
                    <a:gd name="connsiteY0" fmla="*/ 16831 h 33728"/>
                    <a:gd name="connsiteX1" fmla="*/ 32837 w 61382"/>
                    <a:gd name="connsiteY1" fmla="*/ 10577 h 33728"/>
                    <a:gd name="connsiteX2" fmla="*/ 26589 w 61382"/>
                    <a:gd name="connsiteY2" fmla="*/ 9067 h 33728"/>
                    <a:gd name="connsiteX3" fmla="*/ 19049 w 61382"/>
                    <a:gd name="connsiteY3" fmla="*/ 5833 h 33728"/>
                    <a:gd name="connsiteX4" fmla="*/ 14740 w 61382"/>
                    <a:gd name="connsiteY4" fmla="*/ 3676 h 33728"/>
                    <a:gd name="connsiteX5" fmla="*/ -2494 w 61382"/>
                    <a:gd name="connsiteY5" fmla="*/ -3656 h 33728"/>
                    <a:gd name="connsiteX6" fmla="*/ 5262 w 61382"/>
                    <a:gd name="connsiteY6" fmla="*/ -11420 h 33728"/>
                    <a:gd name="connsiteX7" fmla="*/ 14740 w 61382"/>
                    <a:gd name="connsiteY7" fmla="*/ -9048 h 33728"/>
                    <a:gd name="connsiteX8" fmla="*/ 22280 w 61382"/>
                    <a:gd name="connsiteY8" fmla="*/ -6244 h 33728"/>
                    <a:gd name="connsiteX9" fmla="*/ 34775 w 61382"/>
                    <a:gd name="connsiteY9" fmla="*/ -853 h 33728"/>
                    <a:gd name="connsiteX10" fmla="*/ 43177 w 61382"/>
                    <a:gd name="connsiteY10" fmla="*/ 11224 h 33728"/>
                    <a:gd name="connsiteX11" fmla="*/ 50502 w 61382"/>
                    <a:gd name="connsiteY11" fmla="*/ 11655 h 33728"/>
                    <a:gd name="connsiteX12" fmla="*/ 57826 w 61382"/>
                    <a:gd name="connsiteY12" fmla="*/ 16400 h 33728"/>
                    <a:gd name="connsiteX13" fmla="*/ 57396 w 61382"/>
                    <a:gd name="connsiteY13" fmla="*/ 21791 h 33728"/>
                    <a:gd name="connsiteX14" fmla="*/ 45547 w 61382"/>
                    <a:gd name="connsiteY14" fmla="*/ 16831 h 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382" h="33728">
                      <a:moveTo>
                        <a:pt x="45547" y="16831"/>
                      </a:moveTo>
                      <a:cubicBezTo>
                        <a:pt x="39515" y="14243"/>
                        <a:pt x="33698" y="11440"/>
                        <a:pt x="32837" y="10577"/>
                      </a:cubicBezTo>
                      <a:cubicBezTo>
                        <a:pt x="31975" y="9714"/>
                        <a:pt x="29174" y="9067"/>
                        <a:pt x="26589" y="9067"/>
                      </a:cubicBezTo>
                      <a:cubicBezTo>
                        <a:pt x="23788" y="9067"/>
                        <a:pt x="20557" y="7558"/>
                        <a:pt x="19049" y="5833"/>
                      </a:cubicBezTo>
                      <a:cubicBezTo>
                        <a:pt x="17541" y="4107"/>
                        <a:pt x="15602" y="3029"/>
                        <a:pt x="14740" y="3676"/>
                      </a:cubicBezTo>
                      <a:cubicBezTo>
                        <a:pt x="11940" y="5401"/>
                        <a:pt x="-340" y="226"/>
                        <a:pt x="-2494" y="-3656"/>
                      </a:cubicBezTo>
                      <a:cubicBezTo>
                        <a:pt x="-5510" y="-9479"/>
                        <a:pt x="-1848" y="-13361"/>
                        <a:pt x="5262" y="-11420"/>
                      </a:cubicBezTo>
                      <a:cubicBezTo>
                        <a:pt x="8708" y="-10342"/>
                        <a:pt x="13017" y="-9479"/>
                        <a:pt x="14740" y="-9048"/>
                      </a:cubicBezTo>
                      <a:cubicBezTo>
                        <a:pt x="16464" y="-8616"/>
                        <a:pt x="19695" y="-7538"/>
                        <a:pt x="22280" y="-6244"/>
                      </a:cubicBezTo>
                      <a:cubicBezTo>
                        <a:pt x="24650" y="-4950"/>
                        <a:pt x="30251" y="-2578"/>
                        <a:pt x="34775" y="-853"/>
                      </a:cubicBezTo>
                      <a:cubicBezTo>
                        <a:pt x="41669" y="1951"/>
                        <a:pt x="43823" y="4754"/>
                        <a:pt x="43177" y="11224"/>
                      </a:cubicBezTo>
                      <a:cubicBezTo>
                        <a:pt x="43177" y="11871"/>
                        <a:pt x="46409" y="12087"/>
                        <a:pt x="50502" y="11655"/>
                      </a:cubicBezTo>
                      <a:cubicBezTo>
                        <a:pt x="57180" y="10793"/>
                        <a:pt x="57826" y="11224"/>
                        <a:pt x="57826" y="16400"/>
                      </a:cubicBezTo>
                      <a:cubicBezTo>
                        <a:pt x="57826" y="19419"/>
                        <a:pt x="57611" y="22007"/>
                        <a:pt x="57396" y="21791"/>
                      </a:cubicBezTo>
                      <a:cubicBezTo>
                        <a:pt x="56965" y="21791"/>
                        <a:pt x="51794" y="19419"/>
                        <a:pt x="45547" y="16831"/>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3" name="Freeform: Shape 52">
                  <a:extLst>
                    <a:ext uri="{FF2B5EF4-FFF2-40B4-BE49-F238E27FC236}">
                      <a16:creationId xmlns:a16="http://schemas.microsoft.com/office/drawing/2014/main" id="{DED3B442-0400-6F73-ED23-FD86A6091147}"/>
                    </a:ext>
                  </a:extLst>
                </p:cNvPr>
                <p:cNvSpPr>
                  <a:spLocks/>
                </p:cNvSpPr>
                <p:nvPr/>
              </p:nvSpPr>
              <p:spPr>
                <a:xfrm flipV="1">
                  <a:off x="1521360" y="3994212"/>
                  <a:ext cx="172991" cy="62715"/>
                </a:xfrm>
                <a:custGeom>
                  <a:avLst/>
                  <a:gdLst>
                    <a:gd name="connsiteX0" fmla="*/ 35900 w 172991"/>
                    <a:gd name="connsiteY0" fmla="*/ 52784 h 62715"/>
                    <a:gd name="connsiteX1" fmla="*/ 20389 w 172991"/>
                    <a:gd name="connsiteY1" fmla="*/ 48471 h 62715"/>
                    <a:gd name="connsiteX2" fmla="*/ 6601 w 172991"/>
                    <a:gd name="connsiteY2" fmla="*/ 42001 h 62715"/>
                    <a:gd name="connsiteX3" fmla="*/ -508 w 172991"/>
                    <a:gd name="connsiteY3" fmla="*/ 37904 h 62715"/>
                    <a:gd name="connsiteX4" fmla="*/ -723 w 172991"/>
                    <a:gd name="connsiteY4" fmla="*/ 35747 h 62715"/>
                    <a:gd name="connsiteX5" fmla="*/ -2231 w 172991"/>
                    <a:gd name="connsiteY5" fmla="*/ 32297 h 62715"/>
                    <a:gd name="connsiteX6" fmla="*/ -2016 w 172991"/>
                    <a:gd name="connsiteY6" fmla="*/ 26690 h 62715"/>
                    <a:gd name="connsiteX7" fmla="*/ 8109 w 172991"/>
                    <a:gd name="connsiteY7" fmla="*/ 29493 h 62715"/>
                    <a:gd name="connsiteX8" fmla="*/ 16726 w 172991"/>
                    <a:gd name="connsiteY8" fmla="*/ 33591 h 62715"/>
                    <a:gd name="connsiteX9" fmla="*/ 25128 w 172991"/>
                    <a:gd name="connsiteY9" fmla="*/ 37904 h 62715"/>
                    <a:gd name="connsiteX10" fmla="*/ 38916 w 172991"/>
                    <a:gd name="connsiteY10" fmla="*/ 42001 h 62715"/>
                    <a:gd name="connsiteX11" fmla="*/ 44086 w 172991"/>
                    <a:gd name="connsiteY11" fmla="*/ 40707 h 62715"/>
                    <a:gd name="connsiteX12" fmla="*/ 40208 w 172991"/>
                    <a:gd name="connsiteY12" fmla="*/ 37904 h 62715"/>
                    <a:gd name="connsiteX13" fmla="*/ 59597 w 172991"/>
                    <a:gd name="connsiteY13" fmla="*/ 31434 h 62715"/>
                    <a:gd name="connsiteX14" fmla="*/ 73600 w 172991"/>
                    <a:gd name="connsiteY14" fmla="*/ 26043 h 62715"/>
                    <a:gd name="connsiteX15" fmla="*/ 89326 w 172991"/>
                    <a:gd name="connsiteY15" fmla="*/ 22161 h 62715"/>
                    <a:gd name="connsiteX16" fmla="*/ 94066 w 172991"/>
                    <a:gd name="connsiteY16" fmla="*/ 17848 h 62715"/>
                    <a:gd name="connsiteX17" fmla="*/ 97297 w 172991"/>
                    <a:gd name="connsiteY17" fmla="*/ 9868 h 62715"/>
                    <a:gd name="connsiteX18" fmla="*/ 100529 w 172991"/>
                    <a:gd name="connsiteY18" fmla="*/ 4477 h 62715"/>
                    <a:gd name="connsiteX19" fmla="*/ 103760 w 172991"/>
                    <a:gd name="connsiteY19" fmla="*/ -914 h 62715"/>
                    <a:gd name="connsiteX20" fmla="*/ 106130 w 172991"/>
                    <a:gd name="connsiteY20" fmla="*/ -6521 h 62715"/>
                    <a:gd name="connsiteX21" fmla="*/ 159772 w 172991"/>
                    <a:gd name="connsiteY21" fmla="*/ -5443 h 62715"/>
                    <a:gd name="connsiteX22" fmla="*/ 166020 w 172991"/>
                    <a:gd name="connsiteY22" fmla="*/ -2855 h 62715"/>
                    <a:gd name="connsiteX23" fmla="*/ 159772 w 172991"/>
                    <a:gd name="connsiteY23" fmla="*/ 2320 h 62715"/>
                    <a:gd name="connsiteX24" fmla="*/ 147708 w 172991"/>
                    <a:gd name="connsiteY24" fmla="*/ 7712 h 62715"/>
                    <a:gd name="connsiteX25" fmla="*/ 142322 w 172991"/>
                    <a:gd name="connsiteY25" fmla="*/ 11162 h 62715"/>
                    <a:gd name="connsiteX26" fmla="*/ 133274 w 172991"/>
                    <a:gd name="connsiteY26" fmla="*/ 17416 h 62715"/>
                    <a:gd name="connsiteX27" fmla="*/ 111300 w 172991"/>
                    <a:gd name="connsiteY27" fmla="*/ 36178 h 62715"/>
                    <a:gd name="connsiteX28" fmla="*/ 110008 w 172991"/>
                    <a:gd name="connsiteY28" fmla="*/ 37257 h 62715"/>
                    <a:gd name="connsiteX29" fmla="*/ 105484 w 172991"/>
                    <a:gd name="connsiteY29" fmla="*/ 38982 h 62715"/>
                    <a:gd name="connsiteX30" fmla="*/ 97513 w 172991"/>
                    <a:gd name="connsiteY30" fmla="*/ 39629 h 62715"/>
                    <a:gd name="connsiteX31" fmla="*/ 95358 w 172991"/>
                    <a:gd name="connsiteY31" fmla="*/ 38551 h 62715"/>
                    <a:gd name="connsiteX32" fmla="*/ 88465 w 172991"/>
                    <a:gd name="connsiteY32" fmla="*/ 40060 h 62715"/>
                    <a:gd name="connsiteX33" fmla="*/ 86095 w 172991"/>
                    <a:gd name="connsiteY33" fmla="*/ 42648 h 62715"/>
                    <a:gd name="connsiteX34" fmla="*/ 35900 w 172991"/>
                    <a:gd name="connsiteY34" fmla="*/ 52784 h 62715"/>
                    <a:gd name="connsiteX35" fmla="*/ 114532 w 172991"/>
                    <a:gd name="connsiteY35" fmla="*/ 3399 h 62715"/>
                    <a:gd name="connsiteX36" fmla="*/ 109361 w 172991"/>
                    <a:gd name="connsiteY36" fmla="*/ 1242 h 62715"/>
                    <a:gd name="connsiteX37" fmla="*/ 102683 w 172991"/>
                    <a:gd name="connsiteY37" fmla="*/ 3399 h 62715"/>
                    <a:gd name="connsiteX38" fmla="*/ 107853 w 172991"/>
                    <a:gd name="connsiteY38" fmla="*/ 5555 h 62715"/>
                    <a:gd name="connsiteX39" fmla="*/ 114532 w 172991"/>
                    <a:gd name="connsiteY39" fmla="*/ 3399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2991" h="62715">
                      <a:moveTo>
                        <a:pt x="35900" y="52784"/>
                      </a:moveTo>
                      <a:cubicBezTo>
                        <a:pt x="32884" y="51921"/>
                        <a:pt x="25990" y="49980"/>
                        <a:pt x="20389" y="48471"/>
                      </a:cubicBezTo>
                      <a:cubicBezTo>
                        <a:pt x="14788" y="47177"/>
                        <a:pt x="8540" y="44158"/>
                        <a:pt x="6601" y="42001"/>
                      </a:cubicBezTo>
                      <a:cubicBezTo>
                        <a:pt x="4662" y="39629"/>
                        <a:pt x="1431" y="37904"/>
                        <a:pt x="-508" y="37904"/>
                      </a:cubicBezTo>
                      <a:cubicBezTo>
                        <a:pt x="-3524" y="37904"/>
                        <a:pt x="-3524" y="37472"/>
                        <a:pt x="-723" y="35747"/>
                      </a:cubicBezTo>
                      <a:cubicBezTo>
                        <a:pt x="2077" y="34022"/>
                        <a:pt x="1646" y="33375"/>
                        <a:pt x="-2231" y="32297"/>
                      </a:cubicBezTo>
                      <a:cubicBezTo>
                        <a:pt x="-8694" y="30571"/>
                        <a:pt x="-8479" y="27983"/>
                        <a:pt x="-2016" y="26690"/>
                      </a:cubicBezTo>
                      <a:cubicBezTo>
                        <a:pt x="1000" y="26043"/>
                        <a:pt x="5309" y="27337"/>
                        <a:pt x="8109" y="29493"/>
                      </a:cubicBezTo>
                      <a:cubicBezTo>
                        <a:pt x="10910" y="31650"/>
                        <a:pt x="14788" y="33591"/>
                        <a:pt x="16726" y="33591"/>
                      </a:cubicBezTo>
                      <a:cubicBezTo>
                        <a:pt x="18665" y="33591"/>
                        <a:pt x="22328" y="35531"/>
                        <a:pt x="25128" y="37904"/>
                      </a:cubicBezTo>
                      <a:cubicBezTo>
                        <a:pt x="28575" y="40923"/>
                        <a:pt x="32884" y="42217"/>
                        <a:pt x="38916" y="42001"/>
                      </a:cubicBezTo>
                      <a:cubicBezTo>
                        <a:pt x="43871" y="41785"/>
                        <a:pt x="46025" y="41354"/>
                        <a:pt x="44086" y="40707"/>
                      </a:cubicBezTo>
                      <a:cubicBezTo>
                        <a:pt x="41932" y="40276"/>
                        <a:pt x="40208" y="38982"/>
                        <a:pt x="40208" y="37904"/>
                      </a:cubicBezTo>
                      <a:cubicBezTo>
                        <a:pt x="40208" y="35963"/>
                        <a:pt x="53565" y="31434"/>
                        <a:pt x="59597" y="31434"/>
                      </a:cubicBezTo>
                      <a:cubicBezTo>
                        <a:pt x="61321" y="31434"/>
                        <a:pt x="67783" y="29062"/>
                        <a:pt x="73600" y="26043"/>
                      </a:cubicBezTo>
                      <a:cubicBezTo>
                        <a:pt x="80063" y="23023"/>
                        <a:pt x="86310" y="21298"/>
                        <a:pt x="89326" y="22161"/>
                      </a:cubicBezTo>
                      <a:cubicBezTo>
                        <a:pt x="93204" y="23023"/>
                        <a:pt x="94066" y="22376"/>
                        <a:pt x="94066" y="17848"/>
                      </a:cubicBezTo>
                      <a:cubicBezTo>
                        <a:pt x="94066" y="15044"/>
                        <a:pt x="95574" y="11378"/>
                        <a:pt x="97297" y="9868"/>
                      </a:cubicBezTo>
                      <a:cubicBezTo>
                        <a:pt x="99021" y="8359"/>
                        <a:pt x="100529" y="5987"/>
                        <a:pt x="100529" y="4477"/>
                      </a:cubicBezTo>
                      <a:cubicBezTo>
                        <a:pt x="100529" y="2967"/>
                        <a:pt x="102037" y="595"/>
                        <a:pt x="103760" y="-914"/>
                      </a:cubicBezTo>
                      <a:cubicBezTo>
                        <a:pt x="105699" y="-2424"/>
                        <a:pt x="106776" y="-5012"/>
                        <a:pt x="106130" y="-6521"/>
                      </a:cubicBezTo>
                      <a:cubicBezTo>
                        <a:pt x="104622" y="-10188"/>
                        <a:pt x="150078" y="-9109"/>
                        <a:pt x="159772" y="-5443"/>
                      </a:cubicBezTo>
                      <a:lnTo>
                        <a:pt x="166020" y="-2855"/>
                      </a:lnTo>
                      <a:lnTo>
                        <a:pt x="159772" y="2320"/>
                      </a:lnTo>
                      <a:cubicBezTo>
                        <a:pt x="156110" y="5124"/>
                        <a:pt x="150724" y="7496"/>
                        <a:pt x="147708" y="7712"/>
                      </a:cubicBezTo>
                      <a:cubicBezTo>
                        <a:pt x="143830" y="7712"/>
                        <a:pt x="142107" y="8790"/>
                        <a:pt x="142322" y="11162"/>
                      </a:cubicBezTo>
                      <a:cubicBezTo>
                        <a:pt x="142538" y="13535"/>
                        <a:pt x="139522" y="15691"/>
                        <a:pt x="133274" y="17416"/>
                      </a:cubicBezTo>
                      <a:cubicBezTo>
                        <a:pt x="124226" y="20220"/>
                        <a:pt x="111300" y="31003"/>
                        <a:pt x="111300" y="36178"/>
                      </a:cubicBezTo>
                      <a:cubicBezTo>
                        <a:pt x="111300" y="37472"/>
                        <a:pt x="110654" y="38119"/>
                        <a:pt x="110008" y="37257"/>
                      </a:cubicBezTo>
                      <a:cubicBezTo>
                        <a:pt x="109146" y="36610"/>
                        <a:pt x="107207" y="37257"/>
                        <a:pt x="105484" y="38982"/>
                      </a:cubicBezTo>
                      <a:cubicBezTo>
                        <a:pt x="101821" y="42864"/>
                        <a:pt x="95358" y="43295"/>
                        <a:pt x="97513" y="39629"/>
                      </a:cubicBezTo>
                      <a:cubicBezTo>
                        <a:pt x="98590" y="37904"/>
                        <a:pt x="97944" y="37688"/>
                        <a:pt x="95358" y="38551"/>
                      </a:cubicBezTo>
                      <a:cubicBezTo>
                        <a:pt x="93204" y="39413"/>
                        <a:pt x="90188" y="40060"/>
                        <a:pt x="88465" y="40060"/>
                      </a:cubicBezTo>
                      <a:cubicBezTo>
                        <a:pt x="86741" y="40060"/>
                        <a:pt x="85664" y="41138"/>
                        <a:pt x="86095" y="42648"/>
                      </a:cubicBezTo>
                      <a:cubicBezTo>
                        <a:pt x="87388" y="49118"/>
                        <a:pt x="49041" y="56881"/>
                        <a:pt x="35900" y="52784"/>
                      </a:cubicBezTo>
                      <a:close/>
                      <a:moveTo>
                        <a:pt x="114532" y="3399"/>
                      </a:moveTo>
                      <a:cubicBezTo>
                        <a:pt x="115393" y="2105"/>
                        <a:pt x="113024" y="1242"/>
                        <a:pt x="109361" y="1242"/>
                      </a:cubicBezTo>
                      <a:cubicBezTo>
                        <a:pt x="105699" y="1242"/>
                        <a:pt x="102683" y="2320"/>
                        <a:pt x="102683" y="3399"/>
                      </a:cubicBezTo>
                      <a:cubicBezTo>
                        <a:pt x="102683" y="4693"/>
                        <a:pt x="105053" y="5555"/>
                        <a:pt x="107853" y="5555"/>
                      </a:cubicBezTo>
                      <a:cubicBezTo>
                        <a:pt x="110869" y="5555"/>
                        <a:pt x="113885" y="4693"/>
                        <a:pt x="114532" y="3399"/>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54" name="Freeform: Shape 53">
                  <a:extLst>
                    <a:ext uri="{FF2B5EF4-FFF2-40B4-BE49-F238E27FC236}">
                      <a16:creationId xmlns:a16="http://schemas.microsoft.com/office/drawing/2014/main" id="{79256038-FD88-F939-F661-3527605DC3AE}"/>
                    </a:ext>
                  </a:extLst>
                </p:cNvPr>
                <p:cNvSpPr>
                  <a:spLocks/>
                </p:cNvSpPr>
                <p:nvPr/>
              </p:nvSpPr>
              <p:spPr>
                <a:xfrm flipV="1">
                  <a:off x="1681923" y="4053083"/>
                  <a:ext cx="101546" cy="47941"/>
                </a:xfrm>
                <a:custGeom>
                  <a:avLst/>
                  <a:gdLst>
                    <a:gd name="connsiteX0" fmla="*/ 17381 w 101546"/>
                    <a:gd name="connsiteY0" fmla="*/ 36956 h 47941"/>
                    <a:gd name="connsiteX1" fmla="*/ 17381 w 101546"/>
                    <a:gd name="connsiteY1" fmla="*/ 30486 h 47941"/>
                    <a:gd name="connsiteX2" fmla="*/ 21259 w 101546"/>
                    <a:gd name="connsiteY2" fmla="*/ 24448 h 47941"/>
                    <a:gd name="connsiteX3" fmla="*/ 23844 w 101546"/>
                    <a:gd name="connsiteY3" fmla="*/ 15821 h 47941"/>
                    <a:gd name="connsiteX4" fmla="*/ 6825 w 101546"/>
                    <a:gd name="connsiteY4" fmla="*/ 12587 h 47941"/>
                    <a:gd name="connsiteX5" fmla="*/ -6747 w 101546"/>
                    <a:gd name="connsiteY5" fmla="*/ 10861 h 47941"/>
                    <a:gd name="connsiteX6" fmla="*/ -2007 w 101546"/>
                    <a:gd name="connsiteY6" fmla="*/ 3745 h 47941"/>
                    <a:gd name="connsiteX7" fmla="*/ 7472 w 101546"/>
                    <a:gd name="connsiteY7" fmla="*/ 2019 h 47941"/>
                    <a:gd name="connsiteX8" fmla="*/ 19320 w 101546"/>
                    <a:gd name="connsiteY8" fmla="*/ 3529 h 47941"/>
                    <a:gd name="connsiteX9" fmla="*/ 36770 w 101546"/>
                    <a:gd name="connsiteY9" fmla="*/ -2509 h 47941"/>
                    <a:gd name="connsiteX10" fmla="*/ 41079 w 101546"/>
                    <a:gd name="connsiteY10" fmla="*/ -8548 h 47941"/>
                    <a:gd name="connsiteX11" fmla="*/ 46464 w 101546"/>
                    <a:gd name="connsiteY11" fmla="*/ -1000 h 47941"/>
                    <a:gd name="connsiteX12" fmla="*/ 56159 w 101546"/>
                    <a:gd name="connsiteY12" fmla="*/ 4607 h 47941"/>
                    <a:gd name="connsiteX13" fmla="*/ 62837 w 101546"/>
                    <a:gd name="connsiteY13" fmla="*/ 5686 h 47941"/>
                    <a:gd name="connsiteX14" fmla="*/ 83303 w 101546"/>
                    <a:gd name="connsiteY14" fmla="*/ 4607 h 47941"/>
                    <a:gd name="connsiteX15" fmla="*/ 87612 w 101546"/>
                    <a:gd name="connsiteY15" fmla="*/ 2451 h 47941"/>
                    <a:gd name="connsiteX16" fmla="*/ 89550 w 101546"/>
                    <a:gd name="connsiteY16" fmla="*/ 3960 h 47941"/>
                    <a:gd name="connsiteX17" fmla="*/ 91920 w 101546"/>
                    <a:gd name="connsiteY17" fmla="*/ 8058 h 47941"/>
                    <a:gd name="connsiteX18" fmla="*/ 87612 w 101546"/>
                    <a:gd name="connsiteY18" fmla="*/ 18625 h 47941"/>
                    <a:gd name="connsiteX19" fmla="*/ 75332 w 101546"/>
                    <a:gd name="connsiteY19" fmla="*/ 26173 h 47941"/>
                    <a:gd name="connsiteX20" fmla="*/ 70808 w 101546"/>
                    <a:gd name="connsiteY20" fmla="*/ 29192 h 47941"/>
                    <a:gd name="connsiteX21" fmla="*/ 41510 w 101546"/>
                    <a:gd name="connsiteY21" fmla="*/ 35877 h 47941"/>
                    <a:gd name="connsiteX22" fmla="*/ 28153 w 101546"/>
                    <a:gd name="connsiteY22" fmla="*/ 37603 h 47941"/>
                    <a:gd name="connsiteX23" fmla="*/ 17381 w 101546"/>
                    <a:gd name="connsiteY23" fmla="*/ 36956 h 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1546" h="47941">
                      <a:moveTo>
                        <a:pt x="17381" y="36956"/>
                      </a:moveTo>
                      <a:cubicBezTo>
                        <a:pt x="10272" y="33505"/>
                        <a:pt x="10057" y="30486"/>
                        <a:pt x="17381" y="30486"/>
                      </a:cubicBezTo>
                      <a:cubicBezTo>
                        <a:pt x="20182" y="30486"/>
                        <a:pt x="21259" y="28761"/>
                        <a:pt x="21259" y="24448"/>
                      </a:cubicBezTo>
                      <a:cubicBezTo>
                        <a:pt x="21259" y="21213"/>
                        <a:pt x="22336" y="17331"/>
                        <a:pt x="23844" y="15821"/>
                      </a:cubicBezTo>
                      <a:cubicBezTo>
                        <a:pt x="27937" y="11724"/>
                        <a:pt x="19967" y="10214"/>
                        <a:pt x="6825" y="12587"/>
                      </a:cubicBezTo>
                      <a:cubicBezTo>
                        <a:pt x="-3515" y="14527"/>
                        <a:pt x="-5023" y="14312"/>
                        <a:pt x="-6747" y="10861"/>
                      </a:cubicBezTo>
                      <a:cubicBezTo>
                        <a:pt x="-8470" y="7842"/>
                        <a:pt x="-7609" y="6333"/>
                        <a:pt x="-2007" y="3745"/>
                      </a:cubicBezTo>
                      <a:cubicBezTo>
                        <a:pt x="5317" y="79"/>
                        <a:pt x="9195" y="-784"/>
                        <a:pt x="7472" y="2019"/>
                      </a:cubicBezTo>
                      <a:cubicBezTo>
                        <a:pt x="7041" y="2882"/>
                        <a:pt x="12211" y="3745"/>
                        <a:pt x="19320" y="3529"/>
                      </a:cubicBezTo>
                      <a:cubicBezTo>
                        <a:pt x="31169" y="3529"/>
                        <a:pt x="32892" y="2882"/>
                        <a:pt x="36770" y="-2509"/>
                      </a:cubicBezTo>
                      <a:lnTo>
                        <a:pt x="41079" y="-8548"/>
                      </a:lnTo>
                      <a:lnTo>
                        <a:pt x="46464" y="-1000"/>
                      </a:lnTo>
                      <a:cubicBezTo>
                        <a:pt x="51635" y="6764"/>
                        <a:pt x="54651" y="8489"/>
                        <a:pt x="56159" y="4607"/>
                      </a:cubicBezTo>
                      <a:cubicBezTo>
                        <a:pt x="56590" y="3313"/>
                        <a:pt x="59175" y="3745"/>
                        <a:pt x="62837" y="5686"/>
                      </a:cubicBezTo>
                      <a:cubicBezTo>
                        <a:pt x="69085" y="8920"/>
                        <a:pt x="82226" y="8273"/>
                        <a:pt x="83303" y="4607"/>
                      </a:cubicBezTo>
                      <a:cubicBezTo>
                        <a:pt x="83734" y="3529"/>
                        <a:pt x="85673" y="2451"/>
                        <a:pt x="87612" y="2451"/>
                      </a:cubicBezTo>
                      <a:cubicBezTo>
                        <a:pt x="89335" y="2451"/>
                        <a:pt x="90197" y="3098"/>
                        <a:pt x="89550" y="3960"/>
                      </a:cubicBezTo>
                      <a:cubicBezTo>
                        <a:pt x="88689" y="4607"/>
                        <a:pt x="89766" y="6548"/>
                        <a:pt x="91920" y="8058"/>
                      </a:cubicBezTo>
                      <a:cubicBezTo>
                        <a:pt x="95367" y="10646"/>
                        <a:pt x="94936" y="11508"/>
                        <a:pt x="87612" y="18625"/>
                      </a:cubicBezTo>
                      <a:cubicBezTo>
                        <a:pt x="83303" y="22722"/>
                        <a:pt x="77702" y="26173"/>
                        <a:pt x="75332" y="26173"/>
                      </a:cubicBezTo>
                      <a:cubicBezTo>
                        <a:pt x="72747" y="26173"/>
                        <a:pt x="70808" y="27467"/>
                        <a:pt x="70808" y="29192"/>
                      </a:cubicBezTo>
                      <a:cubicBezTo>
                        <a:pt x="70808" y="33505"/>
                        <a:pt x="53143" y="37818"/>
                        <a:pt x="41510" y="35877"/>
                      </a:cubicBezTo>
                      <a:cubicBezTo>
                        <a:pt x="34400" y="34799"/>
                        <a:pt x="30738" y="35230"/>
                        <a:pt x="28153" y="37603"/>
                      </a:cubicBezTo>
                      <a:cubicBezTo>
                        <a:pt x="24921" y="40190"/>
                        <a:pt x="23413" y="39975"/>
                        <a:pt x="17381" y="36956"/>
                      </a:cubicBezTo>
                      <a:close/>
                    </a:path>
                  </a:pathLst>
                </a:custGeom>
                <a:grpFill/>
                <a:ln w="317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grpSp>
        <p:sp>
          <p:nvSpPr>
            <p:cNvPr id="188" name="TextBox 187">
              <a:extLst>
                <a:ext uri="{FF2B5EF4-FFF2-40B4-BE49-F238E27FC236}">
                  <a16:creationId xmlns:a16="http://schemas.microsoft.com/office/drawing/2014/main" id="{0C6091B2-258D-485E-4C58-DB3E428EB100}"/>
                </a:ext>
              </a:extLst>
            </p:cNvPr>
            <p:cNvSpPr txBox="1"/>
            <p:nvPr/>
          </p:nvSpPr>
          <p:spPr>
            <a:xfrm>
              <a:off x="2579298" y="5570155"/>
              <a:ext cx="2814200" cy="1707197"/>
            </a:xfrm>
            <a:prstGeom prst="rect">
              <a:avLst/>
            </a:prstGeom>
            <a:noFill/>
          </p:spPr>
          <p:txBody>
            <a:bodyPr wrap="square" rtlCol="0">
              <a:spAutoFit/>
            </a:bodyPr>
            <a:lstStyle/>
            <a:p>
              <a:pPr algn="ctr">
                <a:lnSpc>
                  <a:spcPct val="120000"/>
                </a:lnSpc>
              </a:pPr>
              <a:r>
                <a:rPr lang="en-US" sz="1400" dirty="0">
                  <a:solidFill>
                    <a:schemeClr val="bg1"/>
                  </a:solidFill>
                </a:rPr>
                <a:t>40949 trending videos from </a:t>
              </a:r>
            </a:p>
            <a:p>
              <a:pPr algn="ctr">
                <a:lnSpc>
                  <a:spcPct val="120000"/>
                </a:lnSpc>
              </a:pPr>
              <a:r>
                <a:rPr lang="en-US" sz="1400" dirty="0">
                  <a:solidFill>
                    <a:schemeClr val="bg1"/>
                  </a:solidFill>
                </a:rPr>
                <a:t>2006-07-23 to 2018-06-14</a:t>
              </a:r>
              <a:endParaRPr lang="en-IN" sz="1400" dirty="0">
                <a:solidFill>
                  <a:schemeClr val="bg1"/>
                </a:solidFill>
              </a:endParaRPr>
            </a:p>
          </p:txBody>
        </p:sp>
        <p:cxnSp>
          <p:nvCxnSpPr>
            <p:cNvPr id="182" name="Straight Connector 181">
              <a:extLst>
                <a:ext uri="{FF2B5EF4-FFF2-40B4-BE49-F238E27FC236}">
                  <a16:creationId xmlns:a16="http://schemas.microsoft.com/office/drawing/2014/main" id="{0CCA58A4-3938-FEB0-8B3D-0EE4FDACCB14}"/>
                </a:ext>
              </a:extLst>
            </p:cNvPr>
            <p:cNvCxnSpPr>
              <a:cxnSpLocks/>
            </p:cNvCxnSpPr>
            <p:nvPr/>
          </p:nvCxnSpPr>
          <p:spPr>
            <a:xfrm flipV="1">
              <a:off x="4015341" y="2686027"/>
              <a:ext cx="0" cy="2275438"/>
            </a:xfrm>
            <a:prstGeom prst="line">
              <a:avLst/>
            </a:prstGeom>
            <a:ln w="25400" cap="rnd">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728DA2A-6FB1-0329-0B24-23DE930367C7}"/>
                </a:ext>
              </a:extLst>
            </p:cNvPr>
            <p:cNvCxnSpPr>
              <a:cxnSpLocks/>
            </p:cNvCxnSpPr>
            <p:nvPr/>
          </p:nvCxnSpPr>
          <p:spPr>
            <a:xfrm>
              <a:off x="4011453" y="2684733"/>
              <a:ext cx="614689" cy="2592"/>
            </a:xfrm>
            <a:prstGeom prst="line">
              <a:avLst/>
            </a:prstGeom>
            <a:ln w="25400" cap="rnd">
              <a:solidFill>
                <a:srgbClr val="FF000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7AFAEDA6-44C7-1FFE-01D7-37D24AA9DD2D}"/>
                </a:ext>
              </a:extLst>
            </p:cNvPr>
            <p:cNvGrpSpPr/>
            <p:nvPr/>
          </p:nvGrpSpPr>
          <p:grpSpPr>
            <a:xfrm>
              <a:off x="5292783" y="4507129"/>
              <a:ext cx="3127065" cy="2407042"/>
              <a:chOff x="5329984" y="1485674"/>
              <a:chExt cx="3127065" cy="2534406"/>
            </a:xfrm>
          </p:grpSpPr>
          <p:sp>
            <p:nvSpPr>
              <p:cNvPr id="203" name="Oval 202">
                <a:extLst>
                  <a:ext uri="{FF2B5EF4-FFF2-40B4-BE49-F238E27FC236}">
                    <a16:creationId xmlns:a16="http://schemas.microsoft.com/office/drawing/2014/main" id="{53E5CC38-3D0F-1AFB-D657-A327240C517C}"/>
                  </a:ext>
                </a:extLst>
              </p:cNvPr>
              <p:cNvSpPr/>
              <p:nvPr/>
            </p:nvSpPr>
            <p:spPr>
              <a:xfrm>
                <a:off x="6287039" y="1485674"/>
                <a:ext cx="1106347" cy="77807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CA</a:t>
                </a:r>
                <a:endParaRPr lang="en-IN" sz="4000" b="1" dirty="0"/>
              </a:p>
            </p:txBody>
          </p:sp>
          <p:sp>
            <p:nvSpPr>
              <p:cNvPr id="204" name="TextBox 203">
                <a:extLst>
                  <a:ext uri="{FF2B5EF4-FFF2-40B4-BE49-F238E27FC236}">
                    <a16:creationId xmlns:a16="http://schemas.microsoft.com/office/drawing/2014/main" id="{09482EE2-BCE5-D492-9893-8EA63564626D}"/>
                  </a:ext>
                </a:extLst>
              </p:cNvPr>
              <p:cNvSpPr txBox="1"/>
              <p:nvPr/>
            </p:nvSpPr>
            <p:spPr>
              <a:xfrm>
                <a:off x="5329984" y="2224110"/>
                <a:ext cx="3127065" cy="1795970"/>
              </a:xfrm>
              <a:prstGeom prst="rect">
                <a:avLst/>
              </a:prstGeom>
              <a:noFill/>
            </p:spPr>
            <p:txBody>
              <a:bodyPr wrap="square" rtlCol="0">
                <a:spAutoFit/>
              </a:bodyPr>
              <a:lstStyle/>
              <a:p>
                <a:pPr algn="ctr">
                  <a:lnSpc>
                    <a:spcPct val="120000"/>
                  </a:lnSpc>
                </a:pPr>
                <a:r>
                  <a:rPr lang="en-US" sz="1400" dirty="0">
                    <a:solidFill>
                      <a:schemeClr val="bg1"/>
                    </a:solidFill>
                  </a:rPr>
                  <a:t>40881 trending videos from </a:t>
                </a:r>
              </a:p>
              <a:p>
                <a:pPr algn="ctr">
                  <a:lnSpc>
                    <a:spcPct val="120000"/>
                  </a:lnSpc>
                </a:pPr>
                <a:r>
                  <a:rPr lang="en-US" sz="1400" dirty="0">
                    <a:solidFill>
                      <a:schemeClr val="bg1"/>
                    </a:solidFill>
                  </a:rPr>
                  <a:t>2008-01-13 to</a:t>
                </a:r>
              </a:p>
              <a:p>
                <a:pPr algn="ctr">
                  <a:lnSpc>
                    <a:spcPct val="120000"/>
                  </a:lnSpc>
                </a:pPr>
                <a:r>
                  <a:rPr lang="en-US" sz="1400" dirty="0">
                    <a:solidFill>
                      <a:schemeClr val="bg1"/>
                    </a:solidFill>
                  </a:rPr>
                  <a:t> 2018-06-14</a:t>
                </a:r>
                <a:endParaRPr lang="en-IN" sz="1050" dirty="0">
                  <a:solidFill>
                    <a:schemeClr val="bg1"/>
                  </a:solidFill>
                  <a:latin typeface="Inter" panose="02000503000000020004" pitchFamily="2" charset="0"/>
                  <a:ea typeface="Inter" panose="02000503000000020004" pitchFamily="2" charset="0"/>
                </a:endParaRPr>
              </a:p>
            </p:txBody>
          </p:sp>
        </p:grpSp>
        <p:cxnSp>
          <p:nvCxnSpPr>
            <p:cNvPr id="201" name="Straight Connector 200">
              <a:extLst>
                <a:ext uri="{FF2B5EF4-FFF2-40B4-BE49-F238E27FC236}">
                  <a16:creationId xmlns:a16="http://schemas.microsoft.com/office/drawing/2014/main" id="{6F29058D-4D1F-01E9-AF0E-34752BF8DDBF}"/>
                </a:ext>
              </a:extLst>
            </p:cNvPr>
            <p:cNvCxnSpPr>
              <a:cxnSpLocks/>
              <a:endCxn id="50" idx="669"/>
            </p:cNvCxnSpPr>
            <p:nvPr/>
          </p:nvCxnSpPr>
          <p:spPr>
            <a:xfrm flipH="1">
              <a:off x="5420456" y="2048715"/>
              <a:ext cx="1248306" cy="11633"/>
            </a:xfrm>
            <a:prstGeom prst="line">
              <a:avLst/>
            </a:prstGeom>
            <a:ln w="25400" cap="rnd">
              <a:solidFill>
                <a:srgbClr val="FF0000"/>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2DADC0B-9C39-7DCF-213F-4903A604C7E6}"/>
                </a:ext>
              </a:extLst>
            </p:cNvPr>
            <p:cNvCxnSpPr>
              <a:cxnSpLocks/>
            </p:cNvCxnSpPr>
            <p:nvPr/>
          </p:nvCxnSpPr>
          <p:spPr>
            <a:xfrm>
              <a:off x="6668762" y="2048715"/>
              <a:ext cx="0" cy="2551052"/>
            </a:xfrm>
            <a:prstGeom prst="line">
              <a:avLst/>
            </a:prstGeom>
            <a:ln w="25400" cap="rnd">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F884993C-627D-4401-65B4-3809E817ADBD}"/>
              </a:ext>
            </a:extLst>
          </p:cNvPr>
          <p:cNvSpPr/>
          <p:nvPr/>
        </p:nvSpPr>
        <p:spPr>
          <a:xfrm>
            <a:off x="3249271" y="2944878"/>
            <a:ext cx="558243" cy="49225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US</a:t>
            </a:r>
            <a:endParaRPr lang="en-IN" sz="4000" b="1" dirty="0"/>
          </a:p>
        </p:txBody>
      </p:sp>
      <p:pic>
        <p:nvPicPr>
          <p:cNvPr id="14" name="Picture 13">
            <a:extLst>
              <a:ext uri="{FF2B5EF4-FFF2-40B4-BE49-F238E27FC236}">
                <a16:creationId xmlns:a16="http://schemas.microsoft.com/office/drawing/2014/main" id="{D8E43D16-387D-CF99-1AB1-34831AA6E855}"/>
              </a:ext>
            </a:extLst>
          </p:cNvPr>
          <p:cNvPicPr>
            <a:picLocks noChangeAspect="1"/>
          </p:cNvPicPr>
          <p:nvPr/>
        </p:nvPicPr>
        <p:blipFill>
          <a:blip r:embed="rId2"/>
          <a:stretch>
            <a:fillRect/>
          </a:stretch>
        </p:blipFill>
        <p:spPr>
          <a:xfrm>
            <a:off x="7538489" y="161215"/>
            <a:ext cx="4320133" cy="6489842"/>
          </a:xfrm>
          <a:prstGeom prst="rect">
            <a:avLst/>
          </a:prstGeom>
        </p:spPr>
      </p:pic>
      <p:pic>
        <p:nvPicPr>
          <p:cNvPr id="16" name="Picture 15">
            <a:extLst>
              <a:ext uri="{FF2B5EF4-FFF2-40B4-BE49-F238E27FC236}">
                <a16:creationId xmlns:a16="http://schemas.microsoft.com/office/drawing/2014/main" id="{C7AEACA0-D080-C3D4-E8AD-D9136DCAFAA9}"/>
              </a:ext>
            </a:extLst>
          </p:cNvPr>
          <p:cNvPicPr>
            <a:picLocks noChangeAspect="1"/>
          </p:cNvPicPr>
          <p:nvPr/>
        </p:nvPicPr>
        <p:blipFill>
          <a:blip r:embed="rId3"/>
          <a:stretch>
            <a:fillRect/>
          </a:stretch>
        </p:blipFill>
        <p:spPr>
          <a:xfrm>
            <a:off x="453981" y="4755583"/>
            <a:ext cx="2238850" cy="1895469"/>
          </a:xfrm>
          <a:prstGeom prst="rect">
            <a:avLst/>
          </a:prstGeom>
        </p:spPr>
      </p:pic>
      <p:pic>
        <p:nvPicPr>
          <p:cNvPr id="18" name="Picture 17">
            <a:extLst>
              <a:ext uri="{FF2B5EF4-FFF2-40B4-BE49-F238E27FC236}">
                <a16:creationId xmlns:a16="http://schemas.microsoft.com/office/drawing/2014/main" id="{22B8B8C7-A6B2-DFF8-D5DA-6749818152B6}"/>
              </a:ext>
            </a:extLst>
          </p:cNvPr>
          <p:cNvPicPr>
            <a:picLocks noChangeAspect="1"/>
          </p:cNvPicPr>
          <p:nvPr/>
        </p:nvPicPr>
        <p:blipFill>
          <a:blip r:embed="rId4"/>
          <a:stretch>
            <a:fillRect/>
          </a:stretch>
        </p:blipFill>
        <p:spPr>
          <a:xfrm>
            <a:off x="2798379" y="4748578"/>
            <a:ext cx="2194560" cy="1927931"/>
          </a:xfrm>
          <a:prstGeom prst="rect">
            <a:avLst/>
          </a:prstGeom>
        </p:spPr>
      </p:pic>
      <p:pic>
        <p:nvPicPr>
          <p:cNvPr id="20" name="Picture 19">
            <a:extLst>
              <a:ext uri="{FF2B5EF4-FFF2-40B4-BE49-F238E27FC236}">
                <a16:creationId xmlns:a16="http://schemas.microsoft.com/office/drawing/2014/main" id="{B9C64AF0-1ADD-068F-9EE3-3B150A88747C}"/>
              </a:ext>
            </a:extLst>
          </p:cNvPr>
          <p:cNvPicPr>
            <a:picLocks noChangeAspect="1"/>
          </p:cNvPicPr>
          <p:nvPr/>
        </p:nvPicPr>
        <p:blipFill>
          <a:blip r:embed="rId5"/>
          <a:stretch>
            <a:fillRect/>
          </a:stretch>
        </p:blipFill>
        <p:spPr>
          <a:xfrm>
            <a:off x="5096307" y="4740934"/>
            <a:ext cx="2194560" cy="1935575"/>
          </a:xfrm>
          <a:prstGeom prst="rect">
            <a:avLst/>
          </a:prstGeom>
        </p:spPr>
      </p:pic>
    </p:spTree>
    <p:extLst>
      <p:ext uri="{BB962C8B-B14F-4D97-AF65-F5344CB8AC3E}">
        <p14:creationId xmlns:p14="http://schemas.microsoft.com/office/powerpoint/2010/main" val="354718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6FD7ABA1-788D-CE61-C28D-34980D6C5DA3}"/>
              </a:ext>
            </a:extLst>
          </p:cNvPr>
          <p:cNvSpPr/>
          <p:nvPr/>
        </p:nvSpPr>
        <p:spPr>
          <a:xfrm>
            <a:off x="-282733" y="1694220"/>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C7FEAFD-9234-4FCB-1ADF-2C7C952BA7AB}"/>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 name="TextBox 5">
            <a:extLst>
              <a:ext uri="{FF2B5EF4-FFF2-40B4-BE49-F238E27FC236}">
                <a16:creationId xmlns:a16="http://schemas.microsoft.com/office/drawing/2014/main" id="{2CD007CA-55A0-6421-6994-54A3A7967B19}"/>
              </a:ext>
            </a:extLst>
          </p:cNvPr>
          <p:cNvSpPr txBox="1"/>
          <p:nvPr/>
        </p:nvSpPr>
        <p:spPr>
          <a:xfrm>
            <a:off x="1041124" y="1718759"/>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sp>
        <p:nvSpPr>
          <p:cNvPr id="7" name="TextBox 6">
            <a:extLst>
              <a:ext uri="{FF2B5EF4-FFF2-40B4-BE49-F238E27FC236}">
                <a16:creationId xmlns:a16="http://schemas.microsoft.com/office/drawing/2014/main" id="{069560D1-10E1-C764-6BA3-4018393296BE}"/>
              </a:ext>
            </a:extLst>
          </p:cNvPr>
          <p:cNvSpPr txBox="1"/>
          <p:nvPr/>
        </p:nvSpPr>
        <p:spPr>
          <a:xfrm>
            <a:off x="1106846" y="2359849"/>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8" name="TextBox 7">
            <a:extLst>
              <a:ext uri="{FF2B5EF4-FFF2-40B4-BE49-F238E27FC236}">
                <a16:creationId xmlns:a16="http://schemas.microsoft.com/office/drawing/2014/main" id="{48D92E5D-0C48-C7EF-925D-69CA315B3B9C}"/>
              </a:ext>
            </a:extLst>
          </p:cNvPr>
          <p:cNvSpPr txBox="1"/>
          <p:nvPr/>
        </p:nvSpPr>
        <p:spPr>
          <a:xfrm>
            <a:off x="1106846" y="4555554"/>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31E4281B-F3DA-4972-56E9-AE69DECBD5FD}"/>
              </a:ext>
            </a:extLst>
          </p:cNvPr>
          <p:cNvSpPr txBox="1"/>
          <p:nvPr/>
        </p:nvSpPr>
        <p:spPr>
          <a:xfrm>
            <a:off x="1106846" y="5118831"/>
            <a:ext cx="1334020"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0" name="TextBox 9">
            <a:extLst>
              <a:ext uri="{FF2B5EF4-FFF2-40B4-BE49-F238E27FC236}">
                <a16:creationId xmlns:a16="http://schemas.microsoft.com/office/drawing/2014/main" id="{11FB213B-6056-44B4-A8A2-9D696E773018}"/>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40571D0D-CB15-3D1C-3870-7513A31C6844}"/>
              </a:ext>
            </a:extLst>
          </p:cNvPr>
          <p:cNvSpPr txBox="1"/>
          <p:nvPr/>
        </p:nvSpPr>
        <p:spPr>
          <a:xfrm>
            <a:off x="1106846" y="3429000"/>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C4479950-5640-6FE4-E58F-094865156687}"/>
              </a:ext>
            </a:extLst>
          </p:cNvPr>
          <p:cNvSpPr txBox="1"/>
          <p:nvPr/>
        </p:nvSpPr>
        <p:spPr>
          <a:xfrm>
            <a:off x="1106846" y="3992277"/>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grpSp>
        <p:nvGrpSpPr>
          <p:cNvPr id="67" name="Group 66">
            <a:extLst>
              <a:ext uri="{FF2B5EF4-FFF2-40B4-BE49-F238E27FC236}">
                <a16:creationId xmlns:a16="http://schemas.microsoft.com/office/drawing/2014/main" id="{0669FCB5-9D61-40DE-591D-2E1A6F11E9A8}"/>
              </a:ext>
            </a:extLst>
          </p:cNvPr>
          <p:cNvGrpSpPr/>
          <p:nvPr/>
        </p:nvGrpSpPr>
        <p:grpSpPr>
          <a:xfrm>
            <a:off x="659153" y="1841959"/>
            <a:ext cx="276820" cy="276821"/>
            <a:chOff x="5386047" y="664368"/>
            <a:chExt cx="720001" cy="720002"/>
          </a:xfrm>
          <a:solidFill>
            <a:schemeClr val="bg1"/>
          </a:solidFill>
        </p:grpSpPr>
        <p:sp>
          <p:nvSpPr>
            <p:cNvPr id="38" name="Freeform: Shape 37">
              <a:extLst>
                <a:ext uri="{FF2B5EF4-FFF2-40B4-BE49-F238E27FC236}">
                  <a16:creationId xmlns:a16="http://schemas.microsoft.com/office/drawing/2014/main" id="{A0C4D79D-44D4-289E-C9EA-DDC7BC1C8A44}"/>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3EACB29-6A7C-E6E7-2DFB-19F285E2C795}"/>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03D1EB6-810E-A771-B360-B85008C558EC}"/>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B8B4AB0-9572-E827-C640-C5C44993639A}"/>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3E000BC-D328-81F2-B622-EF6FEA48D246}"/>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C7A14C3-FFA6-2ED6-90D5-110C619AB193}"/>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44" name="Graphic 16">
            <a:extLst>
              <a:ext uri="{FF2B5EF4-FFF2-40B4-BE49-F238E27FC236}">
                <a16:creationId xmlns:a16="http://schemas.microsoft.com/office/drawing/2014/main" id="{6B942EC9-255C-C3C6-8733-B805DFCB5C2C}"/>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45" name="Graphic 17">
            <a:extLst>
              <a:ext uri="{FF2B5EF4-FFF2-40B4-BE49-F238E27FC236}">
                <a16:creationId xmlns:a16="http://schemas.microsoft.com/office/drawing/2014/main" id="{D6BCE540-1092-8D94-2EBE-2C64CEE9BDFF}"/>
              </a:ext>
            </a:extLst>
          </p:cNvPr>
          <p:cNvGrpSpPr/>
          <p:nvPr/>
        </p:nvGrpSpPr>
        <p:grpSpPr>
          <a:xfrm>
            <a:off x="695849" y="5155105"/>
            <a:ext cx="221404" cy="266006"/>
            <a:chOff x="7512790" y="678430"/>
            <a:chExt cx="575867" cy="691875"/>
          </a:xfrm>
          <a:noFill/>
        </p:grpSpPr>
        <p:sp>
          <p:nvSpPr>
            <p:cNvPr id="46" name="Freeform: Shape 45">
              <a:extLst>
                <a:ext uri="{FF2B5EF4-FFF2-40B4-BE49-F238E27FC236}">
                  <a16:creationId xmlns:a16="http://schemas.microsoft.com/office/drawing/2014/main" id="{38308F87-7811-B5C4-2D6A-5252E231BCF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47" name="Freeform: Shape 46">
              <a:extLst>
                <a:ext uri="{FF2B5EF4-FFF2-40B4-BE49-F238E27FC236}">
                  <a16:creationId xmlns:a16="http://schemas.microsoft.com/office/drawing/2014/main" id="{9F19F91A-919D-91BA-76A1-4BCADCDB7289}"/>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8" name="Freeform: Shape 47">
              <a:extLst>
                <a:ext uri="{FF2B5EF4-FFF2-40B4-BE49-F238E27FC236}">
                  <a16:creationId xmlns:a16="http://schemas.microsoft.com/office/drawing/2014/main" id="{A7298067-E1F1-0A8F-14F5-FA8493BCF580}"/>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9" name="Freeform: Shape 48">
              <a:extLst>
                <a:ext uri="{FF2B5EF4-FFF2-40B4-BE49-F238E27FC236}">
                  <a16:creationId xmlns:a16="http://schemas.microsoft.com/office/drawing/2014/main" id="{9C76060A-1574-A0B2-E0F5-E46FB8431D8B}"/>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50" name="Freeform: Shape 49">
              <a:extLst>
                <a:ext uri="{FF2B5EF4-FFF2-40B4-BE49-F238E27FC236}">
                  <a16:creationId xmlns:a16="http://schemas.microsoft.com/office/drawing/2014/main" id="{1C979654-BE3E-E8D6-63BE-793534090EA7}"/>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A5B6FB99-BCF6-F277-66D9-2BE40930B88A}"/>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65" name="Group 64">
            <a:extLst>
              <a:ext uri="{FF2B5EF4-FFF2-40B4-BE49-F238E27FC236}">
                <a16:creationId xmlns:a16="http://schemas.microsoft.com/office/drawing/2014/main" id="{2D0934A4-F64B-F221-AFA8-23B62618A8F0}"/>
              </a:ext>
            </a:extLst>
          </p:cNvPr>
          <p:cNvGrpSpPr/>
          <p:nvPr/>
        </p:nvGrpSpPr>
        <p:grpSpPr>
          <a:xfrm>
            <a:off x="659153" y="5756767"/>
            <a:ext cx="276820" cy="189232"/>
            <a:chOff x="9495402" y="664368"/>
            <a:chExt cx="720000" cy="492187"/>
          </a:xfrm>
          <a:solidFill>
            <a:schemeClr val="bg1"/>
          </a:solidFill>
        </p:grpSpPr>
        <p:sp>
          <p:nvSpPr>
            <p:cNvPr id="60" name="Freeform: Shape 59">
              <a:extLst>
                <a:ext uri="{FF2B5EF4-FFF2-40B4-BE49-F238E27FC236}">
                  <a16:creationId xmlns:a16="http://schemas.microsoft.com/office/drawing/2014/main" id="{FE742CCF-2071-C40A-0414-6F99CFBA52AC}"/>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C5F5B1B-3D41-2F84-583F-3A1CC10EE40E}"/>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E4B02F34-8D45-A5F3-BABE-0AED5506CB35}"/>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4F682F4-1B05-BCCD-8014-369EC15593A0}"/>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22" name="Graphic 13">
            <a:extLst>
              <a:ext uri="{FF2B5EF4-FFF2-40B4-BE49-F238E27FC236}">
                <a16:creationId xmlns:a16="http://schemas.microsoft.com/office/drawing/2014/main" id="{A488EE82-DB43-B2AD-A9EE-211FD8D909F5}"/>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23" name="Graphic 14">
            <a:extLst>
              <a:ext uri="{FF2B5EF4-FFF2-40B4-BE49-F238E27FC236}">
                <a16:creationId xmlns:a16="http://schemas.microsoft.com/office/drawing/2014/main" id="{A035B61A-3388-CBF7-F4B6-F996A41D4E2C}"/>
              </a:ext>
            </a:extLst>
          </p:cNvPr>
          <p:cNvGrpSpPr/>
          <p:nvPr/>
        </p:nvGrpSpPr>
        <p:grpSpPr>
          <a:xfrm>
            <a:off x="666400" y="2433793"/>
            <a:ext cx="265877" cy="222417"/>
            <a:chOff x="4372762" y="734944"/>
            <a:chExt cx="691535" cy="578497"/>
          </a:xfrm>
          <a:noFill/>
        </p:grpSpPr>
        <p:sp>
          <p:nvSpPr>
            <p:cNvPr id="24" name="Freeform: Shape 23">
              <a:extLst>
                <a:ext uri="{FF2B5EF4-FFF2-40B4-BE49-F238E27FC236}">
                  <a16:creationId xmlns:a16="http://schemas.microsoft.com/office/drawing/2014/main" id="{0BD149DF-5C36-C63D-6604-CCF2E4E19F36}"/>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25" name="Freeform: Shape 24">
              <a:extLst>
                <a:ext uri="{FF2B5EF4-FFF2-40B4-BE49-F238E27FC236}">
                  <a16:creationId xmlns:a16="http://schemas.microsoft.com/office/drawing/2014/main" id="{B3E6BD0C-F302-CB31-93BD-0309EEF9F4B4}"/>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3AA96657-4E49-FBCE-F866-17DE75F98200}"/>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27" name="Freeform: Shape 26">
              <a:extLst>
                <a:ext uri="{FF2B5EF4-FFF2-40B4-BE49-F238E27FC236}">
                  <a16:creationId xmlns:a16="http://schemas.microsoft.com/office/drawing/2014/main" id="{D53E23DF-B124-DEEC-7166-3476313B3471}"/>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28" name="Freeform: Shape 27">
              <a:extLst>
                <a:ext uri="{FF2B5EF4-FFF2-40B4-BE49-F238E27FC236}">
                  <a16:creationId xmlns:a16="http://schemas.microsoft.com/office/drawing/2014/main" id="{42AD0EB1-32E9-7D3B-C8B7-343537B68BA0}"/>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29" name="Freeform: Shape 28">
              <a:extLst>
                <a:ext uri="{FF2B5EF4-FFF2-40B4-BE49-F238E27FC236}">
                  <a16:creationId xmlns:a16="http://schemas.microsoft.com/office/drawing/2014/main" id="{91075CA8-FD9A-AF26-870A-D05BD7913263}"/>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30" name="Freeform: Shape 29">
              <a:extLst>
                <a:ext uri="{FF2B5EF4-FFF2-40B4-BE49-F238E27FC236}">
                  <a16:creationId xmlns:a16="http://schemas.microsoft.com/office/drawing/2014/main" id="{09863880-875B-5493-C5C7-2EFC27C325E5}"/>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31" name="Freeform: Shape 30">
              <a:extLst>
                <a:ext uri="{FF2B5EF4-FFF2-40B4-BE49-F238E27FC236}">
                  <a16:creationId xmlns:a16="http://schemas.microsoft.com/office/drawing/2014/main" id="{B7147B08-09D9-B4EC-FBA1-5A25C79FD970}"/>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32" name="Freeform: Shape 31">
              <a:extLst>
                <a:ext uri="{FF2B5EF4-FFF2-40B4-BE49-F238E27FC236}">
                  <a16:creationId xmlns:a16="http://schemas.microsoft.com/office/drawing/2014/main" id="{2DA07E0A-D565-197F-36C7-4BDF2C79E8E6}"/>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33" name="Freeform: Shape 32">
              <a:extLst>
                <a:ext uri="{FF2B5EF4-FFF2-40B4-BE49-F238E27FC236}">
                  <a16:creationId xmlns:a16="http://schemas.microsoft.com/office/drawing/2014/main" id="{E8989BD4-BA17-4056-CD92-5BFF5FA0D37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34" name="Freeform: Shape 33">
              <a:extLst>
                <a:ext uri="{FF2B5EF4-FFF2-40B4-BE49-F238E27FC236}">
                  <a16:creationId xmlns:a16="http://schemas.microsoft.com/office/drawing/2014/main" id="{4860F787-D212-9029-3CEB-F8CEABD0AB27}"/>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35" name="Freeform: Shape 34">
              <a:extLst>
                <a:ext uri="{FF2B5EF4-FFF2-40B4-BE49-F238E27FC236}">
                  <a16:creationId xmlns:a16="http://schemas.microsoft.com/office/drawing/2014/main" id="{755DA411-36CA-B04A-DF41-96A8068729C3}"/>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36" name="Freeform: Shape 35">
              <a:extLst>
                <a:ext uri="{FF2B5EF4-FFF2-40B4-BE49-F238E27FC236}">
                  <a16:creationId xmlns:a16="http://schemas.microsoft.com/office/drawing/2014/main" id="{AA11CA57-F37A-EBB7-2CA6-F4E55B3D3800}"/>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64" name="Graphic 20">
            <a:extLst>
              <a:ext uri="{FF2B5EF4-FFF2-40B4-BE49-F238E27FC236}">
                <a16:creationId xmlns:a16="http://schemas.microsoft.com/office/drawing/2014/main" id="{FD4EDDFE-5C16-0DD4-4724-63E6CF3DB906}"/>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72" name="Graphic 21">
            <a:extLst>
              <a:ext uri="{FF2B5EF4-FFF2-40B4-BE49-F238E27FC236}">
                <a16:creationId xmlns:a16="http://schemas.microsoft.com/office/drawing/2014/main" id="{373B6DDF-4029-9F9D-D708-DCCC195F2B5B}"/>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95" name="Group 94">
            <a:extLst>
              <a:ext uri="{FF2B5EF4-FFF2-40B4-BE49-F238E27FC236}">
                <a16:creationId xmlns:a16="http://schemas.microsoft.com/office/drawing/2014/main" id="{6C812188-416F-4513-FABF-108EFF965396}"/>
              </a:ext>
            </a:extLst>
          </p:cNvPr>
          <p:cNvGrpSpPr/>
          <p:nvPr/>
        </p:nvGrpSpPr>
        <p:grpSpPr>
          <a:xfrm>
            <a:off x="1106261" y="567517"/>
            <a:ext cx="1022135" cy="229403"/>
            <a:chOff x="4186708" y="2070389"/>
            <a:chExt cx="8009198" cy="1797543"/>
          </a:xfrm>
        </p:grpSpPr>
        <p:sp>
          <p:nvSpPr>
            <p:cNvPr id="90" name="Freeform: Shape 89">
              <a:extLst>
                <a:ext uri="{FF2B5EF4-FFF2-40B4-BE49-F238E27FC236}">
                  <a16:creationId xmlns:a16="http://schemas.microsoft.com/office/drawing/2014/main" id="{170AE491-F18E-81D2-886B-EDEBC307EBC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BDC1C09-1246-A3D2-03DF-1463AC2A0F45}"/>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92" name="Graphic 87">
              <a:extLst>
                <a:ext uri="{FF2B5EF4-FFF2-40B4-BE49-F238E27FC236}">
                  <a16:creationId xmlns:a16="http://schemas.microsoft.com/office/drawing/2014/main" id="{1C1D33D4-087C-65DF-3931-4E5B68778729}"/>
                </a:ext>
              </a:extLst>
            </p:cNvPr>
            <p:cNvGrpSpPr/>
            <p:nvPr/>
          </p:nvGrpSpPr>
          <p:grpSpPr>
            <a:xfrm>
              <a:off x="6993798" y="2141067"/>
              <a:ext cx="5202108" cy="1615761"/>
              <a:chOff x="6993798" y="2141067"/>
              <a:chExt cx="5202108" cy="1615761"/>
            </a:xfrm>
            <a:solidFill>
              <a:schemeClr val="bg1"/>
            </a:solidFill>
          </p:grpSpPr>
          <p:sp>
            <p:nvSpPr>
              <p:cNvPr id="93" name="Freeform: Shape 92">
                <a:extLst>
                  <a:ext uri="{FF2B5EF4-FFF2-40B4-BE49-F238E27FC236}">
                    <a16:creationId xmlns:a16="http://schemas.microsoft.com/office/drawing/2014/main" id="{D5FD7583-2FB7-C78B-13E9-60040CFCCD0A}"/>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dirty="0"/>
              </a:p>
            </p:txBody>
          </p:sp>
          <p:sp>
            <p:nvSpPr>
              <p:cNvPr id="94" name="Freeform: Shape 93">
                <a:extLst>
                  <a:ext uri="{FF2B5EF4-FFF2-40B4-BE49-F238E27FC236}">
                    <a16:creationId xmlns:a16="http://schemas.microsoft.com/office/drawing/2014/main" id="{4D0660AB-05A2-2C79-C1BD-8392B334B973}"/>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cxnSp>
        <p:nvCxnSpPr>
          <p:cNvPr id="178" name="Straight Connector 177">
            <a:extLst>
              <a:ext uri="{FF2B5EF4-FFF2-40B4-BE49-F238E27FC236}">
                <a16:creationId xmlns:a16="http://schemas.microsoft.com/office/drawing/2014/main" id="{5AC5DFEE-01B3-624C-22CC-0953D6E914DC}"/>
              </a:ext>
            </a:extLst>
          </p:cNvPr>
          <p:cNvCxnSpPr/>
          <p:nvPr/>
        </p:nvCxnSpPr>
        <p:spPr>
          <a:xfrm>
            <a:off x="3344625" y="3920922"/>
            <a:ext cx="8442985"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94768C3-5190-A521-0571-025C9E1D23D3}"/>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E7E5E22-A6B6-19DD-5AEC-CBD1D525CABC}"/>
              </a:ext>
            </a:extLst>
          </p:cNvPr>
          <p:cNvGrpSpPr/>
          <p:nvPr/>
        </p:nvGrpSpPr>
        <p:grpSpPr>
          <a:xfrm>
            <a:off x="695849" y="4589725"/>
            <a:ext cx="216747" cy="266599"/>
            <a:chOff x="5738047" y="1241673"/>
            <a:chExt cx="3910778" cy="4810261"/>
          </a:xfrm>
        </p:grpSpPr>
        <p:sp>
          <p:nvSpPr>
            <p:cNvPr id="4" name="Freeform: Shape 3">
              <a:extLst>
                <a:ext uri="{FF2B5EF4-FFF2-40B4-BE49-F238E27FC236}">
                  <a16:creationId xmlns:a16="http://schemas.microsoft.com/office/drawing/2014/main" id="{5728CA3F-5970-6102-AA78-C2D93F3207EA}"/>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13" name="Freeform: Shape 12">
              <a:extLst>
                <a:ext uri="{FF2B5EF4-FFF2-40B4-BE49-F238E27FC236}">
                  <a16:creationId xmlns:a16="http://schemas.microsoft.com/office/drawing/2014/main" id="{A81ADB8B-7FF0-4ADA-768C-C69118F5F6A1}"/>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14" name="Freeform: Shape 13">
              <a:extLst>
                <a:ext uri="{FF2B5EF4-FFF2-40B4-BE49-F238E27FC236}">
                  <a16:creationId xmlns:a16="http://schemas.microsoft.com/office/drawing/2014/main" id="{2D73D327-7D41-E798-CEB2-794F4E43C830}"/>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15" name="Freeform: Shape 14">
              <a:extLst>
                <a:ext uri="{FF2B5EF4-FFF2-40B4-BE49-F238E27FC236}">
                  <a16:creationId xmlns:a16="http://schemas.microsoft.com/office/drawing/2014/main" id="{5FA9D644-D7D1-B302-8235-1A2E43986799}"/>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16" name="Freeform: Shape 15">
              <a:extLst>
                <a:ext uri="{FF2B5EF4-FFF2-40B4-BE49-F238E27FC236}">
                  <a16:creationId xmlns:a16="http://schemas.microsoft.com/office/drawing/2014/main" id="{E0EB8F2A-157F-72B9-4E8C-E53B87B639D1}"/>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pic>
        <p:nvPicPr>
          <p:cNvPr id="81" name="Picture Placeholder 80" descr="A colorful circle with stripes&#10;&#10;Description automatically generated">
            <a:extLst>
              <a:ext uri="{FF2B5EF4-FFF2-40B4-BE49-F238E27FC236}">
                <a16:creationId xmlns:a16="http://schemas.microsoft.com/office/drawing/2014/main" id="{13F62AC8-F5F4-C216-1C61-92FB66ACA8B8}"/>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a:xfrm>
            <a:off x="11635539" y="190991"/>
            <a:ext cx="390526" cy="390526"/>
          </a:xfrm>
        </p:spPr>
      </p:pic>
      <p:grpSp>
        <p:nvGrpSpPr>
          <p:cNvPr id="232" name="Group 231">
            <a:extLst>
              <a:ext uri="{FF2B5EF4-FFF2-40B4-BE49-F238E27FC236}">
                <a16:creationId xmlns:a16="http://schemas.microsoft.com/office/drawing/2014/main" id="{86F29A21-FBBF-8A31-9B31-AACDCB2F91DA}"/>
              </a:ext>
            </a:extLst>
          </p:cNvPr>
          <p:cNvGrpSpPr/>
          <p:nvPr/>
        </p:nvGrpSpPr>
        <p:grpSpPr>
          <a:xfrm>
            <a:off x="3224615" y="8457391"/>
            <a:ext cx="1206921" cy="390525"/>
            <a:chOff x="3224615" y="5648325"/>
            <a:chExt cx="1206921" cy="390525"/>
          </a:xfrm>
        </p:grpSpPr>
        <p:sp>
          <p:nvSpPr>
            <p:cNvPr id="242" name="Oval 241">
              <a:extLst>
                <a:ext uri="{FF2B5EF4-FFF2-40B4-BE49-F238E27FC236}">
                  <a16:creationId xmlns:a16="http://schemas.microsoft.com/office/drawing/2014/main" id="{533184B1-9339-400E-995D-8179C6D86BB6}"/>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TextBox 242">
              <a:extLst>
                <a:ext uri="{FF2B5EF4-FFF2-40B4-BE49-F238E27FC236}">
                  <a16:creationId xmlns:a16="http://schemas.microsoft.com/office/drawing/2014/main" id="{DFC464ED-D0AD-8D4F-ECED-2E370E1BB731}"/>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3" name="Group 232">
            <a:extLst>
              <a:ext uri="{FF2B5EF4-FFF2-40B4-BE49-F238E27FC236}">
                <a16:creationId xmlns:a16="http://schemas.microsoft.com/office/drawing/2014/main" id="{555F41B3-9184-26D1-6A37-9F5F14ED1B31}"/>
              </a:ext>
            </a:extLst>
          </p:cNvPr>
          <p:cNvGrpSpPr/>
          <p:nvPr/>
        </p:nvGrpSpPr>
        <p:grpSpPr>
          <a:xfrm>
            <a:off x="5387508" y="8457391"/>
            <a:ext cx="1206921" cy="390525"/>
            <a:chOff x="3224615" y="5648325"/>
            <a:chExt cx="1206921" cy="390525"/>
          </a:xfrm>
        </p:grpSpPr>
        <p:sp>
          <p:nvSpPr>
            <p:cNvPr id="240" name="Oval 239">
              <a:extLst>
                <a:ext uri="{FF2B5EF4-FFF2-40B4-BE49-F238E27FC236}">
                  <a16:creationId xmlns:a16="http://schemas.microsoft.com/office/drawing/2014/main" id="{412BEF14-2D5E-4DDE-A662-A6AFF42504B5}"/>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TextBox 240">
              <a:extLst>
                <a:ext uri="{FF2B5EF4-FFF2-40B4-BE49-F238E27FC236}">
                  <a16:creationId xmlns:a16="http://schemas.microsoft.com/office/drawing/2014/main" id="{D31B6211-D48A-8F9D-6113-AE93CDFBB1C1}"/>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4" name="Group 233">
            <a:extLst>
              <a:ext uri="{FF2B5EF4-FFF2-40B4-BE49-F238E27FC236}">
                <a16:creationId xmlns:a16="http://schemas.microsoft.com/office/drawing/2014/main" id="{2BB38122-E789-D613-D925-072BF06DD5FD}"/>
              </a:ext>
            </a:extLst>
          </p:cNvPr>
          <p:cNvGrpSpPr/>
          <p:nvPr/>
        </p:nvGrpSpPr>
        <p:grpSpPr>
          <a:xfrm>
            <a:off x="7507055" y="8457391"/>
            <a:ext cx="1206921" cy="390525"/>
            <a:chOff x="3224615" y="5648325"/>
            <a:chExt cx="1206921" cy="390525"/>
          </a:xfrm>
        </p:grpSpPr>
        <p:sp>
          <p:nvSpPr>
            <p:cNvPr id="238" name="Oval 237">
              <a:extLst>
                <a:ext uri="{FF2B5EF4-FFF2-40B4-BE49-F238E27FC236}">
                  <a16:creationId xmlns:a16="http://schemas.microsoft.com/office/drawing/2014/main" id="{BD7E8EEF-E6E0-F1AD-EA1A-C97515F0A057}"/>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TextBox 238">
              <a:extLst>
                <a:ext uri="{FF2B5EF4-FFF2-40B4-BE49-F238E27FC236}">
                  <a16:creationId xmlns:a16="http://schemas.microsoft.com/office/drawing/2014/main" id="{F9FE210C-5888-B163-8038-A83D31425EF0}"/>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5" name="Group 234">
            <a:extLst>
              <a:ext uri="{FF2B5EF4-FFF2-40B4-BE49-F238E27FC236}">
                <a16:creationId xmlns:a16="http://schemas.microsoft.com/office/drawing/2014/main" id="{DDBE489C-E820-2D2D-36B9-E318D2F4C7EC}"/>
              </a:ext>
            </a:extLst>
          </p:cNvPr>
          <p:cNvGrpSpPr/>
          <p:nvPr/>
        </p:nvGrpSpPr>
        <p:grpSpPr>
          <a:xfrm>
            <a:off x="9669948" y="8457391"/>
            <a:ext cx="1206921" cy="390525"/>
            <a:chOff x="3224615" y="5648325"/>
            <a:chExt cx="1206921" cy="390525"/>
          </a:xfrm>
        </p:grpSpPr>
        <p:sp>
          <p:nvSpPr>
            <p:cNvPr id="236" name="Oval 235">
              <a:extLst>
                <a:ext uri="{FF2B5EF4-FFF2-40B4-BE49-F238E27FC236}">
                  <a16:creationId xmlns:a16="http://schemas.microsoft.com/office/drawing/2014/main" id="{EAC70C2F-65E8-06CC-745F-1E0BBFC1ED24}"/>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TextBox 236">
              <a:extLst>
                <a:ext uri="{FF2B5EF4-FFF2-40B4-BE49-F238E27FC236}">
                  <a16:creationId xmlns:a16="http://schemas.microsoft.com/office/drawing/2014/main" id="{B0C12747-9398-3068-12C6-9FA552E09850}"/>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pic>
        <p:nvPicPr>
          <p:cNvPr id="79" name="Picture 78">
            <a:extLst>
              <a:ext uri="{FF2B5EF4-FFF2-40B4-BE49-F238E27FC236}">
                <a16:creationId xmlns:a16="http://schemas.microsoft.com/office/drawing/2014/main" id="{7FEFE724-F51E-124E-B4C0-313AA092552E}"/>
              </a:ext>
            </a:extLst>
          </p:cNvPr>
          <p:cNvPicPr>
            <a:picLocks noChangeAspect="1"/>
          </p:cNvPicPr>
          <p:nvPr/>
        </p:nvPicPr>
        <p:blipFill>
          <a:blip r:embed="rId3"/>
          <a:stretch>
            <a:fillRect/>
          </a:stretch>
        </p:blipFill>
        <p:spPr>
          <a:xfrm>
            <a:off x="3367082" y="228141"/>
            <a:ext cx="7718072" cy="3554739"/>
          </a:xfrm>
          <a:prstGeom prst="rect">
            <a:avLst/>
          </a:prstGeom>
        </p:spPr>
      </p:pic>
      <p:pic>
        <p:nvPicPr>
          <p:cNvPr id="83" name="Picture 82">
            <a:extLst>
              <a:ext uri="{FF2B5EF4-FFF2-40B4-BE49-F238E27FC236}">
                <a16:creationId xmlns:a16="http://schemas.microsoft.com/office/drawing/2014/main" id="{7E20CBF1-06AB-F9E2-2B36-12E57E754DCC}"/>
              </a:ext>
            </a:extLst>
          </p:cNvPr>
          <p:cNvPicPr>
            <a:picLocks noChangeAspect="1"/>
          </p:cNvPicPr>
          <p:nvPr/>
        </p:nvPicPr>
        <p:blipFill>
          <a:blip r:embed="rId4"/>
          <a:stretch>
            <a:fillRect/>
          </a:stretch>
        </p:blipFill>
        <p:spPr>
          <a:xfrm>
            <a:off x="3344625" y="4023139"/>
            <a:ext cx="4939206" cy="2582563"/>
          </a:xfrm>
          <a:prstGeom prst="rect">
            <a:avLst/>
          </a:prstGeom>
        </p:spPr>
      </p:pic>
      <p:sp>
        <p:nvSpPr>
          <p:cNvPr id="85" name="TextBox 84">
            <a:extLst>
              <a:ext uri="{FF2B5EF4-FFF2-40B4-BE49-F238E27FC236}">
                <a16:creationId xmlns:a16="http://schemas.microsoft.com/office/drawing/2014/main" id="{C2EA736D-FAD1-A4C7-70B1-4DCC37D184E0}"/>
              </a:ext>
            </a:extLst>
          </p:cNvPr>
          <p:cNvSpPr txBox="1"/>
          <p:nvPr/>
        </p:nvSpPr>
        <p:spPr>
          <a:xfrm>
            <a:off x="8521901" y="4550361"/>
            <a:ext cx="3504164" cy="1384995"/>
          </a:xfrm>
          <a:prstGeom prst="rect">
            <a:avLst/>
          </a:prstGeom>
          <a:noFill/>
        </p:spPr>
        <p:txBody>
          <a:bodyPr wrap="square">
            <a:spAutoFit/>
          </a:bodyPr>
          <a:lstStyle/>
          <a:p>
            <a:r>
              <a:rPr lang="en-US" sz="1400" dirty="0">
                <a:solidFill>
                  <a:schemeClr val="bg1"/>
                </a:solidFill>
                <a:latin typeface="Inter" panose="02000503000000020004" pitchFamily="2" charset="0"/>
                <a:ea typeface="Inter" panose="02000503000000020004" pitchFamily="2" charset="0"/>
              </a:rPr>
              <a:t>The most trending period in the dataset was 29 days, with 126 videos from popular channels such as SamSmithWorldVEVO, Lucas and Marcus, Unbox Therapy, and Selena Gomez trending during this period.</a:t>
            </a:r>
          </a:p>
        </p:txBody>
      </p:sp>
    </p:spTree>
    <p:extLst>
      <p:ext uri="{BB962C8B-B14F-4D97-AF65-F5344CB8AC3E}">
        <p14:creationId xmlns:p14="http://schemas.microsoft.com/office/powerpoint/2010/main" val="19840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6FD7ABA1-788D-CE61-C28D-34980D6C5DA3}"/>
              </a:ext>
            </a:extLst>
          </p:cNvPr>
          <p:cNvSpPr/>
          <p:nvPr/>
        </p:nvSpPr>
        <p:spPr>
          <a:xfrm>
            <a:off x="-177755" y="2256243"/>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C7FEAFD-9234-4FCB-1ADF-2C7C952BA7AB}"/>
              </a:ext>
            </a:extLst>
          </p:cNvPr>
          <p:cNvSpPr txBox="1"/>
          <p:nvPr/>
        </p:nvSpPr>
        <p:spPr>
          <a:xfrm>
            <a:off x="1027413" y="1255429"/>
            <a:ext cx="86433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 name="TextBox 5">
            <a:extLst>
              <a:ext uri="{FF2B5EF4-FFF2-40B4-BE49-F238E27FC236}">
                <a16:creationId xmlns:a16="http://schemas.microsoft.com/office/drawing/2014/main" id="{2CD007CA-55A0-6421-6994-54A3A7967B19}"/>
              </a:ext>
            </a:extLst>
          </p:cNvPr>
          <p:cNvSpPr txBox="1"/>
          <p:nvPr/>
        </p:nvSpPr>
        <p:spPr>
          <a:xfrm>
            <a:off x="3662195" y="278819"/>
            <a:ext cx="6090129" cy="461665"/>
          </a:xfrm>
          <a:prstGeom prst="rect">
            <a:avLst/>
          </a:prstGeom>
          <a:noFill/>
        </p:spPr>
        <p:txBody>
          <a:bodyPr wrap="none" rtlCol="0">
            <a:spAutoFit/>
          </a:bodyPr>
          <a:lstStyle/>
          <a:p>
            <a:r>
              <a:rPr lang="en-IN" sz="2400" dirty="0">
                <a:solidFill>
                  <a:schemeClr val="bg1"/>
                </a:solidFill>
                <a:latin typeface="Inter" panose="02000503000000020004" pitchFamily="2" charset="0"/>
                <a:ea typeface="Inter" panose="02000503000000020004" pitchFamily="2" charset="0"/>
              </a:rPr>
              <a:t>What is the best time to publish a video?</a:t>
            </a:r>
          </a:p>
        </p:txBody>
      </p:sp>
      <p:sp>
        <p:nvSpPr>
          <p:cNvPr id="8" name="TextBox 7">
            <a:extLst>
              <a:ext uri="{FF2B5EF4-FFF2-40B4-BE49-F238E27FC236}">
                <a16:creationId xmlns:a16="http://schemas.microsoft.com/office/drawing/2014/main" id="{48D92E5D-0C48-C7EF-925D-69CA315B3B9C}"/>
              </a:ext>
            </a:extLst>
          </p:cNvPr>
          <p:cNvSpPr txBox="1"/>
          <p:nvPr/>
        </p:nvSpPr>
        <p:spPr>
          <a:xfrm>
            <a:off x="1106846" y="4555554"/>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31E4281B-F3DA-4972-56E9-AE69DECBD5FD}"/>
              </a:ext>
            </a:extLst>
          </p:cNvPr>
          <p:cNvSpPr txBox="1"/>
          <p:nvPr/>
        </p:nvSpPr>
        <p:spPr>
          <a:xfrm>
            <a:off x="1106846" y="5118831"/>
            <a:ext cx="1334020"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0" name="TextBox 9">
            <a:extLst>
              <a:ext uri="{FF2B5EF4-FFF2-40B4-BE49-F238E27FC236}">
                <a16:creationId xmlns:a16="http://schemas.microsoft.com/office/drawing/2014/main" id="{11FB213B-6056-44B4-A8A2-9D696E773018}"/>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40571D0D-CB15-3D1C-3870-7513A31C6844}"/>
              </a:ext>
            </a:extLst>
          </p:cNvPr>
          <p:cNvSpPr txBox="1"/>
          <p:nvPr/>
        </p:nvSpPr>
        <p:spPr>
          <a:xfrm>
            <a:off x="1106846" y="3429000"/>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C4479950-5640-6FE4-E58F-094865156687}"/>
              </a:ext>
            </a:extLst>
          </p:cNvPr>
          <p:cNvSpPr txBox="1"/>
          <p:nvPr/>
        </p:nvSpPr>
        <p:spPr>
          <a:xfrm>
            <a:off x="1106846" y="3992277"/>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grpSp>
        <p:nvGrpSpPr>
          <p:cNvPr id="67" name="Group 66">
            <a:extLst>
              <a:ext uri="{FF2B5EF4-FFF2-40B4-BE49-F238E27FC236}">
                <a16:creationId xmlns:a16="http://schemas.microsoft.com/office/drawing/2014/main" id="{0669FCB5-9D61-40DE-591D-2E1A6F11E9A8}"/>
              </a:ext>
            </a:extLst>
          </p:cNvPr>
          <p:cNvGrpSpPr/>
          <p:nvPr/>
        </p:nvGrpSpPr>
        <p:grpSpPr>
          <a:xfrm>
            <a:off x="659153" y="1841959"/>
            <a:ext cx="276820" cy="276821"/>
            <a:chOff x="5386047" y="664368"/>
            <a:chExt cx="720001" cy="720002"/>
          </a:xfrm>
          <a:solidFill>
            <a:schemeClr val="bg1"/>
          </a:solidFill>
        </p:grpSpPr>
        <p:sp>
          <p:nvSpPr>
            <p:cNvPr id="38" name="Freeform: Shape 37">
              <a:extLst>
                <a:ext uri="{FF2B5EF4-FFF2-40B4-BE49-F238E27FC236}">
                  <a16:creationId xmlns:a16="http://schemas.microsoft.com/office/drawing/2014/main" id="{A0C4D79D-44D4-289E-C9EA-DDC7BC1C8A44}"/>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3EACB29-6A7C-E6E7-2DFB-19F285E2C795}"/>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03D1EB6-810E-A771-B360-B85008C558EC}"/>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B8B4AB0-9572-E827-C640-C5C44993639A}"/>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3E000BC-D328-81F2-B622-EF6FEA48D246}"/>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C7A14C3-FFA6-2ED6-90D5-110C619AB193}"/>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44" name="Graphic 16">
            <a:extLst>
              <a:ext uri="{FF2B5EF4-FFF2-40B4-BE49-F238E27FC236}">
                <a16:creationId xmlns:a16="http://schemas.microsoft.com/office/drawing/2014/main" id="{6B942EC9-255C-C3C6-8733-B805DFCB5C2C}"/>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45" name="Graphic 17">
            <a:extLst>
              <a:ext uri="{FF2B5EF4-FFF2-40B4-BE49-F238E27FC236}">
                <a16:creationId xmlns:a16="http://schemas.microsoft.com/office/drawing/2014/main" id="{D6BCE540-1092-8D94-2EBE-2C64CEE9BDFF}"/>
              </a:ext>
            </a:extLst>
          </p:cNvPr>
          <p:cNvGrpSpPr/>
          <p:nvPr/>
        </p:nvGrpSpPr>
        <p:grpSpPr>
          <a:xfrm>
            <a:off x="695849" y="5155105"/>
            <a:ext cx="221404" cy="266006"/>
            <a:chOff x="7512790" y="678430"/>
            <a:chExt cx="575867" cy="691875"/>
          </a:xfrm>
          <a:noFill/>
        </p:grpSpPr>
        <p:sp>
          <p:nvSpPr>
            <p:cNvPr id="46" name="Freeform: Shape 45">
              <a:extLst>
                <a:ext uri="{FF2B5EF4-FFF2-40B4-BE49-F238E27FC236}">
                  <a16:creationId xmlns:a16="http://schemas.microsoft.com/office/drawing/2014/main" id="{38308F87-7811-B5C4-2D6A-5252E231BCF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47" name="Freeform: Shape 46">
              <a:extLst>
                <a:ext uri="{FF2B5EF4-FFF2-40B4-BE49-F238E27FC236}">
                  <a16:creationId xmlns:a16="http://schemas.microsoft.com/office/drawing/2014/main" id="{9F19F91A-919D-91BA-76A1-4BCADCDB7289}"/>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8" name="Freeform: Shape 47">
              <a:extLst>
                <a:ext uri="{FF2B5EF4-FFF2-40B4-BE49-F238E27FC236}">
                  <a16:creationId xmlns:a16="http://schemas.microsoft.com/office/drawing/2014/main" id="{A7298067-E1F1-0A8F-14F5-FA8493BCF580}"/>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9" name="Freeform: Shape 48">
              <a:extLst>
                <a:ext uri="{FF2B5EF4-FFF2-40B4-BE49-F238E27FC236}">
                  <a16:creationId xmlns:a16="http://schemas.microsoft.com/office/drawing/2014/main" id="{9C76060A-1574-A0B2-E0F5-E46FB8431D8B}"/>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50" name="Freeform: Shape 49">
              <a:extLst>
                <a:ext uri="{FF2B5EF4-FFF2-40B4-BE49-F238E27FC236}">
                  <a16:creationId xmlns:a16="http://schemas.microsoft.com/office/drawing/2014/main" id="{1C979654-BE3E-E8D6-63BE-793534090EA7}"/>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A5B6FB99-BCF6-F277-66D9-2BE40930B88A}"/>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65" name="Group 64">
            <a:extLst>
              <a:ext uri="{FF2B5EF4-FFF2-40B4-BE49-F238E27FC236}">
                <a16:creationId xmlns:a16="http://schemas.microsoft.com/office/drawing/2014/main" id="{2D0934A4-F64B-F221-AFA8-23B62618A8F0}"/>
              </a:ext>
            </a:extLst>
          </p:cNvPr>
          <p:cNvGrpSpPr/>
          <p:nvPr/>
        </p:nvGrpSpPr>
        <p:grpSpPr>
          <a:xfrm>
            <a:off x="659153" y="5756767"/>
            <a:ext cx="276820" cy="189232"/>
            <a:chOff x="9495402" y="664368"/>
            <a:chExt cx="720000" cy="492187"/>
          </a:xfrm>
          <a:solidFill>
            <a:schemeClr val="bg1"/>
          </a:solidFill>
        </p:grpSpPr>
        <p:sp>
          <p:nvSpPr>
            <p:cNvPr id="60" name="Freeform: Shape 59">
              <a:extLst>
                <a:ext uri="{FF2B5EF4-FFF2-40B4-BE49-F238E27FC236}">
                  <a16:creationId xmlns:a16="http://schemas.microsoft.com/office/drawing/2014/main" id="{FE742CCF-2071-C40A-0414-6F99CFBA52AC}"/>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C5F5B1B-3D41-2F84-583F-3A1CC10EE40E}"/>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E4B02F34-8D45-A5F3-BABE-0AED5506CB35}"/>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4F682F4-1B05-BCCD-8014-369EC15593A0}"/>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22" name="Graphic 13">
            <a:extLst>
              <a:ext uri="{FF2B5EF4-FFF2-40B4-BE49-F238E27FC236}">
                <a16:creationId xmlns:a16="http://schemas.microsoft.com/office/drawing/2014/main" id="{A488EE82-DB43-B2AD-A9EE-211FD8D909F5}"/>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23" name="Graphic 14">
            <a:extLst>
              <a:ext uri="{FF2B5EF4-FFF2-40B4-BE49-F238E27FC236}">
                <a16:creationId xmlns:a16="http://schemas.microsoft.com/office/drawing/2014/main" id="{A035B61A-3388-CBF7-F4B6-F996A41D4E2C}"/>
              </a:ext>
            </a:extLst>
          </p:cNvPr>
          <p:cNvGrpSpPr/>
          <p:nvPr/>
        </p:nvGrpSpPr>
        <p:grpSpPr>
          <a:xfrm>
            <a:off x="666400" y="2433793"/>
            <a:ext cx="265877" cy="222417"/>
            <a:chOff x="4372762" y="734944"/>
            <a:chExt cx="691535" cy="578497"/>
          </a:xfrm>
          <a:noFill/>
        </p:grpSpPr>
        <p:sp>
          <p:nvSpPr>
            <p:cNvPr id="24" name="Freeform: Shape 23">
              <a:extLst>
                <a:ext uri="{FF2B5EF4-FFF2-40B4-BE49-F238E27FC236}">
                  <a16:creationId xmlns:a16="http://schemas.microsoft.com/office/drawing/2014/main" id="{0BD149DF-5C36-C63D-6604-CCF2E4E19F36}"/>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25" name="Freeform: Shape 24">
              <a:extLst>
                <a:ext uri="{FF2B5EF4-FFF2-40B4-BE49-F238E27FC236}">
                  <a16:creationId xmlns:a16="http://schemas.microsoft.com/office/drawing/2014/main" id="{B3E6BD0C-F302-CB31-93BD-0309EEF9F4B4}"/>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3AA96657-4E49-FBCE-F866-17DE75F98200}"/>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27" name="Freeform: Shape 26">
              <a:extLst>
                <a:ext uri="{FF2B5EF4-FFF2-40B4-BE49-F238E27FC236}">
                  <a16:creationId xmlns:a16="http://schemas.microsoft.com/office/drawing/2014/main" id="{D53E23DF-B124-DEEC-7166-3476313B3471}"/>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28" name="Freeform: Shape 27">
              <a:extLst>
                <a:ext uri="{FF2B5EF4-FFF2-40B4-BE49-F238E27FC236}">
                  <a16:creationId xmlns:a16="http://schemas.microsoft.com/office/drawing/2014/main" id="{42AD0EB1-32E9-7D3B-C8B7-343537B68BA0}"/>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29" name="Freeform: Shape 28">
              <a:extLst>
                <a:ext uri="{FF2B5EF4-FFF2-40B4-BE49-F238E27FC236}">
                  <a16:creationId xmlns:a16="http://schemas.microsoft.com/office/drawing/2014/main" id="{91075CA8-FD9A-AF26-870A-D05BD7913263}"/>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30" name="Freeform: Shape 29">
              <a:extLst>
                <a:ext uri="{FF2B5EF4-FFF2-40B4-BE49-F238E27FC236}">
                  <a16:creationId xmlns:a16="http://schemas.microsoft.com/office/drawing/2014/main" id="{09863880-875B-5493-C5C7-2EFC27C325E5}"/>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31" name="Freeform: Shape 30">
              <a:extLst>
                <a:ext uri="{FF2B5EF4-FFF2-40B4-BE49-F238E27FC236}">
                  <a16:creationId xmlns:a16="http://schemas.microsoft.com/office/drawing/2014/main" id="{B7147B08-09D9-B4EC-FBA1-5A25C79FD970}"/>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32" name="Freeform: Shape 31">
              <a:extLst>
                <a:ext uri="{FF2B5EF4-FFF2-40B4-BE49-F238E27FC236}">
                  <a16:creationId xmlns:a16="http://schemas.microsoft.com/office/drawing/2014/main" id="{2DA07E0A-D565-197F-36C7-4BDF2C79E8E6}"/>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33" name="Freeform: Shape 32">
              <a:extLst>
                <a:ext uri="{FF2B5EF4-FFF2-40B4-BE49-F238E27FC236}">
                  <a16:creationId xmlns:a16="http://schemas.microsoft.com/office/drawing/2014/main" id="{E8989BD4-BA17-4056-CD92-5BFF5FA0D37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34" name="Freeform: Shape 33">
              <a:extLst>
                <a:ext uri="{FF2B5EF4-FFF2-40B4-BE49-F238E27FC236}">
                  <a16:creationId xmlns:a16="http://schemas.microsoft.com/office/drawing/2014/main" id="{4860F787-D212-9029-3CEB-F8CEABD0AB27}"/>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35" name="Freeform: Shape 34">
              <a:extLst>
                <a:ext uri="{FF2B5EF4-FFF2-40B4-BE49-F238E27FC236}">
                  <a16:creationId xmlns:a16="http://schemas.microsoft.com/office/drawing/2014/main" id="{755DA411-36CA-B04A-DF41-96A8068729C3}"/>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36" name="Freeform: Shape 35">
              <a:extLst>
                <a:ext uri="{FF2B5EF4-FFF2-40B4-BE49-F238E27FC236}">
                  <a16:creationId xmlns:a16="http://schemas.microsoft.com/office/drawing/2014/main" id="{AA11CA57-F37A-EBB7-2CA6-F4E55B3D3800}"/>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64" name="Graphic 20">
            <a:extLst>
              <a:ext uri="{FF2B5EF4-FFF2-40B4-BE49-F238E27FC236}">
                <a16:creationId xmlns:a16="http://schemas.microsoft.com/office/drawing/2014/main" id="{FD4EDDFE-5C16-0DD4-4724-63E6CF3DB906}"/>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72" name="Graphic 21">
            <a:extLst>
              <a:ext uri="{FF2B5EF4-FFF2-40B4-BE49-F238E27FC236}">
                <a16:creationId xmlns:a16="http://schemas.microsoft.com/office/drawing/2014/main" id="{373B6DDF-4029-9F9D-D708-DCCC195F2B5B}"/>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95" name="Group 94">
            <a:extLst>
              <a:ext uri="{FF2B5EF4-FFF2-40B4-BE49-F238E27FC236}">
                <a16:creationId xmlns:a16="http://schemas.microsoft.com/office/drawing/2014/main" id="{6C812188-416F-4513-FABF-108EFF965396}"/>
              </a:ext>
            </a:extLst>
          </p:cNvPr>
          <p:cNvGrpSpPr/>
          <p:nvPr/>
        </p:nvGrpSpPr>
        <p:grpSpPr>
          <a:xfrm>
            <a:off x="1106261" y="567517"/>
            <a:ext cx="1022135" cy="229403"/>
            <a:chOff x="4186708" y="2070389"/>
            <a:chExt cx="8009198" cy="1797543"/>
          </a:xfrm>
        </p:grpSpPr>
        <p:sp>
          <p:nvSpPr>
            <p:cNvPr id="90" name="Freeform: Shape 89">
              <a:extLst>
                <a:ext uri="{FF2B5EF4-FFF2-40B4-BE49-F238E27FC236}">
                  <a16:creationId xmlns:a16="http://schemas.microsoft.com/office/drawing/2014/main" id="{170AE491-F18E-81D2-886B-EDEBC307EBC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CBDC1C09-1246-A3D2-03DF-1463AC2A0F45}"/>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92" name="Graphic 87">
              <a:extLst>
                <a:ext uri="{FF2B5EF4-FFF2-40B4-BE49-F238E27FC236}">
                  <a16:creationId xmlns:a16="http://schemas.microsoft.com/office/drawing/2014/main" id="{1C1D33D4-087C-65DF-3931-4E5B68778729}"/>
                </a:ext>
              </a:extLst>
            </p:cNvPr>
            <p:cNvGrpSpPr/>
            <p:nvPr/>
          </p:nvGrpSpPr>
          <p:grpSpPr>
            <a:xfrm>
              <a:off x="6993798" y="2141067"/>
              <a:ext cx="5202108" cy="1615761"/>
              <a:chOff x="6993798" y="2141067"/>
              <a:chExt cx="5202108" cy="1615761"/>
            </a:xfrm>
            <a:solidFill>
              <a:schemeClr val="bg1"/>
            </a:solidFill>
          </p:grpSpPr>
          <p:sp>
            <p:nvSpPr>
              <p:cNvPr id="93" name="Freeform: Shape 92">
                <a:extLst>
                  <a:ext uri="{FF2B5EF4-FFF2-40B4-BE49-F238E27FC236}">
                    <a16:creationId xmlns:a16="http://schemas.microsoft.com/office/drawing/2014/main" id="{D5FD7583-2FB7-C78B-13E9-60040CFCCD0A}"/>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D0660AB-05A2-2C79-C1BD-8392B334B973}"/>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pSp>
        <p:nvGrpSpPr>
          <p:cNvPr id="18" name="Group 17">
            <a:extLst>
              <a:ext uri="{FF2B5EF4-FFF2-40B4-BE49-F238E27FC236}">
                <a16:creationId xmlns:a16="http://schemas.microsoft.com/office/drawing/2014/main" id="{E2DEF42C-427C-0A3D-54A8-AC8E4375032F}"/>
              </a:ext>
            </a:extLst>
          </p:cNvPr>
          <p:cNvGrpSpPr/>
          <p:nvPr/>
        </p:nvGrpSpPr>
        <p:grpSpPr>
          <a:xfrm>
            <a:off x="695849" y="4589725"/>
            <a:ext cx="216747" cy="266599"/>
            <a:chOff x="5738047" y="1241673"/>
            <a:chExt cx="3910778" cy="4810261"/>
          </a:xfrm>
        </p:grpSpPr>
        <p:sp>
          <p:nvSpPr>
            <p:cNvPr id="19" name="Freeform: Shape 18">
              <a:extLst>
                <a:ext uri="{FF2B5EF4-FFF2-40B4-BE49-F238E27FC236}">
                  <a16:creationId xmlns:a16="http://schemas.microsoft.com/office/drawing/2014/main" id="{89A4CBE3-5ADF-E7CD-46BC-0C7794A9CB54}"/>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20" name="Freeform: Shape 19">
              <a:extLst>
                <a:ext uri="{FF2B5EF4-FFF2-40B4-BE49-F238E27FC236}">
                  <a16:creationId xmlns:a16="http://schemas.microsoft.com/office/drawing/2014/main" id="{85C0D9E8-F25D-6DE8-4C42-1409BBB87385}"/>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21" name="Freeform: Shape 20">
              <a:extLst>
                <a:ext uri="{FF2B5EF4-FFF2-40B4-BE49-F238E27FC236}">
                  <a16:creationId xmlns:a16="http://schemas.microsoft.com/office/drawing/2014/main" id="{FC47D07D-2772-D901-D5A0-CA182AE68461}"/>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37" name="Freeform: Shape 36">
              <a:extLst>
                <a:ext uri="{FF2B5EF4-FFF2-40B4-BE49-F238E27FC236}">
                  <a16:creationId xmlns:a16="http://schemas.microsoft.com/office/drawing/2014/main" id="{9CC1EB97-D0A6-81A6-6A55-6FC18C444560}"/>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59" name="Freeform: Shape 58">
              <a:extLst>
                <a:ext uri="{FF2B5EF4-FFF2-40B4-BE49-F238E27FC236}">
                  <a16:creationId xmlns:a16="http://schemas.microsoft.com/office/drawing/2014/main" id="{3B53548B-063D-3D57-5DFA-47D6E4E87F0B}"/>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grpSp>
        <p:nvGrpSpPr>
          <p:cNvPr id="78" name="Group 77">
            <a:extLst>
              <a:ext uri="{FF2B5EF4-FFF2-40B4-BE49-F238E27FC236}">
                <a16:creationId xmlns:a16="http://schemas.microsoft.com/office/drawing/2014/main" id="{868DA542-3761-E8C0-4708-226B4F045A47}"/>
              </a:ext>
            </a:extLst>
          </p:cNvPr>
          <p:cNvGrpSpPr/>
          <p:nvPr/>
        </p:nvGrpSpPr>
        <p:grpSpPr>
          <a:xfrm>
            <a:off x="3181586" y="290024"/>
            <a:ext cx="476582" cy="596587"/>
            <a:chOff x="3367951" y="2458"/>
            <a:chExt cx="5413942" cy="6777191"/>
          </a:xfrm>
        </p:grpSpPr>
        <p:sp>
          <p:nvSpPr>
            <p:cNvPr id="76" name="Freeform: Shape 75">
              <a:extLst>
                <a:ext uri="{FF2B5EF4-FFF2-40B4-BE49-F238E27FC236}">
                  <a16:creationId xmlns:a16="http://schemas.microsoft.com/office/drawing/2014/main" id="{280F808E-C7CA-0EE0-2FC5-99DC315009D0}"/>
                </a:ext>
              </a:extLst>
            </p:cNvPr>
            <p:cNvSpPr/>
            <p:nvPr/>
          </p:nvSpPr>
          <p:spPr>
            <a:xfrm>
              <a:off x="3367951" y="2458"/>
              <a:ext cx="5413942" cy="6777191"/>
            </a:xfrm>
            <a:custGeom>
              <a:avLst/>
              <a:gdLst>
                <a:gd name="connsiteX0" fmla="*/ 5196177 w 5413942"/>
                <a:gd name="connsiteY0" fmla="*/ 3275397 h 6777191"/>
                <a:gd name="connsiteX1" fmla="*/ 5413271 w 5413942"/>
                <a:gd name="connsiteY1" fmla="*/ 3945659 h 6777191"/>
                <a:gd name="connsiteX2" fmla="*/ 5241844 w 5413942"/>
                <a:gd name="connsiteY2" fmla="*/ 4629340 h 6777191"/>
                <a:gd name="connsiteX3" fmla="*/ 4735291 w 5413942"/>
                <a:gd name="connsiteY3" fmla="*/ 5115969 h 6777191"/>
                <a:gd name="connsiteX4" fmla="*/ 1861780 w 5413942"/>
                <a:gd name="connsiteY4" fmla="*/ 6645776 h 6777191"/>
                <a:gd name="connsiteX5" fmla="*/ 910500 w 5413942"/>
                <a:gd name="connsiteY5" fmla="*/ 6714991 h 6777191"/>
                <a:gd name="connsiteX6" fmla="*/ 180530 w 5413942"/>
                <a:gd name="connsiteY6" fmla="*/ 6097701 h 6777191"/>
                <a:gd name="connsiteX7" fmla="*/ 85683 w 5413942"/>
                <a:gd name="connsiteY7" fmla="*/ 5142807 h 6777191"/>
                <a:gd name="connsiteX8" fmla="*/ 678652 w 5413942"/>
                <a:gd name="connsiteY8" fmla="*/ 4392029 h 6777191"/>
                <a:gd name="connsiteX9" fmla="*/ 1162020 w 5413942"/>
                <a:gd name="connsiteY9" fmla="*/ 4133530 h 6777191"/>
                <a:gd name="connsiteX10" fmla="*/ 756637 w 5413942"/>
                <a:gd name="connsiteY10" fmla="*/ 3966847 h 6777191"/>
                <a:gd name="connsiteX11" fmla="*/ 217766 w 5413942"/>
                <a:gd name="connsiteY11" fmla="*/ 3516239 h 6777191"/>
                <a:gd name="connsiteX12" fmla="*/ 672 w 5413942"/>
                <a:gd name="connsiteY12" fmla="*/ 2845977 h 6777191"/>
                <a:gd name="connsiteX13" fmla="*/ 172099 w 5413942"/>
                <a:gd name="connsiteY13" fmla="*/ 2162296 h 6777191"/>
                <a:gd name="connsiteX14" fmla="*/ 678652 w 5413942"/>
                <a:gd name="connsiteY14" fmla="*/ 1675668 h 6777191"/>
                <a:gd name="connsiteX15" fmla="*/ 3552866 w 5413942"/>
                <a:gd name="connsiteY15" fmla="*/ 147273 h 6777191"/>
                <a:gd name="connsiteX16" fmla="*/ 4516089 w 5413942"/>
                <a:gd name="connsiteY16" fmla="*/ 56163 h 6777191"/>
                <a:gd name="connsiteX17" fmla="*/ 5260813 w 5413942"/>
                <a:gd name="connsiteY17" fmla="*/ 676985 h 6777191"/>
                <a:gd name="connsiteX18" fmla="*/ 5351445 w 5413942"/>
                <a:gd name="connsiteY18" fmla="*/ 1646004 h 6777191"/>
                <a:gd name="connsiteX19" fmla="*/ 4735291 w 5413942"/>
                <a:gd name="connsiteY19" fmla="*/ 2396782 h 6777191"/>
                <a:gd name="connsiteX20" fmla="*/ 4251923 w 5413942"/>
                <a:gd name="connsiteY20" fmla="*/ 2654575 h 6777191"/>
                <a:gd name="connsiteX21" fmla="*/ 4657306 w 5413942"/>
                <a:gd name="connsiteY21" fmla="*/ 2824789 h 6777191"/>
                <a:gd name="connsiteX22" fmla="*/ 5196177 w 5413942"/>
                <a:gd name="connsiteY22" fmla="*/ 3275397 h 67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3942" h="6777191">
                  <a:moveTo>
                    <a:pt x="5196177" y="3275397"/>
                  </a:moveTo>
                  <a:cubicBezTo>
                    <a:pt x="5329665" y="3473862"/>
                    <a:pt x="5404840" y="3706229"/>
                    <a:pt x="5413271" y="3945659"/>
                  </a:cubicBezTo>
                  <a:cubicBezTo>
                    <a:pt x="5420999" y="4185089"/>
                    <a:pt x="5361983" y="4422399"/>
                    <a:pt x="5241844" y="4629340"/>
                  </a:cubicBezTo>
                  <a:cubicBezTo>
                    <a:pt x="5121704" y="4836281"/>
                    <a:pt x="4946062" y="5005082"/>
                    <a:pt x="4735291" y="5115969"/>
                  </a:cubicBezTo>
                  <a:lnTo>
                    <a:pt x="1861780" y="6645776"/>
                  </a:lnTo>
                  <a:cubicBezTo>
                    <a:pt x="1565998" y="6792682"/>
                    <a:pt x="1224549" y="6817402"/>
                    <a:pt x="910500" y="6714991"/>
                  </a:cubicBezTo>
                  <a:cubicBezTo>
                    <a:pt x="596452" y="6612580"/>
                    <a:pt x="334393" y="6390808"/>
                    <a:pt x="180530" y="6097701"/>
                  </a:cubicBezTo>
                  <a:cubicBezTo>
                    <a:pt x="26667" y="5803887"/>
                    <a:pt x="-7759" y="5461340"/>
                    <a:pt x="85683" y="5142807"/>
                  </a:cubicBezTo>
                  <a:cubicBezTo>
                    <a:pt x="178422" y="4824274"/>
                    <a:pt x="391301" y="4555180"/>
                    <a:pt x="678652" y="4392029"/>
                  </a:cubicBezTo>
                  <a:lnTo>
                    <a:pt x="1162020" y="4133530"/>
                  </a:lnTo>
                  <a:lnTo>
                    <a:pt x="756637" y="3966847"/>
                  </a:lnTo>
                  <a:cubicBezTo>
                    <a:pt x="538138" y="3870793"/>
                    <a:pt x="351957" y="3714704"/>
                    <a:pt x="217766" y="3516239"/>
                  </a:cubicBezTo>
                  <a:cubicBezTo>
                    <a:pt x="84278" y="3317774"/>
                    <a:pt x="9103" y="3085407"/>
                    <a:pt x="672" y="2845977"/>
                  </a:cubicBezTo>
                  <a:cubicBezTo>
                    <a:pt x="-7056" y="2606548"/>
                    <a:pt x="51960" y="2369237"/>
                    <a:pt x="172099" y="2162296"/>
                  </a:cubicBezTo>
                  <a:cubicBezTo>
                    <a:pt x="292239" y="1955356"/>
                    <a:pt x="467881" y="1786554"/>
                    <a:pt x="678652" y="1675668"/>
                  </a:cubicBezTo>
                  <a:lnTo>
                    <a:pt x="3552866" y="147273"/>
                  </a:lnTo>
                  <a:cubicBezTo>
                    <a:pt x="3849350" y="-10228"/>
                    <a:pt x="4195717" y="-42717"/>
                    <a:pt x="4516089" y="56163"/>
                  </a:cubicBezTo>
                  <a:cubicBezTo>
                    <a:pt x="4836461" y="155748"/>
                    <a:pt x="5104140" y="378934"/>
                    <a:pt x="5260813" y="676985"/>
                  </a:cubicBezTo>
                  <a:cubicBezTo>
                    <a:pt x="5417486" y="975036"/>
                    <a:pt x="5450507" y="1323939"/>
                    <a:pt x="5351445" y="1646004"/>
                  </a:cubicBezTo>
                  <a:cubicBezTo>
                    <a:pt x="5253085" y="1968069"/>
                    <a:pt x="5031073" y="2237868"/>
                    <a:pt x="4735291" y="2396782"/>
                  </a:cubicBezTo>
                  <a:lnTo>
                    <a:pt x="4251923" y="2654575"/>
                  </a:lnTo>
                  <a:lnTo>
                    <a:pt x="4657306" y="2824789"/>
                  </a:lnTo>
                  <a:cubicBezTo>
                    <a:pt x="4875805" y="2920843"/>
                    <a:pt x="5061986" y="3077638"/>
                    <a:pt x="5196177" y="3275397"/>
                  </a:cubicBezTo>
                  <a:close/>
                </a:path>
              </a:pathLst>
            </a:custGeom>
            <a:solidFill>
              <a:srgbClr val="FF0000"/>
            </a:solidFill>
            <a:ln w="7024"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E089F616-041C-7C3D-9A4F-325C8BC49608}"/>
                </a:ext>
              </a:extLst>
            </p:cNvPr>
            <p:cNvSpPr/>
            <p:nvPr/>
          </p:nvSpPr>
          <p:spPr>
            <a:xfrm>
              <a:off x="5399050" y="2497413"/>
              <a:ext cx="1689680" cy="1801725"/>
            </a:xfrm>
            <a:custGeom>
              <a:avLst/>
              <a:gdLst>
                <a:gd name="connsiteX0" fmla="*/ 0 w 1689680"/>
                <a:gd name="connsiteY0" fmla="*/ 1801726 h 1801725"/>
                <a:gd name="connsiteX1" fmla="*/ 0 w 1689680"/>
                <a:gd name="connsiteY1" fmla="*/ 0 h 1801725"/>
                <a:gd name="connsiteX2" fmla="*/ 1689681 w 1689680"/>
                <a:gd name="connsiteY2" fmla="*/ 901216 h 1801725"/>
              </a:gdLst>
              <a:ahLst/>
              <a:cxnLst>
                <a:cxn ang="0">
                  <a:pos x="connsiteX0" y="connsiteY0"/>
                </a:cxn>
                <a:cxn ang="0">
                  <a:pos x="connsiteX1" y="connsiteY1"/>
                </a:cxn>
                <a:cxn ang="0">
                  <a:pos x="connsiteX2" y="connsiteY2"/>
                </a:cxn>
              </a:cxnLst>
              <a:rect l="l" t="t" r="r" b="b"/>
              <a:pathLst>
                <a:path w="1689680" h="1801725">
                  <a:moveTo>
                    <a:pt x="0" y="1801726"/>
                  </a:moveTo>
                  <a:lnTo>
                    <a:pt x="0" y="0"/>
                  </a:lnTo>
                  <a:lnTo>
                    <a:pt x="1689681" y="901216"/>
                  </a:lnTo>
                  <a:close/>
                </a:path>
              </a:pathLst>
            </a:custGeom>
            <a:solidFill>
              <a:srgbClr val="FFFFFF"/>
            </a:solidFill>
            <a:ln w="7024" cap="flat">
              <a:noFill/>
              <a:prstDash val="solid"/>
              <a:miter/>
            </a:ln>
          </p:spPr>
          <p:txBody>
            <a:bodyPr rtlCol="0" anchor="ctr"/>
            <a:lstStyle/>
            <a:p>
              <a:endParaRPr lang="en-IN"/>
            </a:p>
          </p:txBody>
        </p:sp>
      </p:grpSp>
      <p:sp>
        <p:nvSpPr>
          <p:cNvPr id="84" name="TextBox 83">
            <a:extLst>
              <a:ext uri="{FF2B5EF4-FFF2-40B4-BE49-F238E27FC236}">
                <a16:creationId xmlns:a16="http://schemas.microsoft.com/office/drawing/2014/main" id="{7D3264FD-509C-908C-72E4-A4627FE1950B}"/>
              </a:ext>
            </a:extLst>
          </p:cNvPr>
          <p:cNvSpPr txBox="1"/>
          <p:nvPr/>
        </p:nvSpPr>
        <p:spPr>
          <a:xfrm>
            <a:off x="968380" y="1674504"/>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cxnSp>
        <p:nvCxnSpPr>
          <p:cNvPr id="2" name="Straight Connector 1">
            <a:extLst>
              <a:ext uri="{FF2B5EF4-FFF2-40B4-BE49-F238E27FC236}">
                <a16:creationId xmlns:a16="http://schemas.microsoft.com/office/drawing/2014/main" id="{8508116B-4A9E-1122-6031-83281634AF09}"/>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FD40AA5B-E4DB-40BB-35F4-0F4598CA7944}"/>
              </a:ext>
            </a:extLst>
          </p:cNvPr>
          <p:cNvPicPr>
            <a:picLocks noChangeAspect="1"/>
          </p:cNvPicPr>
          <p:nvPr/>
        </p:nvPicPr>
        <p:blipFill>
          <a:blip r:embed="rId2"/>
          <a:stretch>
            <a:fillRect/>
          </a:stretch>
        </p:blipFill>
        <p:spPr>
          <a:xfrm>
            <a:off x="3030455" y="1106238"/>
            <a:ext cx="8886962" cy="5367059"/>
          </a:xfrm>
          <a:prstGeom prst="rect">
            <a:avLst/>
          </a:prstGeom>
        </p:spPr>
      </p:pic>
      <p:sp>
        <p:nvSpPr>
          <p:cNvPr id="69" name="TextBox 68">
            <a:extLst>
              <a:ext uri="{FF2B5EF4-FFF2-40B4-BE49-F238E27FC236}">
                <a16:creationId xmlns:a16="http://schemas.microsoft.com/office/drawing/2014/main" id="{10224C7D-5F03-3CA7-5B37-1664936775F0}"/>
              </a:ext>
            </a:extLst>
          </p:cNvPr>
          <p:cNvSpPr txBox="1"/>
          <p:nvPr/>
        </p:nvSpPr>
        <p:spPr>
          <a:xfrm>
            <a:off x="994576" y="2377481"/>
            <a:ext cx="1271502"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Publish Time</a:t>
            </a:r>
          </a:p>
        </p:txBody>
      </p:sp>
    </p:spTree>
    <p:extLst>
      <p:ext uri="{BB962C8B-B14F-4D97-AF65-F5344CB8AC3E}">
        <p14:creationId xmlns:p14="http://schemas.microsoft.com/office/powerpoint/2010/main" val="147252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6FD7ABA1-788D-CE61-C28D-34980D6C5DA3}"/>
              </a:ext>
            </a:extLst>
          </p:cNvPr>
          <p:cNvSpPr/>
          <p:nvPr/>
        </p:nvSpPr>
        <p:spPr>
          <a:xfrm>
            <a:off x="99501" y="3326097"/>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C7FEAFD-9234-4FCB-1ADF-2C7C952BA7AB}"/>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7" name="TextBox 6">
            <a:extLst>
              <a:ext uri="{FF2B5EF4-FFF2-40B4-BE49-F238E27FC236}">
                <a16:creationId xmlns:a16="http://schemas.microsoft.com/office/drawing/2014/main" id="{069560D1-10E1-C764-6BA3-4018393296BE}"/>
              </a:ext>
            </a:extLst>
          </p:cNvPr>
          <p:cNvSpPr txBox="1"/>
          <p:nvPr/>
        </p:nvSpPr>
        <p:spPr>
          <a:xfrm>
            <a:off x="1018942" y="2395161"/>
            <a:ext cx="1822991" cy="307777"/>
          </a:xfrm>
          <a:prstGeom prst="rect">
            <a:avLst/>
          </a:prstGeom>
          <a:noFill/>
        </p:spPr>
        <p:txBody>
          <a:bodyPr wrap="square" rtlCol="0">
            <a:spAutoFit/>
          </a:bodyPr>
          <a:lstStyle/>
          <a:p>
            <a:r>
              <a:rPr lang="en-IN" sz="1400" dirty="0">
                <a:solidFill>
                  <a:schemeClr val="bg1"/>
                </a:solidFill>
                <a:latin typeface="Inter" panose="02000503000000020004" pitchFamily="2" charset="0"/>
                <a:ea typeface="Inter" panose="02000503000000020004" pitchFamily="2" charset="0"/>
              </a:rPr>
              <a:t>Publish Time</a:t>
            </a:r>
          </a:p>
        </p:txBody>
      </p:sp>
      <p:sp>
        <p:nvSpPr>
          <p:cNvPr id="8" name="TextBox 7">
            <a:extLst>
              <a:ext uri="{FF2B5EF4-FFF2-40B4-BE49-F238E27FC236}">
                <a16:creationId xmlns:a16="http://schemas.microsoft.com/office/drawing/2014/main" id="{48D92E5D-0C48-C7EF-925D-69CA315B3B9C}"/>
              </a:ext>
            </a:extLst>
          </p:cNvPr>
          <p:cNvSpPr txBox="1"/>
          <p:nvPr/>
        </p:nvSpPr>
        <p:spPr>
          <a:xfrm>
            <a:off x="1106846" y="4555554"/>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31E4281B-F3DA-4972-56E9-AE69DECBD5FD}"/>
              </a:ext>
            </a:extLst>
          </p:cNvPr>
          <p:cNvSpPr txBox="1"/>
          <p:nvPr/>
        </p:nvSpPr>
        <p:spPr>
          <a:xfrm>
            <a:off x="1106846" y="5118831"/>
            <a:ext cx="1334020"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0" name="TextBox 9">
            <a:extLst>
              <a:ext uri="{FF2B5EF4-FFF2-40B4-BE49-F238E27FC236}">
                <a16:creationId xmlns:a16="http://schemas.microsoft.com/office/drawing/2014/main" id="{11FB213B-6056-44B4-A8A2-9D696E773018}"/>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40571D0D-CB15-3D1C-3870-7513A31C6844}"/>
              </a:ext>
            </a:extLst>
          </p:cNvPr>
          <p:cNvSpPr txBox="1"/>
          <p:nvPr/>
        </p:nvSpPr>
        <p:spPr>
          <a:xfrm>
            <a:off x="1018942" y="3361130"/>
            <a:ext cx="1755609" cy="523220"/>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View, Like, Dislike</a:t>
            </a:r>
            <a:r>
              <a:rPr lang="en-IN" sz="1400" dirty="0">
                <a:solidFill>
                  <a:schemeClr val="bg1"/>
                </a:solidFill>
                <a:latin typeface="Inter" panose="02000503000000020004" pitchFamily="2" charset="0"/>
                <a:ea typeface="Inter" panose="02000503000000020004" pitchFamily="2" charset="0"/>
              </a:rPr>
              <a:t> </a:t>
            </a:r>
          </a:p>
          <a:p>
            <a:r>
              <a:rPr lang="en-IN" sz="1400" dirty="0">
                <a:solidFill>
                  <a:schemeClr val="bg1"/>
                </a:solidFill>
                <a:latin typeface="Inter" panose="02000503000000020004" pitchFamily="2" charset="0"/>
                <a:ea typeface="Inter" panose="02000503000000020004" pitchFamily="2" charset="0"/>
              </a:rPr>
              <a:t>&amp; Comment</a:t>
            </a:r>
            <a:endParaRPr lang="en-US" sz="14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C4479950-5640-6FE4-E58F-094865156687}"/>
              </a:ext>
            </a:extLst>
          </p:cNvPr>
          <p:cNvSpPr txBox="1"/>
          <p:nvPr/>
        </p:nvSpPr>
        <p:spPr>
          <a:xfrm>
            <a:off x="1106846" y="3992277"/>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grpSp>
        <p:nvGrpSpPr>
          <p:cNvPr id="67" name="Group 66">
            <a:extLst>
              <a:ext uri="{FF2B5EF4-FFF2-40B4-BE49-F238E27FC236}">
                <a16:creationId xmlns:a16="http://schemas.microsoft.com/office/drawing/2014/main" id="{0669FCB5-9D61-40DE-591D-2E1A6F11E9A8}"/>
              </a:ext>
            </a:extLst>
          </p:cNvPr>
          <p:cNvGrpSpPr/>
          <p:nvPr/>
        </p:nvGrpSpPr>
        <p:grpSpPr>
          <a:xfrm>
            <a:off x="659153" y="1841959"/>
            <a:ext cx="276820" cy="276821"/>
            <a:chOff x="5386047" y="664368"/>
            <a:chExt cx="720001" cy="720002"/>
          </a:xfrm>
          <a:solidFill>
            <a:schemeClr val="bg1"/>
          </a:solidFill>
        </p:grpSpPr>
        <p:sp>
          <p:nvSpPr>
            <p:cNvPr id="38" name="Freeform: Shape 37">
              <a:extLst>
                <a:ext uri="{FF2B5EF4-FFF2-40B4-BE49-F238E27FC236}">
                  <a16:creationId xmlns:a16="http://schemas.microsoft.com/office/drawing/2014/main" id="{A0C4D79D-44D4-289E-C9EA-DDC7BC1C8A44}"/>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3EACB29-6A7C-E6E7-2DFB-19F285E2C795}"/>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03D1EB6-810E-A771-B360-B85008C558EC}"/>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B8B4AB0-9572-E827-C640-C5C44993639A}"/>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3E000BC-D328-81F2-B622-EF6FEA48D246}"/>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C7A14C3-FFA6-2ED6-90D5-110C619AB193}"/>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44" name="Graphic 16">
            <a:extLst>
              <a:ext uri="{FF2B5EF4-FFF2-40B4-BE49-F238E27FC236}">
                <a16:creationId xmlns:a16="http://schemas.microsoft.com/office/drawing/2014/main" id="{6B942EC9-255C-C3C6-8733-B805DFCB5C2C}"/>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45" name="Graphic 17">
            <a:extLst>
              <a:ext uri="{FF2B5EF4-FFF2-40B4-BE49-F238E27FC236}">
                <a16:creationId xmlns:a16="http://schemas.microsoft.com/office/drawing/2014/main" id="{D6BCE540-1092-8D94-2EBE-2C64CEE9BDFF}"/>
              </a:ext>
            </a:extLst>
          </p:cNvPr>
          <p:cNvGrpSpPr/>
          <p:nvPr/>
        </p:nvGrpSpPr>
        <p:grpSpPr>
          <a:xfrm>
            <a:off x="695849" y="5155105"/>
            <a:ext cx="221404" cy="266006"/>
            <a:chOff x="7512790" y="678430"/>
            <a:chExt cx="575867" cy="691875"/>
          </a:xfrm>
          <a:noFill/>
        </p:grpSpPr>
        <p:sp>
          <p:nvSpPr>
            <p:cNvPr id="46" name="Freeform: Shape 45">
              <a:extLst>
                <a:ext uri="{FF2B5EF4-FFF2-40B4-BE49-F238E27FC236}">
                  <a16:creationId xmlns:a16="http://schemas.microsoft.com/office/drawing/2014/main" id="{38308F87-7811-B5C4-2D6A-5252E231BCF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47" name="Freeform: Shape 46">
              <a:extLst>
                <a:ext uri="{FF2B5EF4-FFF2-40B4-BE49-F238E27FC236}">
                  <a16:creationId xmlns:a16="http://schemas.microsoft.com/office/drawing/2014/main" id="{9F19F91A-919D-91BA-76A1-4BCADCDB7289}"/>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8" name="Freeform: Shape 47">
              <a:extLst>
                <a:ext uri="{FF2B5EF4-FFF2-40B4-BE49-F238E27FC236}">
                  <a16:creationId xmlns:a16="http://schemas.microsoft.com/office/drawing/2014/main" id="{A7298067-E1F1-0A8F-14F5-FA8493BCF580}"/>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9" name="Freeform: Shape 48">
              <a:extLst>
                <a:ext uri="{FF2B5EF4-FFF2-40B4-BE49-F238E27FC236}">
                  <a16:creationId xmlns:a16="http://schemas.microsoft.com/office/drawing/2014/main" id="{9C76060A-1574-A0B2-E0F5-E46FB8431D8B}"/>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50" name="Freeform: Shape 49">
              <a:extLst>
                <a:ext uri="{FF2B5EF4-FFF2-40B4-BE49-F238E27FC236}">
                  <a16:creationId xmlns:a16="http://schemas.microsoft.com/office/drawing/2014/main" id="{1C979654-BE3E-E8D6-63BE-793534090EA7}"/>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A5B6FB99-BCF6-F277-66D9-2BE40930B88A}"/>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65" name="Group 64">
            <a:extLst>
              <a:ext uri="{FF2B5EF4-FFF2-40B4-BE49-F238E27FC236}">
                <a16:creationId xmlns:a16="http://schemas.microsoft.com/office/drawing/2014/main" id="{2D0934A4-F64B-F221-AFA8-23B62618A8F0}"/>
              </a:ext>
            </a:extLst>
          </p:cNvPr>
          <p:cNvGrpSpPr/>
          <p:nvPr/>
        </p:nvGrpSpPr>
        <p:grpSpPr>
          <a:xfrm>
            <a:off x="659153" y="5756767"/>
            <a:ext cx="276820" cy="189232"/>
            <a:chOff x="9495402" y="664368"/>
            <a:chExt cx="720000" cy="492187"/>
          </a:xfrm>
          <a:solidFill>
            <a:schemeClr val="bg1"/>
          </a:solidFill>
        </p:grpSpPr>
        <p:sp>
          <p:nvSpPr>
            <p:cNvPr id="60" name="Freeform: Shape 59">
              <a:extLst>
                <a:ext uri="{FF2B5EF4-FFF2-40B4-BE49-F238E27FC236}">
                  <a16:creationId xmlns:a16="http://schemas.microsoft.com/office/drawing/2014/main" id="{FE742CCF-2071-C40A-0414-6F99CFBA52AC}"/>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C5F5B1B-3D41-2F84-583F-3A1CC10EE40E}"/>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E4B02F34-8D45-A5F3-BABE-0AED5506CB35}"/>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4F682F4-1B05-BCCD-8014-369EC15593A0}"/>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22" name="Graphic 13">
            <a:extLst>
              <a:ext uri="{FF2B5EF4-FFF2-40B4-BE49-F238E27FC236}">
                <a16:creationId xmlns:a16="http://schemas.microsoft.com/office/drawing/2014/main" id="{A488EE82-DB43-B2AD-A9EE-211FD8D909F5}"/>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23" name="Graphic 14">
            <a:extLst>
              <a:ext uri="{FF2B5EF4-FFF2-40B4-BE49-F238E27FC236}">
                <a16:creationId xmlns:a16="http://schemas.microsoft.com/office/drawing/2014/main" id="{A035B61A-3388-CBF7-F4B6-F996A41D4E2C}"/>
              </a:ext>
            </a:extLst>
          </p:cNvPr>
          <p:cNvGrpSpPr/>
          <p:nvPr/>
        </p:nvGrpSpPr>
        <p:grpSpPr>
          <a:xfrm>
            <a:off x="666400" y="2433793"/>
            <a:ext cx="265877" cy="222417"/>
            <a:chOff x="4372762" y="734944"/>
            <a:chExt cx="691535" cy="578497"/>
          </a:xfrm>
          <a:noFill/>
        </p:grpSpPr>
        <p:sp>
          <p:nvSpPr>
            <p:cNvPr id="24" name="Freeform: Shape 23">
              <a:extLst>
                <a:ext uri="{FF2B5EF4-FFF2-40B4-BE49-F238E27FC236}">
                  <a16:creationId xmlns:a16="http://schemas.microsoft.com/office/drawing/2014/main" id="{0BD149DF-5C36-C63D-6604-CCF2E4E19F36}"/>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25" name="Freeform: Shape 24">
              <a:extLst>
                <a:ext uri="{FF2B5EF4-FFF2-40B4-BE49-F238E27FC236}">
                  <a16:creationId xmlns:a16="http://schemas.microsoft.com/office/drawing/2014/main" id="{B3E6BD0C-F302-CB31-93BD-0309EEF9F4B4}"/>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3AA96657-4E49-FBCE-F866-17DE75F98200}"/>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27" name="Freeform: Shape 26">
              <a:extLst>
                <a:ext uri="{FF2B5EF4-FFF2-40B4-BE49-F238E27FC236}">
                  <a16:creationId xmlns:a16="http://schemas.microsoft.com/office/drawing/2014/main" id="{D53E23DF-B124-DEEC-7166-3476313B3471}"/>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28" name="Freeform: Shape 27">
              <a:extLst>
                <a:ext uri="{FF2B5EF4-FFF2-40B4-BE49-F238E27FC236}">
                  <a16:creationId xmlns:a16="http://schemas.microsoft.com/office/drawing/2014/main" id="{42AD0EB1-32E9-7D3B-C8B7-343537B68BA0}"/>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29" name="Freeform: Shape 28">
              <a:extLst>
                <a:ext uri="{FF2B5EF4-FFF2-40B4-BE49-F238E27FC236}">
                  <a16:creationId xmlns:a16="http://schemas.microsoft.com/office/drawing/2014/main" id="{91075CA8-FD9A-AF26-870A-D05BD7913263}"/>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30" name="Freeform: Shape 29">
              <a:extLst>
                <a:ext uri="{FF2B5EF4-FFF2-40B4-BE49-F238E27FC236}">
                  <a16:creationId xmlns:a16="http://schemas.microsoft.com/office/drawing/2014/main" id="{09863880-875B-5493-C5C7-2EFC27C325E5}"/>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31" name="Freeform: Shape 30">
              <a:extLst>
                <a:ext uri="{FF2B5EF4-FFF2-40B4-BE49-F238E27FC236}">
                  <a16:creationId xmlns:a16="http://schemas.microsoft.com/office/drawing/2014/main" id="{B7147B08-09D9-B4EC-FBA1-5A25C79FD970}"/>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32" name="Freeform: Shape 31">
              <a:extLst>
                <a:ext uri="{FF2B5EF4-FFF2-40B4-BE49-F238E27FC236}">
                  <a16:creationId xmlns:a16="http://schemas.microsoft.com/office/drawing/2014/main" id="{2DA07E0A-D565-197F-36C7-4BDF2C79E8E6}"/>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33" name="Freeform: Shape 32">
              <a:extLst>
                <a:ext uri="{FF2B5EF4-FFF2-40B4-BE49-F238E27FC236}">
                  <a16:creationId xmlns:a16="http://schemas.microsoft.com/office/drawing/2014/main" id="{E8989BD4-BA17-4056-CD92-5BFF5FA0D37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34" name="Freeform: Shape 33">
              <a:extLst>
                <a:ext uri="{FF2B5EF4-FFF2-40B4-BE49-F238E27FC236}">
                  <a16:creationId xmlns:a16="http://schemas.microsoft.com/office/drawing/2014/main" id="{4860F787-D212-9029-3CEB-F8CEABD0AB27}"/>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35" name="Freeform: Shape 34">
              <a:extLst>
                <a:ext uri="{FF2B5EF4-FFF2-40B4-BE49-F238E27FC236}">
                  <a16:creationId xmlns:a16="http://schemas.microsoft.com/office/drawing/2014/main" id="{755DA411-36CA-B04A-DF41-96A8068729C3}"/>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36" name="Freeform: Shape 35">
              <a:extLst>
                <a:ext uri="{FF2B5EF4-FFF2-40B4-BE49-F238E27FC236}">
                  <a16:creationId xmlns:a16="http://schemas.microsoft.com/office/drawing/2014/main" id="{AA11CA57-F37A-EBB7-2CA6-F4E55B3D3800}"/>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64" name="Graphic 20">
            <a:extLst>
              <a:ext uri="{FF2B5EF4-FFF2-40B4-BE49-F238E27FC236}">
                <a16:creationId xmlns:a16="http://schemas.microsoft.com/office/drawing/2014/main" id="{FD4EDDFE-5C16-0DD4-4724-63E6CF3DB906}"/>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72" name="Graphic 21">
            <a:extLst>
              <a:ext uri="{FF2B5EF4-FFF2-40B4-BE49-F238E27FC236}">
                <a16:creationId xmlns:a16="http://schemas.microsoft.com/office/drawing/2014/main" id="{373B6DDF-4029-9F9D-D708-DCCC195F2B5B}"/>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95" name="Group 94">
            <a:extLst>
              <a:ext uri="{FF2B5EF4-FFF2-40B4-BE49-F238E27FC236}">
                <a16:creationId xmlns:a16="http://schemas.microsoft.com/office/drawing/2014/main" id="{6C812188-416F-4513-FABF-108EFF965396}"/>
              </a:ext>
            </a:extLst>
          </p:cNvPr>
          <p:cNvGrpSpPr/>
          <p:nvPr/>
        </p:nvGrpSpPr>
        <p:grpSpPr>
          <a:xfrm>
            <a:off x="1106261" y="567517"/>
            <a:ext cx="1022135" cy="229403"/>
            <a:chOff x="4186708" y="2070389"/>
            <a:chExt cx="8009198" cy="1797543"/>
          </a:xfrm>
        </p:grpSpPr>
        <p:sp>
          <p:nvSpPr>
            <p:cNvPr id="90" name="Freeform: Shape 89">
              <a:extLst>
                <a:ext uri="{FF2B5EF4-FFF2-40B4-BE49-F238E27FC236}">
                  <a16:creationId xmlns:a16="http://schemas.microsoft.com/office/drawing/2014/main" id="{170AE491-F18E-81D2-886B-EDEBC307EBC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BDC1C09-1246-A3D2-03DF-1463AC2A0F45}"/>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92" name="Graphic 87">
              <a:extLst>
                <a:ext uri="{FF2B5EF4-FFF2-40B4-BE49-F238E27FC236}">
                  <a16:creationId xmlns:a16="http://schemas.microsoft.com/office/drawing/2014/main" id="{1C1D33D4-087C-65DF-3931-4E5B68778729}"/>
                </a:ext>
              </a:extLst>
            </p:cNvPr>
            <p:cNvGrpSpPr/>
            <p:nvPr/>
          </p:nvGrpSpPr>
          <p:grpSpPr>
            <a:xfrm>
              <a:off x="6993798" y="2141067"/>
              <a:ext cx="5202108" cy="1615761"/>
              <a:chOff x="6993798" y="2141067"/>
              <a:chExt cx="5202108" cy="1615761"/>
            </a:xfrm>
            <a:solidFill>
              <a:schemeClr val="bg1"/>
            </a:solidFill>
          </p:grpSpPr>
          <p:sp>
            <p:nvSpPr>
              <p:cNvPr id="93" name="Freeform: Shape 92">
                <a:extLst>
                  <a:ext uri="{FF2B5EF4-FFF2-40B4-BE49-F238E27FC236}">
                    <a16:creationId xmlns:a16="http://schemas.microsoft.com/office/drawing/2014/main" id="{D5FD7583-2FB7-C78B-13E9-60040CFCCD0A}"/>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D0660AB-05A2-2C79-C1BD-8392B334B973}"/>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pSp>
        <p:nvGrpSpPr>
          <p:cNvPr id="18" name="Group 17">
            <a:extLst>
              <a:ext uri="{FF2B5EF4-FFF2-40B4-BE49-F238E27FC236}">
                <a16:creationId xmlns:a16="http://schemas.microsoft.com/office/drawing/2014/main" id="{E2DEF42C-427C-0A3D-54A8-AC8E4375032F}"/>
              </a:ext>
            </a:extLst>
          </p:cNvPr>
          <p:cNvGrpSpPr/>
          <p:nvPr/>
        </p:nvGrpSpPr>
        <p:grpSpPr>
          <a:xfrm>
            <a:off x="695849" y="4589725"/>
            <a:ext cx="216747" cy="266599"/>
            <a:chOff x="5738047" y="1241673"/>
            <a:chExt cx="3910778" cy="4810261"/>
          </a:xfrm>
        </p:grpSpPr>
        <p:sp>
          <p:nvSpPr>
            <p:cNvPr id="19" name="Freeform: Shape 18">
              <a:extLst>
                <a:ext uri="{FF2B5EF4-FFF2-40B4-BE49-F238E27FC236}">
                  <a16:creationId xmlns:a16="http://schemas.microsoft.com/office/drawing/2014/main" id="{89A4CBE3-5ADF-E7CD-46BC-0C7794A9CB54}"/>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20" name="Freeform: Shape 19">
              <a:extLst>
                <a:ext uri="{FF2B5EF4-FFF2-40B4-BE49-F238E27FC236}">
                  <a16:creationId xmlns:a16="http://schemas.microsoft.com/office/drawing/2014/main" id="{85C0D9E8-F25D-6DE8-4C42-1409BBB87385}"/>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21" name="Freeform: Shape 20">
              <a:extLst>
                <a:ext uri="{FF2B5EF4-FFF2-40B4-BE49-F238E27FC236}">
                  <a16:creationId xmlns:a16="http://schemas.microsoft.com/office/drawing/2014/main" id="{FC47D07D-2772-D901-D5A0-CA182AE68461}"/>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37" name="Freeform: Shape 36">
              <a:extLst>
                <a:ext uri="{FF2B5EF4-FFF2-40B4-BE49-F238E27FC236}">
                  <a16:creationId xmlns:a16="http://schemas.microsoft.com/office/drawing/2014/main" id="{9CC1EB97-D0A6-81A6-6A55-6FC18C444560}"/>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59" name="Freeform: Shape 58">
              <a:extLst>
                <a:ext uri="{FF2B5EF4-FFF2-40B4-BE49-F238E27FC236}">
                  <a16:creationId xmlns:a16="http://schemas.microsoft.com/office/drawing/2014/main" id="{3B53548B-063D-3D57-5DFA-47D6E4E87F0B}"/>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sp>
        <p:nvSpPr>
          <p:cNvPr id="84" name="TextBox 83">
            <a:extLst>
              <a:ext uri="{FF2B5EF4-FFF2-40B4-BE49-F238E27FC236}">
                <a16:creationId xmlns:a16="http://schemas.microsoft.com/office/drawing/2014/main" id="{7D3264FD-509C-908C-72E4-A4627FE1950B}"/>
              </a:ext>
            </a:extLst>
          </p:cNvPr>
          <p:cNvSpPr txBox="1"/>
          <p:nvPr/>
        </p:nvSpPr>
        <p:spPr>
          <a:xfrm>
            <a:off x="1003735" y="1693888"/>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sp>
        <p:nvSpPr>
          <p:cNvPr id="2" name="TextBox 1">
            <a:extLst>
              <a:ext uri="{FF2B5EF4-FFF2-40B4-BE49-F238E27FC236}">
                <a16:creationId xmlns:a16="http://schemas.microsoft.com/office/drawing/2014/main" id="{70301129-C244-627F-F86C-D0BA3D552406}"/>
              </a:ext>
            </a:extLst>
          </p:cNvPr>
          <p:cNvSpPr txBox="1"/>
          <p:nvPr/>
        </p:nvSpPr>
        <p:spPr>
          <a:xfrm>
            <a:off x="3012342" y="366517"/>
            <a:ext cx="2637260" cy="584775"/>
          </a:xfrm>
          <a:prstGeom prst="rect">
            <a:avLst/>
          </a:prstGeom>
          <a:noFill/>
        </p:spPr>
        <p:txBody>
          <a:bodyPr wrap="none" rtlCol="0">
            <a:spAutoFit/>
          </a:bodyPr>
          <a:lstStyle/>
          <a:p>
            <a:r>
              <a:rPr lang="en-US" sz="3200" dirty="0">
                <a:solidFill>
                  <a:schemeClr val="bg1"/>
                </a:solidFill>
                <a:latin typeface="Inter SemiBold" panose="02000503000000020004" pitchFamily="2" charset="0"/>
                <a:ea typeface="Inter SemiBold" panose="02000503000000020004" pitchFamily="2" charset="0"/>
              </a:rPr>
              <a:t>143B Views!</a:t>
            </a:r>
            <a:endParaRPr lang="en-IN" sz="3200" dirty="0">
              <a:solidFill>
                <a:schemeClr val="bg1"/>
              </a:solidFill>
              <a:latin typeface="Inter SemiBold" panose="02000503000000020004" pitchFamily="2" charset="0"/>
              <a:ea typeface="Inter SemiBold" panose="02000503000000020004" pitchFamily="2" charset="0"/>
            </a:endParaRPr>
          </a:p>
        </p:txBody>
      </p:sp>
      <p:grpSp>
        <p:nvGrpSpPr>
          <p:cNvPr id="14" name="Group 13">
            <a:extLst>
              <a:ext uri="{FF2B5EF4-FFF2-40B4-BE49-F238E27FC236}">
                <a16:creationId xmlns:a16="http://schemas.microsoft.com/office/drawing/2014/main" id="{C4852692-CD6D-7E0A-186B-7B2529D07354}"/>
              </a:ext>
            </a:extLst>
          </p:cNvPr>
          <p:cNvGrpSpPr/>
          <p:nvPr/>
        </p:nvGrpSpPr>
        <p:grpSpPr>
          <a:xfrm>
            <a:off x="3105436" y="1146912"/>
            <a:ext cx="2645284" cy="421101"/>
            <a:chOff x="3806289" y="2507284"/>
            <a:chExt cx="4478555" cy="652376"/>
          </a:xfrm>
        </p:grpSpPr>
        <p:sp>
          <p:nvSpPr>
            <p:cNvPr id="4" name="Oval 3">
              <a:extLst>
                <a:ext uri="{FF2B5EF4-FFF2-40B4-BE49-F238E27FC236}">
                  <a16:creationId xmlns:a16="http://schemas.microsoft.com/office/drawing/2014/main" id="{ACF40606-204E-6CFE-573A-414E4255D719}"/>
                </a:ext>
              </a:extLst>
            </p:cNvPr>
            <p:cNvSpPr/>
            <p:nvPr/>
          </p:nvSpPr>
          <p:spPr>
            <a:xfrm>
              <a:off x="3806289" y="2507284"/>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5" name="Oval 14">
              <a:extLst>
                <a:ext uri="{FF2B5EF4-FFF2-40B4-BE49-F238E27FC236}">
                  <a16:creationId xmlns:a16="http://schemas.microsoft.com/office/drawing/2014/main" id="{0052CE8D-AA35-C19A-73B0-903A87A9FCAA}"/>
                </a:ext>
              </a:extLst>
            </p:cNvPr>
            <p:cNvSpPr/>
            <p:nvPr/>
          </p:nvSpPr>
          <p:spPr>
            <a:xfrm>
              <a:off x="4520672" y="2507284"/>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16" name="Oval 15">
              <a:extLst>
                <a:ext uri="{FF2B5EF4-FFF2-40B4-BE49-F238E27FC236}">
                  <a16:creationId xmlns:a16="http://schemas.microsoft.com/office/drawing/2014/main" id="{44C88398-6B22-58EF-8748-10E6D8CF174E}"/>
                </a:ext>
              </a:extLst>
            </p:cNvPr>
            <p:cNvSpPr/>
            <p:nvPr/>
          </p:nvSpPr>
          <p:spPr>
            <a:xfrm>
              <a:off x="5216039" y="2507284"/>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17" name="Oval 16">
              <a:extLst>
                <a:ext uri="{FF2B5EF4-FFF2-40B4-BE49-F238E27FC236}">
                  <a16:creationId xmlns:a16="http://schemas.microsoft.com/office/drawing/2014/main" id="{51C46618-0056-E67C-E9B0-99018B575E36}"/>
                </a:ext>
              </a:extLst>
            </p:cNvPr>
            <p:cNvSpPr/>
            <p:nvPr/>
          </p:nvSpPr>
          <p:spPr>
            <a:xfrm>
              <a:off x="6248731" y="2533297"/>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52" name="Oval 51">
              <a:extLst>
                <a:ext uri="{FF2B5EF4-FFF2-40B4-BE49-F238E27FC236}">
                  <a16:creationId xmlns:a16="http://schemas.microsoft.com/office/drawing/2014/main" id="{2D7D317E-EC82-D074-1BE2-3399E5950A25}"/>
                </a:ext>
              </a:extLst>
            </p:cNvPr>
            <p:cNvSpPr/>
            <p:nvPr/>
          </p:nvSpPr>
          <p:spPr>
            <a:xfrm>
              <a:off x="6944098" y="2530186"/>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
          <p:nvSpPr>
            <p:cNvPr id="53" name="Oval 52">
              <a:extLst>
                <a:ext uri="{FF2B5EF4-FFF2-40B4-BE49-F238E27FC236}">
                  <a16:creationId xmlns:a16="http://schemas.microsoft.com/office/drawing/2014/main" id="{F6A794CD-C68F-2E24-67B8-C386604A1CE7}"/>
                </a:ext>
              </a:extLst>
            </p:cNvPr>
            <p:cNvSpPr/>
            <p:nvPr/>
          </p:nvSpPr>
          <p:spPr>
            <a:xfrm>
              <a:off x="7658481" y="2518390"/>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grpSp>
      <p:sp>
        <p:nvSpPr>
          <p:cNvPr id="87" name="TextBox 86">
            <a:extLst>
              <a:ext uri="{FF2B5EF4-FFF2-40B4-BE49-F238E27FC236}">
                <a16:creationId xmlns:a16="http://schemas.microsoft.com/office/drawing/2014/main" id="{9FC109AE-880F-EFD7-567B-A2498CF017B8}"/>
              </a:ext>
            </a:extLst>
          </p:cNvPr>
          <p:cNvSpPr txBox="1"/>
          <p:nvPr/>
        </p:nvSpPr>
        <p:spPr>
          <a:xfrm>
            <a:off x="6028984" y="4220393"/>
            <a:ext cx="2693434" cy="369332"/>
          </a:xfrm>
          <a:prstGeom prst="rect">
            <a:avLst/>
          </a:prstGeom>
          <a:noFill/>
        </p:spPr>
        <p:txBody>
          <a:bodyPr wrap="square" rtlCol="0">
            <a:spAutoFit/>
          </a:bodyPr>
          <a:lstStyle/>
          <a:p>
            <a:r>
              <a:rPr lang="en-US" dirty="0">
                <a:solidFill>
                  <a:schemeClr val="bg1"/>
                </a:solidFill>
              </a:rPr>
              <a:t>143,563,745,221</a:t>
            </a:r>
            <a:endParaRPr lang="en-IN" dirty="0">
              <a:solidFill>
                <a:schemeClr val="bg1"/>
              </a:solidFill>
              <a:latin typeface="Inter SemiBold" panose="02000503000000020004" pitchFamily="2" charset="0"/>
              <a:ea typeface="Inter SemiBold" panose="02000503000000020004" pitchFamily="2" charset="0"/>
            </a:endParaRPr>
          </a:p>
        </p:txBody>
      </p:sp>
      <p:sp>
        <p:nvSpPr>
          <p:cNvPr id="98" name="TextBox 97">
            <a:extLst>
              <a:ext uri="{FF2B5EF4-FFF2-40B4-BE49-F238E27FC236}">
                <a16:creationId xmlns:a16="http://schemas.microsoft.com/office/drawing/2014/main" id="{203F9BE4-4D40-5272-4041-8D87106079A5}"/>
              </a:ext>
            </a:extLst>
          </p:cNvPr>
          <p:cNvSpPr txBox="1"/>
          <p:nvPr/>
        </p:nvSpPr>
        <p:spPr>
          <a:xfrm>
            <a:off x="8803241" y="4220393"/>
            <a:ext cx="2693434" cy="369332"/>
          </a:xfrm>
          <a:prstGeom prst="rect">
            <a:avLst/>
          </a:prstGeom>
          <a:noFill/>
        </p:spPr>
        <p:txBody>
          <a:bodyPr wrap="square" rtlCol="0">
            <a:spAutoFit/>
          </a:bodyPr>
          <a:lstStyle/>
          <a:p>
            <a:r>
              <a:rPr lang="en-US" dirty="0">
                <a:solidFill>
                  <a:schemeClr val="bg1"/>
                </a:solidFill>
                <a:latin typeface="Inter SemiBold" panose="02000503000000020004" pitchFamily="2" charset="0"/>
                <a:ea typeface="Inter SemiBold" panose="02000503000000020004" pitchFamily="2" charset="0"/>
              </a:rPr>
              <a:t>Creator 3</a:t>
            </a:r>
            <a:endParaRPr lang="en-IN" dirty="0">
              <a:solidFill>
                <a:schemeClr val="bg1"/>
              </a:solidFill>
              <a:latin typeface="Inter SemiBold" panose="02000503000000020004" pitchFamily="2" charset="0"/>
              <a:ea typeface="Inter SemiBold" panose="02000503000000020004" pitchFamily="2" charset="0"/>
            </a:endParaRPr>
          </a:p>
        </p:txBody>
      </p:sp>
      <p:cxnSp>
        <p:nvCxnSpPr>
          <p:cNvPr id="6" name="Straight Connector 5">
            <a:extLst>
              <a:ext uri="{FF2B5EF4-FFF2-40B4-BE49-F238E27FC236}">
                <a16:creationId xmlns:a16="http://schemas.microsoft.com/office/drawing/2014/main" id="{24100950-7A6F-ECC0-4D52-00823643E113}"/>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D8B0AC0-8D9F-B54F-5A47-D211B8E49219}"/>
              </a:ext>
            </a:extLst>
          </p:cNvPr>
          <p:cNvGrpSpPr/>
          <p:nvPr/>
        </p:nvGrpSpPr>
        <p:grpSpPr>
          <a:xfrm>
            <a:off x="5948162" y="1148477"/>
            <a:ext cx="4923941" cy="712405"/>
            <a:chOff x="2349714" y="2446539"/>
            <a:chExt cx="7986897" cy="1143115"/>
          </a:xfrm>
        </p:grpSpPr>
        <p:sp>
          <p:nvSpPr>
            <p:cNvPr id="71" name="Oval 70">
              <a:extLst>
                <a:ext uri="{FF2B5EF4-FFF2-40B4-BE49-F238E27FC236}">
                  <a16:creationId xmlns:a16="http://schemas.microsoft.com/office/drawing/2014/main" id="{0D55AF6F-8E8F-E2E3-AD11-59076D147F42}"/>
                </a:ext>
              </a:extLst>
            </p:cNvPr>
            <p:cNvSpPr/>
            <p:nvPr/>
          </p:nvSpPr>
          <p:spPr>
            <a:xfrm>
              <a:off x="2349714" y="2537293"/>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7</a:t>
              </a:r>
            </a:p>
          </p:txBody>
        </p:sp>
        <p:sp>
          <p:nvSpPr>
            <p:cNvPr id="74" name="Oval 73">
              <a:extLst>
                <a:ext uri="{FF2B5EF4-FFF2-40B4-BE49-F238E27FC236}">
                  <a16:creationId xmlns:a16="http://schemas.microsoft.com/office/drawing/2014/main" id="{B21C4E4C-80D3-CDD2-939F-9DB72E0B8959}"/>
                </a:ext>
              </a:extLst>
            </p:cNvPr>
            <p:cNvSpPr/>
            <p:nvPr/>
          </p:nvSpPr>
          <p:spPr>
            <a:xfrm>
              <a:off x="3015928" y="2507284"/>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75" name="Oval 74">
              <a:extLst>
                <a:ext uri="{FF2B5EF4-FFF2-40B4-BE49-F238E27FC236}">
                  <a16:creationId xmlns:a16="http://schemas.microsoft.com/office/drawing/2014/main" id="{FACB68AD-5BBD-E57A-4EF4-8580C10B8B55}"/>
                </a:ext>
              </a:extLst>
            </p:cNvPr>
            <p:cNvSpPr/>
            <p:nvPr/>
          </p:nvSpPr>
          <p:spPr>
            <a:xfrm>
              <a:off x="3692588" y="2507284"/>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76" name="Oval 75">
              <a:extLst>
                <a:ext uri="{FF2B5EF4-FFF2-40B4-BE49-F238E27FC236}">
                  <a16:creationId xmlns:a16="http://schemas.microsoft.com/office/drawing/2014/main" id="{5F903139-FDA6-B1C6-3019-4579DCE0BE59}"/>
                </a:ext>
              </a:extLst>
            </p:cNvPr>
            <p:cNvSpPr/>
            <p:nvPr/>
          </p:nvSpPr>
          <p:spPr>
            <a:xfrm>
              <a:off x="4618270" y="2476307"/>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77" name="Oval 76">
              <a:extLst>
                <a:ext uri="{FF2B5EF4-FFF2-40B4-BE49-F238E27FC236}">
                  <a16:creationId xmlns:a16="http://schemas.microsoft.com/office/drawing/2014/main" id="{27304693-DB0A-917A-3E8B-901498160CED}"/>
                </a:ext>
              </a:extLst>
            </p:cNvPr>
            <p:cNvSpPr/>
            <p:nvPr/>
          </p:nvSpPr>
          <p:spPr>
            <a:xfrm>
              <a:off x="5294929" y="2476307"/>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78" name="Oval 77">
              <a:extLst>
                <a:ext uri="{FF2B5EF4-FFF2-40B4-BE49-F238E27FC236}">
                  <a16:creationId xmlns:a16="http://schemas.microsoft.com/office/drawing/2014/main" id="{C1F69434-9DFF-0A53-520B-97A8532F0C07}"/>
                </a:ext>
              </a:extLst>
            </p:cNvPr>
            <p:cNvSpPr/>
            <p:nvPr/>
          </p:nvSpPr>
          <p:spPr>
            <a:xfrm>
              <a:off x="5968917" y="2446539"/>
              <a:ext cx="626363" cy="62636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88" name="TextBox 87">
              <a:extLst>
                <a:ext uri="{FF2B5EF4-FFF2-40B4-BE49-F238E27FC236}">
                  <a16:creationId xmlns:a16="http://schemas.microsoft.com/office/drawing/2014/main" id="{9289B767-7D82-38EF-A620-F4746E8E2A82}"/>
                </a:ext>
              </a:extLst>
            </p:cNvPr>
            <p:cNvSpPr txBox="1"/>
            <p:nvPr/>
          </p:nvSpPr>
          <p:spPr>
            <a:xfrm>
              <a:off x="9486880" y="3243956"/>
              <a:ext cx="849731" cy="345698"/>
            </a:xfrm>
            <a:prstGeom prst="rect">
              <a:avLst/>
            </a:prstGeom>
            <a:noFill/>
          </p:spPr>
          <p:txBody>
            <a:bodyPr wrap="square" rtlCol="0">
              <a:spAutoFit/>
            </a:bodyPr>
            <a:lstStyle/>
            <a:p>
              <a:pPr algn="ctr"/>
              <a:endParaRPr lang="en-IN" sz="800" dirty="0">
                <a:solidFill>
                  <a:srgbClr val="AAAAAA"/>
                </a:solidFill>
                <a:latin typeface="Inter" panose="02000503000000020004" pitchFamily="2" charset="0"/>
                <a:ea typeface="Inter" panose="02000503000000020004" pitchFamily="2" charset="0"/>
              </a:endParaRPr>
            </a:p>
          </p:txBody>
        </p:sp>
      </p:grpSp>
      <p:pic>
        <p:nvPicPr>
          <p:cNvPr id="104" name="Picture 103">
            <a:extLst>
              <a:ext uri="{FF2B5EF4-FFF2-40B4-BE49-F238E27FC236}">
                <a16:creationId xmlns:a16="http://schemas.microsoft.com/office/drawing/2014/main" id="{E2B620EE-CA0E-25B6-CFFA-04390888BB0F}"/>
              </a:ext>
            </a:extLst>
          </p:cNvPr>
          <p:cNvPicPr>
            <a:picLocks noChangeAspect="1"/>
          </p:cNvPicPr>
          <p:nvPr/>
        </p:nvPicPr>
        <p:blipFill>
          <a:blip r:embed="rId2"/>
          <a:stretch>
            <a:fillRect/>
          </a:stretch>
        </p:blipFill>
        <p:spPr>
          <a:xfrm>
            <a:off x="3590146" y="1659346"/>
            <a:ext cx="7373067" cy="2851096"/>
          </a:xfrm>
          <a:prstGeom prst="rect">
            <a:avLst/>
          </a:prstGeom>
        </p:spPr>
      </p:pic>
      <p:pic>
        <p:nvPicPr>
          <p:cNvPr id="106" name="Picture 105">
            <a:extLst>
              <a:ext uri="{FF2B5EF4-FFF2-40B4-BE49-F238E27FC236}">
                <a16:creationId xmlns:a16="http://schemas.microsoft.com/office/drawing/2014/main" id="{A4FBF975-D2FE-BE01-8B41-3DAA92F4DEA9}"/>
              </a:ext>
            </a:extLst>
          </p:cNvPr>
          <p:cNvPicPr>
            <a:picLocks noChangeAspect="1"/>
          </p:cNvPicPr>
          <p:nvPr/>
        </p:nvPicPr>
        <p:blipFill>
          <a:blip r:embed="rId3"/>
          <a:stretch>
            <a:fillRect/>
          </a:stretch>
        </p:blipFill>
        <p:spPr>
          <a:xfrm>
            <a:off x="2630459" y="4723024"/>
            <a:ext cx="3167967" cy="1911704"/>
          </a:xfrm>
          <a:prstGeom prst="rect">
            <a:avLst/>
          </a:prstGeom>
        </p:spPr>
      </p:pic>
      <p:pic>
        <p:nvPicPr>
          <p:cNvPr id="108" name="Picture 107">
            <a:extLst>
              <a:ext uri="{FF2B5EF4-FFF2-40B4-BE49-F238E27FC236}">
                <a16:creationId xmlns:a16="http://schemas.microsoft.com/office/drawing/2014/main" id="{C4F32C62-C551-3876-C630-9C98726E61F3}"/>
              </a:ext>
            </a:extLst>
          </p:cNvPr>
          <p:cNvPicPr>
            <a:picLocks noChangeAspect="1"/>
          </p:cNvPicPr>
          <p:nvPr/>
        </p:nvPicPr>
        <p:blipFill>
          <a:blip r:embed="rId4"/>
          <a:stretch>
            <a:fillRect/>
          </a:stretch>
        </p:blipFill>
        <p:spPr>
          <a:xfrm>
            <a:off x="5925074" y="4711892"/>
            <a:ext cx="2889504" cy="1933968"/>
          </a:xfrm>
          <a:prstGeom prst="rect">
            <a:avLst/>
          </a:prstGeom>
        </p:spPr>
      </p:pic>
      <p:pic>
        <p:nvPicPr>
          <p:cNvPr id="110" name="Picture 109">
            <a:extLst>
              <a:ext uri="{FF2B5EF4-FFF2-40B4-BE49-F238E27FC236}">
                <a16:creationId xmlns:a16="http://schemas.microsoft.com/office/drawing/2014/main" id="{9ABF5D37-4944-AAF1-90C4-63904329CDDA}"/>
              </a:ext>
            </a:extLst>
          </p:cNvPr>
          <p:cNvPicPr>
            <a:picLocks noChangeAspect="1"/>
          </p:cNvPicPr>
          <p:nvPr/>
        </p:nvPicPr>
        <p:blipFill>
          <a:blip r:embed="rId5"/>
          <a:stretch>
            <a:fillRect/>
          </a:stretch>
        </p:blipFill>
        <p:spPr>
          <a:xfrm>
            <a:off x="8928532" y="4696005"/>
            <a:ext cx="3185033" cy="1928379"/>
          </a:xfrm>
          <a:prstGeom prst="rect">
            <a:avLst/>
          </a:prstGeom>
        </p:spPr>
      </p:pic>
    </p:spTree>
    <p:extLst>
      <p:ext uri="{BB962C8B-B14F-4D97-AF65-F5344CB8AC3E}">
        <p14:creationId xmlns:p14="http://schemas.microsoft.com/office/powerpoint/2010/main" val="383135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219697" y="3892464"/>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DC1762E9-CC19-EE6D-1C2F-9063052B10B2}"/>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6" name="TextBox 65">
            <a:extLst>
              <a:ext uri="{FF2B5EF4-FFF2-40B4-BE49-F238E27FC236}">
                <a16:creationId xmlns:a16="http://schemas.microsoft.com/office/drawing/2014/main" id="{CE331328-FF81-CEFE-157D-F91675ED8FDC}"/>
              </a:ext>
            </a:extLst>
          </p:cNvPr>
          <p:cNvSpPr txBox="1"/>
          <p:nvPr/>
        </p:nvSpPr>
        <p:spPr>
          <a:xfrm>
            <a:off x="1010510" y="2401377"/>
            <a:ext cx="1271502"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Publish Time</a:t>
            </a:r>
          </a:p>
        </p:txBody>
      </p:sp>
      <p:sp>
        <p:nvSpPr>
          <p:cNvPr id="67" name="TextBox 66">
            <a:extLst>
              <a:ext uri="{FF2B5EF4-FFF2-40B4-BE49-F238E27FC236}">
                <a16:creationId xmlns:a16="http://schemas.microsoft.com/office/drawing/2014/main" id="{8967875F-9E5F-21E2-7DF7-57CEBE5EE68B}"/>
              </a:ext>
            </a:extLst>
          </p:cNvPr>
          <p:cNvSpPr txBox="1"/>
          <p:nvPr/>
        </p:nvSpPr>
        <p:spPr>
          <a:xfrm>
            <a:off x="1106846" y="4555554"/>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5261B4C4-3366-99FC-C531-FA2A73CE20CD}"/>
              </a:ext>
            </a:extLst>
          </p:cNvPr>
          <p:cNvSpPr txBox="1"/>
          <p:nvPr/>
        </p:nvSpPr>
        <p:spPr>
          <a:xfrm>
            <a:off x="1106846" y="5118831"/>
            <a:ext cx="1334020"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69" name="TextBox 68">
            <a:extLst>
              <a:ext uri="{FF2B5EF4-FFF2-40B4-BE49-F238E27FC236}">
                <a16:creationId xmlns:a16="http://schemas.microsoft.com/office/drawing/2014/main" id="{9F673090-DBBD-1E9D-4DAC-40671B913890}"/>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323B0BC9-7A40-FC2D-763E-C9840ACA0DC2}"/>
              </a:ext>
            </a:extLst>
          </p:cNvPr>
          <p:cNvSpPr txBox="1"/>
          <p:nvPr/>
        </p:nvSpPr>
        <p:spPr>
          <a:xfrm>
            <a:off x="974720" y="3337295"/>
            <a:ext cx="1755609" cy="523220"/>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View, Like, Dislike</a:t>
            </a:r>
            <a:r>
              <a:rPr lang="en-IN" sz="1400" dirty="0">
                <a:solidFill>
                  <a:schemeClr val="bg1"/>
                </a:solidFill>
                <a:latin typeface="Inter" panose="02000503000000020004" pitchFamily="2" charset="0"/>
                <a:ea typeface="Inter" panose="02000503000000020004" pitchFamily="2" charset="0"/>
              </a:rPr>
              <a:t> </a:t>
            </a:r>
          </a:p>
          <a:p>
            <a:r>
              <a:rPr lang="en-IN" sz="1400" dirty="0">
                <a:solidFill>
                  <a:schemeClr val="bg1"/>
                </a:solidFill>
                <a:latin typeface="Inter" panose="02000503000000020004" pitchFamily="2" charset="0"/>
                <a:ea typeface="Inter" panose="02000503000000020004" pitchFamily="2" charset="0"/>
              </a:rPr>
              <a:t>&amp; Comment</a:t>
            </a:r>
            <a:endParaRPr lang="en-US" sz="1400" dirty="0">
              <a:solidFill>
                <a:schemeClr val="bg1"/>
              </a:solidFill>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A07112B4-0C50-19A7-128A-9294BD6F1C65}"/>
              </a:ext>
            </a:extLst>
          </p:cNvPr>
          <p:cNvSpPr txBox="1"/>
          <p:nvPr/>
        </p:nvSpPr>
        <p:spPr>
          <a:xfrm>
            <a:off x="1106846" y="3992277"/>
            <a:ext cx="60785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tags</a:t>
            </a:r>
            <a:endParaRPr lang="en-IN" sz="16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F1ED2C1A-32F7-A708-4EA1-55C7FA0AF060}"/>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9A8FC485-5BF6-7253-E775-E290546A9E61}"/>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0C6D035F-AE78-54DD-66A7-C4EEFCE7AC1B}"/>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38259E6-FFC4-3BE3-A816-CD6579190555}"/>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6B0C8D7D-811A-1AFD-8CCE-93497935E18E}"/>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324931E-289D-E5DE-FEBA-A72A165FF241}"/>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11D4E89-9298-34D6-E9C4-521CF7B41334}"/>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CBDE8AB7-6136-4ACB-A083-A2A00E08A78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80" name="Graphic 17">
            <a:extLst>
              <a:ext uri="{FF2B5EF4-FFF2-40B4-BE49-F238E27FC236}">
                <a16:creationId xmlns:a16="http://schemas.microsoft.com/office/drawing/2014/main" id="{06C7719B-AE7E-9C07-5F1C-921B0AE13597}"/>
              </a:ext>
            </a:extLst>
          </p:cNvPr>
          <p:cNvGrpSpPr/>
          <p:nvPr/>
        </p:nvGrpSpPr>
        <p:grpSpPr>
          <a:xfrm>
            <a:off x="695849" y="5155105"/>
            <a:ext cx="221404" cy="266006"/>
            <a:chOff x="7512790" y="678430"/>
            <a:chExt cx="575867" cy="691875"/>
          </a:xfrm>
          <a:noFill/>
        </p:grpSpPr>
        <p:sp>
          <p:nvSpPr>
            <p:cNvPr id="81" name="Freeform: Shape 80">
              <a:extLst>
                <a:ext uri="{FF2B5EF4-FFF2-40B4-BE49-F238E27FC236}">
                  <a16:creationId xmlns:a16="http://schemas.microsoft.com/office/drawing/2014/main" id="{7D5B9354-B131-F095-94C0-C1982F1E997C}"/>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2E4215FD-A6E5-1C86-4D76-4F4D275793B5}"/>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EECA2B48-B907-853C-0218-4369D80FCC65}"/>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1ECC1E77-81E7-E230-B3FC-BC0FE82655FA}"/>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7C4A2136-F66D-2EAA-B7A1-8BB86CF1078B}"/>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5474F8A2-4A9A-7E3F-7D14-DAC962C5BD9F}"/>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87" name="Group 86">
            <a:extLst>
              <a:ext uri="{FF2B5EF4-FFF2-40B4-BE49-F238E27FC236}">
                <a16:creationId xmlns:a16="http://schemas.microsoft.com/office/drawing/2014/main" id="{1A88CA4C-9B96-EBEE-D9A9-725BE76A94CF}"/>
              </a:ext>
            </a:extLst>
          </p:cNvPr>
          <p:cNvGrpSpPr/>
          <p:nvPr/>
        </p:nvGrpSpPr>
        <p:grpSpPr>
          <a:xfrm>
            <a:off x="659153" y="5756767"/>
            <a:ext cx="276820" cy="189232"/>
            <a:chOff x="9495402" y="664368"/>
            <a:chExt cx="720000" cy="492187"/>
          </a:xfrm>
          <a:solidFill>
            <a:schemeClr val="bg1"/>
          </a:solidFill>
        </p:grpSpPr>
        <p:sp>
          <p:nvSpPr>
            <p:cNvPr id="88" name="Freeform: Shape 87">
              <a:extLst>
                <a:ext uri="{FF2B5EF4-FFF2-40B4-BE49-F238E27FC236}">
                  <a16:creationId xmlns:a16="http://schemas.microsoft.com/office/drawing/2014/main" id="{815A0F9D-64FB-A93E-CC5E-494C11EF3796}"/>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47DB4391-A036-51B2-3D11-2F8842560594}"/>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999A962C-DC2A-AE2E-A72C-E5B20E16709E}"/>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0401C8EF-D62B-6477-CE39-3CE8F9B4D4F7}"/>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92" name="Graphic 13">
            <a:extLst>
              <a:ext uri="{FF2B5EF4-FFF2-40B4-BE49-F238E27FC236}">
                <a16:creationId xmlns:a16="http://schemas.microsoft.com/office/drawing/2014/main" id="{204BF55E-6393-56A9-FB94-12B210B956CF}"/>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8206CFC9-3A7A-813C-B57B-DAFF3866E860}"/>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A6901FBB-3EB0-00D6-6EDA-724861CB2D18}"/>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315D1B27-FF1A-82FA-D6AA-3A9A163E6FC8}"/>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7B8A5081-F695-22B5-E673-C01ED0D2ADEB}"/>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140AC63F-6B83-D8FF-6F0C-A5A146831F00}"/>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D4B26D67-6910-119D-1CEB-4AEFC8090FAA}"/>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90D32615-8893-FFE7-C685-1D271BD21D97}"/>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EA25E7AA-7EB2-0432-7C59-8B26D4599061}"/>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B20EB19F-E406-AB91-AB2B-D64056F9D6A5}"/>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DA248879-96F4-4C32-FEA1-B09C287CD211}"/>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6C9FE127-0E22-2C71-FE2E-22332A7EE795}"/>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19974C7E-7B3C-3173-6D41-97426C45EEF9}"/>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B5DAFC64-54BC-96B6-7E15-E786891F5381}"/>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B7DB14A8-DAF6-4DCE-6936-E009E7A258C8}"/>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EA268A16-362E-7F8F-F42F-9B24AF9E4109}"/>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4970A047-F7B3-E27B-750D-B8265193B8BA}"/>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4AB5C50-D082-54C7-E269-CC4287BC0E44}"/>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3E3C6533-A289-6242-46BD-44E95C7AE25F}"/>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2EC303F-3BD2-E557-5A04-D4D70C174B97}"/>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B364F16F-690A-835D-16A5-297B8ABDBB0A}"/>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40396D22-6B03-76F4-8736-2FCFFCCA890D}"/>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34D383C-0DC9-ACBA-C809-6572ED113F6B}"/>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pSp>
        <p:nvGrpSpPr>
          <p:cNvPr id="115" name="Group 114">
            <a:extLst>
              <a:ext uri="{FF2B5EF4-FFF2-40B4-BE49-F238E27FC236}">
                <a16:creationId xmlns:a16="http://schemas.microsoft.com/office/drawing/2014/main" id="{E97D18B1-BC4E-6766-B278-BA66C73738EE}"/>
              </a:ext>
            </a:extLst>
          </p:cNvPr>
          <p:cNvGrpSpPr/>
          <p:nvPr/>
        </p:nvGrpSpPr>
        <p:grpSpPr>
          <a:xfrm>
            <a:off x="695849" y="4589725"/>
            <a:ext cx="216747" cy="266599"/>
            <a:chOff x="5738047" y="1241673"/>
            <a:chExt cx="3910778" cy="4810261"/>
          </a:xfrm>
        </p:grpSpPr>
        <p:sp>
          <p:nvSpPr>
            <p:cNvPr id="116" name="Freeform: Shape 115">
              <a:extLst>
                <a:ext uri="{FF2B5EF4-FFF2-40B4-BE49-F238E27FC236}">
                  <a16:creationId xmlns:a16="http://schemas.microsoft.com/office/drawing/2014/main" id="{4F3FCFE5-CDC9-7F03-DB86-8E98B2048F9A}"/>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117" name="Freeform: Shape 116">
              <a:extLst>
                <a:ext uri="{FF2B5EF4-FFF2-40B4-BE49-F238E27FC236}">
                  <a16:creationId xmlns:a16="http://schemas.microsoft.com/office/drawing/2014/main" id="{7A40441F-F779-3544-86E6-8C4EBC02065E}"/>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118" name="Freeform: Shape 117">
              <a:extLst>
                <a:ext uri="{FF2B5EF4-FFF2-40B4-BE49-F238E27FC236}">
                  <a16:creationId xmlns:a16="http://schemas.microsoft.com/office/drawing/2014/main" id="{B05ED7FF-F7B9-95D1-E62A-3939CC2AFE37}"/>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119" name="Freeform: Shape 118">
              <a:extLst>
                <a:ext uri="{FF2B5EF4-FFF2-40B4-BE49-F238E27FC236}">
                  <a16:creationId xmlns:a16="http://schemas.microsoft.com/office/drawing/2014/main" id="{0F78F37E-FE3A-6DBD-F9C7-3F365165C0DF}"/>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120" name="Freeform: Shape 119">
              <a:extLst>
                <a:ext uri="{FF2B5EF4-FFF2-40B4-BE49-F238E27FC236}">
                  <a16:creationId xmlns:a16="http://schemas.microsoft.com/office/drawing/2014/main" id="{12BEDFEF-57D3-E511-6D66-6809569E89D2}"/>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sp>
        <p:nvSpPr>
          <p:cNvPr id="121" name="TextBox 120">
            <a:extLst>
              <a:ext uri="{FF2B5EF4-FFF2-40B4-BE49-F238E27FC236}">
                <a16:creationId xmlns:a16="http://schemas.microsoft.com/office/drawing/2014/main" id="{E771FEA4-7ABD-4CBF-C87F-4DD4DBBDD199}"/>
              </a:ext>
            </a:extLst>
          </p:cNvPr>
          <p:cNvSpPr txBox="1"/>
          <p:nvPr/>
        </p:nvSpPr>
        <p:spPr>
          <a:xfrm>
            <a:off x="1055394" y="1710665"/>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cxnSp>
        <p:nvCxnSpPr>
          <p:cNvPr id="2" name="Straight Connector 1">
            <a:extLst>
              <a:ext uri="{FF2B5EF4-FFF2-40B4-BE49-F238E27FC236}">
                <a16:creationId xmlns:a16="http://schemas.microsoft.com/office/drawing/2014/main" id="{4715853F-ADF6-BA67-4748-52465DB84099}"/>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227" name="Picture 226">
            <a:extLst>
              <a:ext uri="{FF2B5EF4-FFF2-40B4-BE49-F238E27FC236}">
                <a16:creationId xmlns:a16="http://schemas.microsoft.com/office/drawing/2014/main" id="{05D7445B-38AD-8E0D-DB97-0F2E477ED64A}"/>
              </a:ext>
            </a:extLst>
          </p:cNvPr>
          <p:cNvPicPr>
            <a:picLocks noChangeAspect="1"/>
          </p:cNvPicPr>
          <p:nvPr/>
        </p:nvPicPr>
        <p:blipFill>
          <a:blip r:embed="rId2"/>
          <a:stretch>
            <a:fillRect/>
          </a:stretch>
        </p:blipFill>
        <p:spPr>
          <a:xfrm>
            <a:off x="4676732" y="289383"/>
            <a:ext cx="7204599" cy="3447362"/>
          </a:xfrm>
          <a:prstGeom prst="rect">
            <a:avLst/>
          </a:prstGeom>
        </p:spPr>
      </p:pic>
      <p:pic>
        <p:nvPicPr>
          <p:cNvPr id="225" name="Picture 224">
            <a:extLst>
              <a:ext uri="{FF2B5EF4-FFF2-40B4-BE49-F238E27FC236}">
                <a16:creationId xmlns:a16="http://schemas.microsoft.com/office/drawing/2014/main" id="{B1725DBF-8DCF-69F8-D56B-8A06F126024C}"/>
              </a:ext>
            </a:extLst>
          </p:cNvPr>
          <p:cNvPicPr>
            <a:picLocks noChangeAspect="1"/>
          </p:cNvPicPr>
          <p:nvPr/>
        </p:nvPicPr>
        <p:blipFill>
          <a:blip r:embed="rId3"/>
          <a:stretch>
            <a:fillRect/>
          </a:stretch>
        </p:blipFill>
        <p:spPr>
          <a:xfrm>
            <a:off x="3138126" y="3702514"/>
            <a:ext cx="5074594" cy="2967731"/>
          </a:xfrm>
          <a:prstGeom prst="rect">
            <a:avLst/>
          </a:prstGeom>
        </p:spPr>
      </p:pic>
    </p:spTree>
    <p:extLst>
      <p:ext uri="{BB962C8B-B14F-4D97-AF65-F5344CB8AC3E}">
        <p14:creationId xmlns:p14="http://schemas.microsoft.com/office/powerpoint/2010/main" val="244857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5C3C4-233F-2335-45F7-02E452A6FE92}"/>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66BA9084-DAF4-B22D-A17E-E79B457CE6BD}"/>
              </a:ext>
            </a:extLst>
          </p:cNvPr>
          <p:cNvSpPr/>
          <p:nvPr/>
        </p:nvSpPr>
        <p:spPr>
          <a:xfrm>
            <a:off x="-171860" y="4440043"/>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B2C23E47-1D10-44D1-5725-A9D6A89486BF}"/>
              </a:ext>
            </a:extLst>
          </p:cNvPr>
          <p:cNvSpPr txBox="1"/>
          <p:nvPr/>
        </p:nvSpPr>
        <p:spPr>
          <a:xfrm>
            <a:off x="1106846" y="1246460"/>
            <a:ext cx="885179"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Country</a:t>
            </a:r>
          </a:p>
        </p:txBody>
      </p:sp>
      <p:sp>
        <p:nvSpPr>
          <p:cNvPr id="66" name="TextBox 65">
            <a:extLst>
              <a:ext uri="{FF2B5EF4-FFF2-40B4-BE49-F238E27FC236}">
                <a16:creationId xmlns:a16="http://schemas.microsoft.com/office/drawing/2014/main" id="{A91618FA-B6D5-C00B-6E03-20D1EF471CDE}"/>
              </a:ext>
            </a:extLst>
          </p:cNvPr>
          <p:cNvSpPr txBox="1"/>
          <p:nvPr/>
        </p:nvSpPr>
        <p:spPr>
          <a:xfrm>
            <a:off x="1010510" y="2401377"/>
            <a:ext cx="1271502" cy="307777"/>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Publish Time</a:t>
            </a:r>
          </a:p>
        </p:txBody>
      </p:sp>
      <p:sp>
        <p:nvSpPr>
          <p:cNvPr id="67" name="TextBox 66">
            <a:extLst>
              <a:ext uri="{FF2B5EF4-FFF2-40B4-BE49-F238E27FC236}">
                <a16:creationId xmlns:a16="http://schemas.microsoft.com/office/drawing/2014/main" id="{3950B5E5-5096-3C26-215D-9369521542B2}"/>
              </a:ext>
            </a:extLst>
          </p:cNvPr>
          <p:cNvSpPr txBox="1"/>
          <p:nvPr/>
        </p:nvSpPr>
        <p:spPr>
          <a:xfrm>
            <a:off x="1106846" y="4555554"/>
            <a:ext cx="1460656" cy="338554"/>
          </a:xfrm>
          <a:prstGeom prst="rect">
            <a:avLst/>
          </a:prstGeom>
          <a:noFill/>
        </p:spPr>
        <p:txBody>
          <a:bodyPr wrap="none" rtlCol="0">
            <a:spAutoFit/>
          </a:bodyPr>
          <a:lstStyle/>
          <a:p>
            <a:r>
              <a:rPr lang="en-IN" sz="1600" dirty="0">
                <a:solidFill>
                  <a:schemeClr val="bg1"/>
                </a:solidFill>
                <a:latin typeface="Inter" panose="02000503000000020004" pitchFamily="2" charset="0"/>
                <a:ea typeface="Inter" panose="02000503000000020004" pitchFamily="2" charset="0"/>
              </a:rPr>
              <a:t>Channel Title</a:t>
            </a:r>
          </a:p>
        </p:txBody>
      </p:sp>
      <p:sp>
        <p:nvSpPr>
          <p:cNvPr id="68" name="TextBox 67">
            <a:extLst>
              <a:ext uri="{FF2B5EF4-FFF2-40B4-BE49-F238E27FC236}">
                <a16:creationId xmlns:a16="http://schemas.microsoft.com/office/drawing/2014/main" id="{89949FEC-2B32-0056-843A-BEC8E7D4445C}"/>
              </a:ext>
            </a:extLst>
          </p:cNvPr>
          <p:cNvSpPr txBox="1"/>
          <p:nvPr/>
        </p:nvSpPr>
        <p:spPr>
          <a:xfrm>
            <a:off x="1106846" y="5118831"/>
            <a:ext cx="1334020"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69" name="TextBox 68">
            <a:extLst>
              <a:ext uri="{FF2B5EF4-FFF2-40B4-BE49-F238E27FC236}">
                <a16:creationId xmlns:a16="http://schemas.microsoft.com/office/drawing/2014/main" id="{783BC958-A1F1-E2B6-17BB-4B383F0F955D}"/>
              </a:ext>
            </a:extLst>
          </p:cNvPr>
          <p:cNvSpPr txBox="1"/>
          <p:nvPr/>
        </p:nvSpPr>
        <p:spPr>
          <a:xfrm>
            <a:off x="1106846" y="5682106"/>
            <a:ext cx="13195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a:t>
            </a:r>
            <a:endParaRPr lang="en-IN" sz="1600" dirty="0">
              <a:solidFill>
                <a:schemeClr val="bg1"/>
              </a:solidFill>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BBA2C970-18A6-04B6-9A13-FD516B5855E6}"/>
              </a:ext>
            </a:extLst>
          </p:cNvPr>
          <p:cNvSpPr txBox="1"/>
          <p:nvPr/>
        </p:nvSpPr>
        <p:spPr>
          <a:xfrm>
            <a:off x="974720" y="3337295"/>
            <a:ext cx="1755609" cy="523220"/>
          </a:xfrm>
          <a:prstGeom prst="rect">
            <a:avLst/>
          </a:prstGeom>
          <a:noFill/>
        </p:spPr>
        <p:txBody>
          <a:bodyPr wrap="none" rtlCol="0">
            <a:spAutoFit/>
          </a:bodyPr>
          <a:lstStyle/>
          <a:p>
            <a:r>
              <a:rPr lang="en-US" sz="1400" dirty="0">
                <a:solidFill>
                  <a:schemeClr val="bg1"/>
                </a:solidFill>
                <a:latin typeface="Inter" panose="02000503000000020004" pitchFamily="2" charset="0"/>
                <a:ea typeface="Inter" panose="02000503000000020004" pitchFamily="2" charset="0"/>
              </a:rPr>
              <a:t>View, Like, Dislike</a:t>
            </a:r>
            <a:r>
              <a:rPr lang="en-IN" sz="1400" dirty="0">
                <a:solidFill>
                  <a:schemeClr val="bg1"/>
                </a:solidFill>
                <a:latin typeface="Inter" panose="02000503000000020004" pitchFamily="2" charset="0"/>
                <a:ea typeface="Inter" panose="02000503000000020004" pitchFamily="2" charset="0"/>
              </a:rPr>
              <a:t> </a:t>
            </a:r>
          </a:p>
          <a:p>
            <a:r>
              <a:rPr lang="en-IN" sz="1400" dirty="0">
                <a:solidFill>
                  <a:schemeClr val="bg1"/>
                </a:solidFill>
                <a:latin typeface="Inter" panose="02000503000000020004" pitchFamily="2" charset="0"/>
                <a:ea typeface="Inter" panose="02000503000000020004" pitchFamily="2" charset="0"/>
              </a:rPr>
              <a:t>&amp; Comment</a:t>
            </a:r>
            <a:endParaRPr lang="en-US" sz="1400" dirty="0">
              <a:solidFill>
                <a:schemeClr val="bg1"/>
              </a:solidFill>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489EFFB9-7FB8-483C-11D9-DB3B67043927}"/>
              </a:ext>
            </a:extLst>
          </p:cNvPr>
          <p:cNvSpPr txBox="1"/>
          <p:nvPr/>
        </p:nvSpPr>
        <p:spPr>
          <a:xfrm>
            <a:off x="1106846" y="3992277"/>
            <a:ext cx="60785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tags</a:t>
            </a:r>
            <a:endParaRPr lang="en-IN" sz="1600" dirty="0">
              <a:solidFill>
                <a:schemeClr val="bg1"/>
              </a:solidFill>
              <a:latin typeface="Inter" panose="02000503000000020004" pitchFamily="2" charset="0"/>
              <a:ea typeface="Inter" panose="02000503000000020004" pitchFamily="2" charset="0"/>
            </a:endParaRPr>
          </a:p>
        </p:txBody>
      </p:sp>
      <p:grpSp>
        <p:nvGrpSpPr>
          <p:cNvPr id="72" name="Group 71">
            <a:extLst>
              <a:ext uri="{FF2B5EF4-FFF2-40B4-BE49-F238E27FC236}">
                <a16:creationId xmlns:a16="http://schemas.microsoft.com/office/drawing/2014/main" id="{5D9E7AFB-47C5-75E1-A7CF-1FEA4F16F2A0}"/>
              </a:ext>
            </a:extLst>
          </p:cNvPr>
          <p:cNvGrpSpPr/>
          <p:nvPr/>
        </p:nvGrpSpPr>
        <p:grpSpPr>
          <a:xfrm>
            <a:off x="659153" y="1841959"/>
            <a:ext cx="276820" cy="276821"/>
            <a:chOff x="5386047" y="664368"/>
            <a:chExt cx="720001" cy="720002"/>
          </a:xfrm>
          <a:solidFill>
            <a:schemeClr val="bg1"/>
          </a:solidFill>
        </p:grpSpPr>
        <p:sp>
          <p:nvSpPr>
            <p:cNvPr id="73" name="Freeform: Shape 72">
              <a:extLst>
                <a:ext uri="{FF2B5EF4-FFF2-40B4-BE49-F238E27FC236}">
                  <a16:creationId xmlns:a16="http://schemas.microsoft.com/office/drawing/2014/main" id="{4190BF7E-D07A-A48F-5E92-F1924EFBE3BC}"/>
                </a:ext>
              </a:extLst>
            </p:cNvPr>
            <p:cNvSpPr/>
            <p:nvPr/>
          </p:nvSpPr>
          <p:spPr>
            <a:xfrm>
              <a:off x="5386047" y="664368"/>
              <a:ext cx="720001" cy="720002"/>
            </a:xfrm>
            <a:custGeom>
              <a:avLst/>
              <a:gdLst>
                <a:gd name="connsiteX0" fmla="*/ 649689 w 720001"/>
                <a:gd name="connsiteY0" fmla="*/ 129378 h 720002"/>
                <a:gd name="connsiteX1" fmla="*/ 590625 w 720001"/>
                <a:gd name="connsiteY1" fmla="*/ 129378 h 720002"/>
                <a:gd name="connsiteX2" fmla="*/ 590625 w 720001"/>
                <a:gd name="connsiteY2" fmla="*/ 70313 h 720002"/>
                <a:gd name="connsiteX3" fmla="*/ 520313 w 720001"/>
                <a:gd name="connsiteY3" fmla="*/ 0 h 720002"/>
                <a:gd name="connsiteX4" fmla="*/ 70313 w 720001"/>
                <a:gd name="connsiteY4" fmla="*/ 0 h 720002"/>
                <a:gd name="connsiteX5" fmla="*/ 0 w 720001"/>
                <a:gd name="connsiteY5" fmla="*/ 70313 h 720002"/>
                <a:gd name="connsiteX6" fmla="*/ 0 w 720001"/>
                <a:gd name="connsiteY6" fmla="*/ 520313 h 720002"/>
                <a:gd name="connsiteX7" fmla="*/ 70313 w 720001"/>
                <a:gd name="connsiteY7" fmla="*/ 590625 h 720002"/>
                <a:gd name="connsiteX8" fmla="*/ 129376 w 720001"/>
                <a:gd name="connsiteY8" fmla="*/ 590625 h 720002"/>
                <a:gd name="connsiteX9" fmla="*/ 129376 w 720001"/>
                <a:gd name="connsiteY9" fmla="*/ 649690 h 720002"/>
                <a:gd name="connsiteX10" fmla="*/ 199689 w 720001"/>
                <a:gd name="connsiteY10" fmla="*/ 720003 h 720002"/>
                <a:gd name="connsiteX11" fmla="*/ 649689 w 720001"/>
                <a:gd name="connsiteY11" fmla="*/ 720003 h 720002"/>
                <a:gd name="connsiteX12" fmla="*/ 720001 w 720001"/>
                <a:gd name="connsiteY12" fmla="*/ 649690 h 720002"/>
                <a:gd name="connsiteX13" fmla="*/ 720001 w 720001"/>
                <a:gd name="connsiteY13" fmla="*/ 199689 h 720002"/>
                <a:gd name="connsiteX14" fmla="*/ 649689 w 720001"/>
                <a:gd name="connsiteY14" fmla="*/ 129378 h 720002"/>
                <a:gd name="connsiteX15" fmla="*/ 70313 w 720001"/>
                <a:gd name="connsiteY15" fmla="*/ 562500 h 720002"/>
                <a:gd name="connsiteX16" fmla="*/ 28125 w 720001"/>
                <a:gd name="connsiteY16" fmla="*/ 520313 h 720002"/>
                <a:gd name="connsiteX17" fmla="*/ 28125 w 720001"/>
                <a:gd name="connsiteY17" fmla="*/ 70313 h 720002"/>
                <a:gd name="connsiteX18" fmla="*/ 70313 w 720001"/>
                <a:gd name="connsiteY18" fmla="*/ 28125 h 720002"/>
                <a:gd name="connsiteX19" fmla="*/ 520313 w 720001"/>
                <a:gd name="connsiteY19" fmla="*/ 28125 h 720002"/>
                <a:gd name="connsiteX20" fmla="*/ 562500 w 720001"/>
                <a:gd name="connsiteY20" fmla="*/ 70313 h 720002"/>
                <a:gd name="connsiteX21" fmla="*/ 562500 w 720001"/>
                <a:gd name="connsiteY21" fmla="*/ 520313 h 720002"/>
                <a:gd name="connsiteX22" fmla="*/ 520313 w 720001"/>
                <a:gd name="connsiteY22" fmla="*/ 562500 h 720002"/>
                <a:gd name="connsiteX23" fmla="*/ 70313 w 720001"/>
                <a:gd name="connsiteY23" fmla="*/ 562500 h 720002"/>
                <a:gd name="connsiteX24" fmla="*/ 691876 w 720001"/>
                <a:gd name="connsiteY24" fmla="*/ 649690 h 720002"/>
                <a:gd name="connsiteX25" fmla="*/ 649689 w 720001"/>
                <a:gd name="connsiteY25" fmla="*/ 691878 h 720002"/>
                <a:gd name="connsiteX26" fmla="*/ 199689 w 720001"/>
                <a:gd name="connsiteY26" fmla="*/ 691878 h 720002"/>
                <a:gd name="connsiteX27" fmla="*/ 157501 w 720001"/>
                <a:gd name="connsiteY27" fmla="*/ 649690 h 720002"/>
                <a:gd name="connsiteX28" fmla="*/ 157501 w 720001"/>
                <a:gd name="connsiteY28" fmla="*/ 590625 h 720002"/>
                <a:gd name="connsiteX29" fmla="*/ 520313 w 720001"/>
                <a:gd name="connsiteY29" fmla="*/ 590625 h 720002"/>
                <a:gd name="connsiteX30" fmla="*/ 590625 w 720001"/>
                <a:gd name="connsiteY30" fmla="*/ 520313 h 720002"/>
                <a:gd name="connsiteX31" fmla="*/ 590625 w 720001"/>
                <a:gd name="connsiteY31" fmla="*/ 157503 h 720002"/>
                <a:gd name="connsiteX32" fmla="*/ 649689 w 720001"/>
                <a:gd name="connsiteY32" fmla="*/ 157503 h 720002"/>
                <a:gd name="connsiteX33" fmla="*/ 691876 w 720001"/>
                <a:gd name="connsiteY33" fmla="*/ 199690 h 720002"/>
                <a:gd name="connsiteX34" fmla="*/ 691876 w 720001"/>
                <a:gd name="connsiteY34" fmla="*/ 649690 h 7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001" h="720002">
                  <a:moveTo>
                    <a:pt x="649689" y="129378"/>
                  </a:moveTo>
                  <a:lnTo>
                    <a:pt x="590625" y="129378"/>
                  </a:lnTo>
                  <a:lnTo>
                    <a:pt x="590625" y="70313"/>
                  </a:lnTo>
                  <a:cubicBezTo>
                    <a:pt x="590625" y="31542"/>
                    <a:pt x="559083" y="0"/>
                    <a:pt x="520313" y="0"/>
                  </a:cubicBezTo>
                  <a:lnTo>
                    <a:pt x="70313" y="0"/>
                  </a:lnTo>
                  <a:cubicBezTo>
                    <a:pt x="31542" y="0"/>
                    <a:pt x="0" y="31542"/>
                    <a:pt x="0" y="70313"/>
                  </a:cubicBezTo>
                  <a:lnTo>
                    <a:pt x="0" y="520313"/>
                  </a:lnTo>
                  <a:cubicBezTo>
                    <a:pt x="0" y="559083"/>
                    <a:pt x="31542" y="590625"/>
                    <a:pt x="70313" y="590625"/>
                  </a:cubicBezTo>
                  <a:lnTo>
                    <a:pt x="129376" y="590625"/>
                  </a:lnTo>
                  <a:lnTo>
                    <a:pt x="129376" y="649690"/>
                  </a:lnTo>
                  <a:cubicBezTo>
                    <a:pt x="129376" y="688461"/>
                    <a:pt x="160919" y="720003"/>
                    <a:pt x="199689" y="720003"/>
                  </a:cubicBezTo>
                  <a:lnTo>
                    <a:pt x="649689" y="720003"/>
                  </a:lnTo>
                  <a:cubicBezTo>
                    <a:pt x="688459" y="720003"/>
                    <a:pt x="720001" y="688461"/>
                    <a:pt x="720001" y="649690"/>
                  </a:cubicBezTo>
                  <a:lnTo>
                    <a:pt x="720001" y="199689"/>
                  </a:lnTo>
                  <a:cubicBezTo>
                    <a:pt x="720003" y="160919"/>
                    <a:pt x="688461" y="129378"/>
                    <a:pt x="649689" y="129378"/>
                  </a:cubicBezTo>
                  <a:close/>
                  <a:moveTo>
                    <a:pt x="70313" y="562500"/>
                  </a:moveTo>
                  <a:cubicBezTo>
                    <a:pt x="47050" y="562500"/>
                    <a:pt x="28125" y="543576"/>
                    <a:pt x="28125" y="520313"/>
                  </a:cubicBezTo>
                  <a:lnTo>
                    <a:pt x="28125" y="70313"/>
                  </a:lnTo>
                  <a:cubicBezTo>
                    <a:pt x="28125" y="47050"/>
                    <a:pt x="47050" y="28125"/>
                    <a:pt x="70313" y="28125"/>
                  </a:cubicBezTo>
                  <a:lnTo>
                    <a:pt x="520313" y="28125"/>
                  </a:lnTo>
                  <a:cubicBezTo>
                    <a:pt x="543575" y="28125"/>
                    <a:pt x="562500" y="47050"/>
                    <a:pt x="562500" y="70313"/>
                  </a:cubicBezTo>
                  <a:lnTo>
                    <a:pt x="562500" y="520313"/>
                  </a:lnTo>
                  <a:cubicBezTo>
                    <a:pt x="562500" y="543575"/>
                    <a:pt x="543575" y="562500"/>
                    <a:pt x="520313" y="562500"/>
                  </a:cubicBezTo>
                  <a:lnTo>
                    <a:pt x="70313" y="562500"/>
                  </a:lnTo>
                  <a:close/>
                  <a:moveTo>
                    <a:pt x="691876" y="649690"/>
                  </a:moveTo>
                  <a:cubicBezTo>
                    <a:pt x="691876" y="672953"/>
                    <a:pt x="672951" y="691878"/>
                    <a:pt x="649689" y="691878"/>
                  </a:cubicBezTo>
                  <a:lnTo>
                    <a:pt x="199689" y="691878"/>
                  </a:lnTo>
                  <a:cubicBezTo>
                    <a:pt x="176427" y="691878"/>
                    <a:pt x="157501" y="672953"/>
                    <a:pt x="157501" y="649690"/>
                  </a:cubicBezTo>
                  <a:lnTo>
                    <a:pt x="157501" y="590625"/>
                  </a:lnTo>
                  <a:lnTo>
                    <a:pt x="520313" y="590625"/>
                  </a:lnTo>
                  <a:cubicBezTo>
                    <a:pt x="559083" y="590625"/>
                    <a:pt x="590625" y="559083"/>
                    <a:pt x="590625" y="520313"/>
                  </a:cubicBezTo>
                  <a:lnTo>
                    <a:pt x="590625" y="157503"/>
                  </a:lnTo>
                  <a:lnTo>
                    <a:pt x="649689" y="157503"/>
                  </a:lnTo>
                  <a:cubicBezTo>
                    <a:pt x="672951" y="157503"/>
                    <a:pt x="691876" y="176428"/>
                    <a:pt x="691876" y="199690"/>
                  </a:cubicBezTo>
                  <a:lnTo>
                    <a:pt x="691876" y="649690"/>
                  </a:lnTo>
                  <a:close/>
                </a:path>
              </a:pathLst>
            </a:custGeom>
            <a:grpFill/>
            <a:ln w="139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670C69C-63B8-304E-5040-724E14010AC8}"/>
                </a:ext>
              </a:extLst>
            </p:cNvPr>
            <p:cNvSpPr/>
            <p:nvPr/>
          </p:nvSpPr>
          <p:spPr>
            <a:xfrm>
              <a:off x="5571642" y="1307027"/>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7C08E643-21A1-8DC9-0427-C7E4EDC76F71}"/>
                </a:ext>
              </a:extLst>
            </p:cNvPr>
            <p:cNvSpPr/>
            <p:nvPr/>
          </p:nvSpPr>
          <p:spPr>
            <a:xfrm>
              <a:off x="5612424" y="1307027"/>
              <a:ext cx="437405" cy="28125"/>
            </a:xfrm>
            <a:custGeom>
              <a:avLst/>
              <a:gdLst>
                <a:gd name="connsiteX0" fmla="*/ 423345 w 437405"/>
                <a:gd name="connsiteY0" fmla="*/ 0 h 28125"/>
                <a:gd name="connsiteX1" fmla="*/ 14063 w 437405"/>
                <a:gd name="connsiteY1" fmla="*/ 0 h 28125"/>
                <a:gd name="connsiteX2" fmla="*/ 0 w 437405"/>
                <a:gd name="connsiteY2" fmla="*/ 14063 h 28125"/>
                <a:gd name="connsiteX3" fmla="*/ 14063 w 437405"/>
                <a:gd name="connsiteY3" fmla="*/ 28125 h 28125"/>
                <a:gd name="connsiteX4" fmla="*/ 423343 w 437405"/>
                <a:gd name="connsiteY4" fmla="*/ 28125 h 28125"/>
                <a:gd name="connsiteX5" fmla="*/ 437406 w 437405"/>
                <a:gd name="connsiteY5" fmla="*/ 14063 h 28125"/>
                <a:gd name="connsiteX6" fmla="*/ 423345 w 437405"/>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5" h="28125">
                  <a:moveTo>
                    <a:pt x="423345" y="0"/>
                  </a:moveTo>
                  <a:lnTo>
                    <a:pt x="14063" y="0"/>
                  </a:lnTo>
                  <a:cubicBezTo>
                    <a:pt x="6296" y="0"/>
                    <a:pt x="0" y="6296"/>
                    <a:pt x="0" y="14063"/>
                  </a:cubicBezTo>
                  <a:cubicBezTo>
                    <a:pt x="0" y="21829"/>
                    <a:pt x="6296" y="28125"/>
                    <a:pt x="14063" y="28125"/>
                  </a:cubicBezTo>
                  <a:lnTo>
                    <a:pt x="423343" y="28125"/>
                  </a:lnTo>
                  <a:cubicBezTo>
                    <a:pt x="431108" y="28125"/>
                    <a:pt x="437406" y="21829"/>
                    <a:pt x="437406" y="14063"/>
                  </a:cubicBezTo>
                  <a:cubicBezTo>
                    <a:pt x="437406" y="6296"/>
                    <a:pt x="431110" y="0"/>
                    <a:pt x="423345" y="0"/>
                  </a:cubicBezTo>
                  <a:close/>
                </a:path>
              </a:pathLst>
            </a:custGeom>
            <a:grpFill/>
            <a:ln w="139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B00AF21-0CF0-1B48-A71D-FB9E230698E6}"/>
                </a:ext>
              </a:extLst>
            </p:cNvPr>
            <p:cNvSpPr/>
            <p:nvPr/>
          </p:nvSpPr>
          <p:spPr>
            <a:xfrm>
              <a:off x="5526340" y="713586"/>
              <a:ext cx="28504" cy="28125"/>
            </a:xfrm>
            <a:custGeom>
              <a:avLst/>
              <a:gdLst>
                <a:gd name="connsiteX0" fmla="*/ 14442 w 28504"/>
                <a:gd name="connsiteY0" fmla="*/ 0 h 28125"/>
                <a:gd name="connsiteX1" fmla="*/ 14063 w 28504"/>
                <a:gd name="connsiteY1" fmla="*/ 0 h 28125"/>
                <a:gd name="connsiteX2" fmla="*/ 0 w 28504"/>
                <a:gd name="connsiteY2" fmla="*/ 14063 h 28125"/>
                <a:gd name="connsiteX3" fmla="*/ 14063 w 28504"/>
                <a:gd name="connsiteY3" fmla="*/ 28125 h 28125"/>
                <a:gd name="connsiteX4" fmla="*/ 14442 w 28504"/>
                <a:gd name="connsiteY4" fmla="*/ 28125 h 28125"/>
                <a:gd name="connsiteX5" fmla="*/ 28505 w 28504"/>
                <a:gd name="connsiteY5" fmla="*/ 14063 h 28125"/>
                <a:gd name="connsiteX6" fmla="*/ 14442 w 28504"/>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04" h="28125">
                  <a:moveTo>
                    <a:pt x="14442" y="0"/>
                  </a:moveTo>
                  <a:lnTo>
                    <a:pt x="14063" y="0"/>
                  </a:lnTo>
                  <a:cubicBezTo>
                    <a:pt x="6296" y="0"/>
                    <a:pt x="0" y="6296"/>
                    <a:pt x="0" y="14063"/>
                  </a:cubicBezTo>
                  <a:cubicBezTo>
                    <a:pt x="0" y="21829"/>
                    <a:pt x="6296" y="28125"/>
                    <a:pt x="14063" y="28125"/>
                  </a:cubicBezTo>
                  <a:lnTo>
                    <a:pt x="14442" y="28125"/>
                  </a:lnTo>
                  <a:cubicBezTo>
                    <a:pt x="22209" y="28125"/>
                    <a:pt x="28505" y="21829"/>
                    <a:pt x="28505" y="14063"/>
                  </a:cubicBezTo>
                  <a:cubicBezTo>
                    <a:pt x="28505" y="6296"/>
                    <a:pt x="22210" y="0"/>
                    <a:pt x="14442" y="0"/>
                  </a:cubicBezTo>
                  <a:close/>
                </a:path>
              </a:pathLst>
            </a:custGeom>
            <a:grpFill/>
            <a:ln w="139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BD1BA4D-F12E-9E21-E576-F50ECCC993D7}"/>
                </a:ext>
              </a:extLst>
            </p:cNvPr>
            <p:cNvSpPr/>
            <p:nvPr/>
          </p:nvSpPr>
          <p:spPr>
            <a:xfrm>
              <a:off x="5442297" y="713586"/>
              <a:ext cx="71766" cy="28125"/>
            </a:xfrm>
            <a:custGeom>
              <a:avLst/>
              <a:gdLst>
                <a:gd name="connsiteX0" fmla="*/ 57705 w 71766"/>
                <a:gd name="connsiteY0" fmla="*/ 0 h 28125"/>
                <a:gd name="connsiteX1" fmla="*/ 14063 w 71766"/>
                <a:gd name="connsiteY1" fmla="*/ 0 h 28125"/>
                <a:gd name="connsiteX2" fmla="*/ 0 w 71766"/>
                <a:gd name="connsiteY2" fmla="*/ 14063 h 28125"/>
                <a:gd name="connsiteX3" fmla="*/ 14063 w 71766"/>
                <a:gd name="connsiteY3" fmla="*/ 28125 h 28125"/>
                <a:gd name="connsiteX4" fmla="*/ 57704 w 71766"/>
                <a:gd name="connsiteY4" fmla="*/ 28125 h 28125"/>
                <a:gd name="connsiteX5" fmla="*/ 71767 w 71766"/>
                <a:gd name="connsiteY5" fmla="*/ 14063 h 28125"/>
                <a:gd name="connsiteX6" fmla="*/ 57705 w 71766"/>
                <a:gd name="connsiteY6" fmla="*/ 0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66" h="28125">
                  <a:moveTo>
                    <a:pt x="57705" y="0"/>
                  </a:moveTo>
                  <a:lnTo>
                    <a:pt x="14063" y="0"/>
                  </a:lnTo>
                  <a:cubicBezTo>
                    <a:pt x="6296" y="0"/>
                    <a:pt x="0" y="6296"/>
                    <a:pt x="0" y="14063"/>
                  </a:cubicBezTo>
                  <a:cubicBezTo>
                    <a:pt x="0" y="21829"/>
                    <a:pt x="6296" y="28125"/>
                    <a:pt x="14063" y="28125"/>
                  </a:cubicBezTo>
                  <a:lnTo>
                    <a:pt x="57704" y="28125"/>
                  </a:lnTo>
                  <a:cubicBezTo>
                    <a:pt x="65471" y="28125"/>
                    <a:pt x="71767" y="21829"/>
                    <a:pt x="71767" y="14063"/>
                  </a:cubicBezTo>
                  <a:cubicBezTo>
                    <a:pt x="71768" y="6296"/>
                    <a:pt x="65472" y="0"/>
                    <a:pt x="57705" y="0"/>
                  </a:cubicBezTo>
                  <a:close/>
                </a:path>
              </a:pathLst>
            </a:custGeom>
            <a:grpFill/>
            <a:ln w="139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89C4835-2E17-1795-2115-A6125168133F}"/>
                </a:ext>
              </a:extLst>
            </p:cNvPr>
            <p:cNvSpPr/>
            <p:nvPr/>
          </p:nvSpPr>
          <p:spPr>
            <a:xfrm>
              <a:off x="5562294" y="829598"/>
              <a:ext cx="238145" cy="260164"/>
            </a:xfrm>
            <a:custGeom>
              <a:avLst/>
              <a:gdLst>
                <a:gd name="connsiteX0" fmla="*/ 236465 w 238145"/>
                <a:gd name="connsiteY0" fmla="*/ 117607 h 260164"/>
                <a:gd name="connsiteX1" fmla="*/ 214075 w 238145"/>
                <a:gd name="connsiteY1" fmla="*/ 88532 h 260164"/>
                <a:gd name="connsiteX2" fmla="*/ 145284 w 238145"/>
                <a:gd name="connsiteY2" fmla="*/ 48817 h 260164"/>
                <a:gd name="connsiteX3" fmla="*/ 143197 w 238145"/>
                <a:gd name="connsiteY3" fmla="*/ 47535 h 260164"/>
                <a:gd name="connsiteX4" fmla="*/ 74583 w 238145"/>
                <a:gd name="connsiteY4" fmla="*/ 7919 h 260164"/>
                <a:gd name="connsiteX5" fmla="*/ 48128 w 238145"/>
                <a:gd name="connsiteY5" fmla="*/ 0 h 260164"/>
                <a:gd name="connsiteX6" fmla="*/ 0 w 238145"/>
                <a:gd name="connsiteY6" fmla="*/ 48127 h 260164"/>
                <a:gd name="connsiteX7" fmla="*/ 0 w 238145"/>
                <a:gd name="connsiteY7" fmla="*/ 212112 h 260164"/>
                <a:gd name="connsiteX8" fmla="*/ 101 w 238145"/>
                <a:gd name="connsiteY8" fmla="*/ 213803 h 260164"/>
                <a:gd name="connsiteX9" fmla="*/ 6550 w 238145"/>
                <a:gd name="connsiteY9" fmla="*/ 236191 h 260164"/>
                <a:gd name="connsiteX10" fmla="*/ 48161 w 238145"/>
                <a:gd name="connsiteY10" fmla="*/ 260165 h 260164"/>
                <a:gd name="connsiteX11" fmla="*/ 72193 w 238145"/>
                <a:gd name="connsiteY11" fmla="*/ 253699 h 260164"/>
                <a:gd name="connsiteX12" fmla="*/ 143197 w 238145"/>
                <a:gd name="connsiteY12" fmla="*/ 212702 h 260164"/>
                <a:gd name="connsiteX13" fmla="*/ 144357 w 238145"/>
                <a:gd name="connsiteY13" fmla="*/ 211954 h 260164"/>
                <a:gd name="connsiteX14" fmla="*/ 213571 w 238145"/>
                <a:gd name="connsiteY14" fmla="*/ 171997 h 260164"/>
                <a:gd name="connsiteX15" fmla="*/ 231744 w 238145"/>
                <a:gd name="connsiteY15" fmla="*/ 154027 h 260164"/>
                <a:gd name="connsiteX16" fmla="*/ 236465 w 238145"/>
                <a:gd name="connsiteY16" fmla="*/ 117607 h 260164"/>
                <a:gd name="connsiteX17" fmla="*/ 207363 w 238145"/>
                <a:gd name="connsiteY17" fmla="*/ 140012 h 260164"/>
                <a:gd name="connsiteX18" fmla="*/ 199813 w 238145"/>
                <a:gd name="connsiteY18" fmla="*/ 147471 h 260164"/>
                <a:gd name="connsiteX19" fmla="*/ 199605 w 238145"/>
                <a:gd name="connsiteY19" fmla="*/ 147587 h 260164"/>
                <a:gd name="connsiteX20" fmla="*/ 129105 w 238145"/>
                <a:gd name="connsiteY20" fmla="*/ 188287 h 260164"/>
                <a:gd name="connsiteX21" fmla="*/ 127943 w 238145"/>
                <a:gd name="connsiteY21" fmla="*/ 189035 h 260164"/>
                <a:gd name="connsiteX22" fmla="*/ 58115 w 238145"/>
                <a:gd name="connsiteY22" fmla="*/ 229352 h 260164"/>
                <a:gd name="connsiteX23" fmla="*/ 48161 w 238145"/>
                <a:gd name="connsiteY23" fmla="*/ 232041 h 260164"/>
                <a:gd name="connsiteX24" fmla="*/ 30888 w 238145"/>
                <a:gd name="connsiteY24" fmla="*/ 222098 h 260164"/>
                <a:gd name="connsiteX25" fmla="*/ 28200 w 238145"/>
                <a:gd name="connsiteY25" fmla="*/ 212126 h 260164"/>
                <a:gd name="connsiteX26" fmla="*/ 28126 w 238145"/>
                <a:gd name="connsiteY26" fmla="*/ 210698 h 260164"/>
                <a:gd name="connsiteX27" fmla="*/ 28126 w 238145"/>
                <a:gd name="connsiteY27" fmla="*/ 48127 h 260164"/>
                <a:gd name="connsiteX28" fmla="*/ 28128 w 238145"/>
                <a:gd name="connsiteY28" fmla="*/ 48127 h 260164"/>
                <a:gd name="connsiteX29" fmla="*/ 48130 w 238145"/>
                <a:gd name="connsiteY29" fmla="*/ 28125 h 260164"/>
                <a:gd name="connsiteX30" fmla="*/ 59290 w 238145"/>
                <a:gd name="connsiteY30" fmla="*/ 31524 h 260164"/>
                <a:gd name="connsiteX31" fmla="*/ 60130 w 238145"/>
                <a:gd name="connsiteY31" fmla="*/ 32050 h 260164"/>
                <a:gd name="connsiteX32" fmla="*/ 129164 w 238145"/>
                <a:gd name="connsiteY32" fmla="*/ 71909 h 260164"/>
                <a:gd name="connsiteX33" fmla="*/ 130171 w 238145"/>
                <a:gd name="connsiteY33" fmla="*/ 72537 h 260164"/>
                <a:gd name="connsiteX34" fmla="*/ 130884 w 238145"/>
                <a:gd name="connsiteY34" fmla="*/ 72979 h 260164"/>
                <a:gd name="connsiteX35" fmla="*/ 200039 w 238145"/>
                <a:gd name="connsiteY35" fmla="*/ 112904 h 260164"/>
                <a:gd name="connsiteX36" fmla="*/ 209315 w 238145"/>
                <a:gd name="connsiteY36" fmla="*/ 124943 h 260164"/>
                <a:gd name="connsiteX37" fmla="*/ 207363 w 238145"/>
                <a:gd name="connsiteY37" fmla="*/ 140012 h 2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145" h="260164">
                  <a:moveTo>
                    <a:pt x="236465" y="117607"/>
                  </a:moveTo>
                  <a:cubicBezTo>
                    <a:pt x="233123" y="105234"/>
                    <a:pt x="225163" y="94902"/>
                    <a:pt x="214075" y="88532"/>
                  </a:cubicBezTo>
                  <a:lnTo>
                    <a:pt x="145284" y="48817"/>
                  </a:lnTo>
                  <a:cubicBezTo>
                    <a:pt x="144593" y="48368"/>
                    <a:pt x="143897" y="47938"/>
                    <a:pt x="143197" y="47535"/>
                  </a:cubicBezTo>
                  <a:lnTo>
                    <a:pt x="74583" y="7919"/>
                  </a:lnTo>
                  <a:cubicBezTo>
                    <a:pt x="66724" y="2737"/>
                    <a:pt x="57587" y="0"/>
                    <a:pt x="48128" y="0"/>
                  </a:cubicBezTo>
                  <a:cubicBezTo>
                    <a:pt x="21590" y="0"/>
                    <a:pt x="0" y="21589"/>
                    <a:pt x="0" y="48127"/>
                  </a:cubicBezTo>
                  <a:lnTo>
                    <a:pt x="0" y="212112"/>
                  </a:lnTo>
                  <a:cubicBezTo>
                    <a:pt x="0" y="212684"/>
                    <a:pt x="35" y="213249"/>
                    <a:pt x="101" y="213803"/>
                  </a:cubicBezTo>
                  <a:cubicBezTo>
                    <a:pt x="378" y="221650"/>
                    <a:pt x="2593" y="229357"/>
                    <a:pt x="6550" y="236191"/>
                  </a:cubicBezTo>
                  <a:cubicBezTo>
                    <a:pt x="15114" y="250979"/>
                    <a:pt x="31058" y="260165"/>
                    <a:pt x="48161" y="260165"/>
                  </a:cubicBezTo>
                  <a:cubicBezTo>
                    <a:pt x="56579" y="260165"/>
                    <a:pt x="64896" y="257926"/>
                    <a:pt x="72193" y="253699"/>
                  </a:cubicBezTo>
                  <a:lnTo>
                    <a:pt x="143197" y="212702"/>
                  </a:lnTo>
                  <a:cubicBezTo>
                    <a:pt x="143599" y="212469"/>
                    <a:pt x="143986" y="212220"/>
                    <a:pt x="144357" y="211954"/>
                  </a:cubicBezTo>
                  <a:lnTo>
                    <a:pt x="213571" y="171997"/>
                  </a:lnTo>
                  <a:cubicBezTo>
                    <a:pt x="221127" y="167777"/>
                    <a:pt x="227409" y="161567"/>
                    <a:pt x="231744" y="154027"/>
                  </a:cubicBezTo>
                  <a:cubicBezTo>
                    <a:pt x="238130" y="142914"/>
                    <a:pt x="239806" y="129980"/>
                    <a:pt x="236465" y="117607"/>
                  </a:cubicBezTo>
                  <a:close/>
                  <a:moveTo>
                    <a:pt x="207363" y="140012"/>
                  </a:moveTo>
                  <a:cubicBezTo>
                    <a:pt x="205557" y="143152"/>
                    <a:pt x="202946" y="145731"/>
                    <a:pt x="199813" y="147471"/>
                  </a:cubicBezTo>
                  <a:cubicBezTo>
                    <a:pt x="199744" y="147509"/>
                    <a:pt x="199673" y="147548"/>
                    <a:pt x="199605" y="147587"/>
                  </a:cubicBezTo>
                  <a:lnTo>
                    <a:pt x="129105" y="188287"/>
                  </a:lnTo>
                  <a:cubicBezTo>
                    <a:pt x="128701" y="188519"/>
                    <a:pt x="128315" y="188769"/>
                    <a:pt x="127943" y="189035"/>
                  </a:cubicBezTo>
                  <a:lnTo>
                    <a:pt x="58115" y="229352"/>
                  </a:lnTo>
                  <a:cubicBezTo>
                    <a:pt x="55079" y="231110"/>
                    <a:pt x="51636" y="232041"/>
                    <a:pt x="48161" y="232041"/>
                  </a:cubicBezTo>
                  <a:cubicBezTo>
                    <a:pt x="41060" y="232041"/>
                    <a:pt x="34440" y="228232"/>
                    <a:pt x="30888" y="222098"/>
                  </a:cubicBezTo>
                  <a:cubicBezTo>
                    <a:pt x="29126" y="219054"/>
                    <a:pt x="28197" y="215606"/>
                    <a:pt x="28200" y="212126"/>
                  </a:cubicBezTo>
                  <a:cubicBezTo>
                    <a:pt x="28200" y="211648"/>
                    <a:pt x="28176" y="211171"/>
                    <a:pt x="28126" y="210698"/>
                  </a:cubicBezTo>
                  <a:lnTo>
                    <a:pt x="28126" y="48127"/>
                  </a:lnTo>
                  <a:lnTo>
                    <a:pt x="28128" y="48127"/>
                  </a:lnTo>
                  <a:cubicBezTo>
                    <a:pt x="28128" y="37098"/>
                    <a:pt x="37101" y="28125"/>
                    <a:pt x="48130" y="28125"/>
                  </a:cubicBezTo>
                  <a:cubicBezTo>
                    <a:pt x="52140" y="28125"/>
                    <a:pt x="55998" y="29301"/>
                    <a:pt x="59290" y="31524"/>
                  </a:cubicBezTo>
                  <a:cubicBezTo>
                    <a:pt x="59565" y="31708"/>
                    <a:pt x="59844" y="31884"/>
                    <a:pt x="60130" y="32050"/>
                  </a:cubicBezTo>
                  <a:lnTo>
                    <a:pt x="129164" y="71909"/>
                  </a:lnTo>
                  <a:cubicBezTo>
                    <a:pt x="129510" y="72108"/>
                    <a:pt x="129842" y="72319"/>
                    <a:pt x="130171" y="72537"/>
                  </a:cubicBezTo>
                  <a:cubicBezTo>
                    <a:pt x="130404" y="72690"/>
                    <a:pt x="130642" y="72838"/>
                    <a:pt x="130884" y="72979"/>
                  </a:cubicBezTo>
                  <a:lnTo>
                    <a:pt x="200039" y="112904"/>
                  </a:lnTo>
                  <a:cubicBezTo>
                    <a:pt x="204637" y="115546"/>
                    <a:pt x="207931" y="119821"/>
                    <a:pt x="209315" y="124943"/>
                  </a:cubicBezTo>
                  <a:cubicBezTo>
                    <a:pt x="210697" y="130064"/>
                    <a:pt x="210004" y="135416"/>
                    <a:pt x="207363" y="140012"/>
                  </a:cubicBezTo>
                  <a:close/>
                </a:path>
              </a:pathLst>
            </a:custGeom>
            <a:grpFill/>
            <a:ln w="1395" cap="flat">
              <a:noFill/>
              <a:prstDash val="solid"/>
              <a:miter/>
            </a:ln>
          </p:spPr>
          <p:txBody>
            <a:bodyPr rtlCol="0" anchor="ctr"/>
            <a:lstStyle/>
            <a:p>
              <a:endParaRPr lang="en-IN"/>
            </a:p>
          </p:txBody>
        </p:sp>
      </p:grpSp>
      <p:sp>
        <p:nvSpPr>
          <p:cNvPr id="79" name="Graphic 16">
            <a:extLst>
              <a:ext uri="{FF2B5EF4-FFF2-40B4-BE49-F238E27FC236}">
                <a16:creationId xmlns:a16="http://schemas.microsoft.com/office/drawing/2014/main" id="{68DA332D-F08F-E421-4CCB-2AB5172CFF7B}"/>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grpSp>
        <p:nvGrpSpPr>
          <p:cNvPr id="80" name="Graphic 17">
            <a:extLst>
              <a:ext uri="{FF2B5EF4-FFF2-40B4-BE49-F238E27FC236}">
                <a16:creationId xmlns:a16="http://schemas.microsoft.com/office/drawing/2014/main" id="{41C45584-FF12-F4F1-69A9-C08E79E073CA}"/>
              </a:ext>
            </a:extLst>
          </p:cNvPr>
          <p:cNvGrpSpPr/>
          <p:nvPr/>
        </p:nvGrpSpPr>
        <p:grpSpPr>
          <a:xfrm>
            <a:off x="695849" y="5155105"/>
            <a:ext cx="221404" cy="266006"/>
            <a:chOff x="7512790" y="678430"/>
            <a:chExt cx="575867" cy="691875"/>
          </a:xfrm>
          <a:noFill/>
        </p:grpSpPr>
        <p:sp>
          <p:nvSpPr>
            <p:cNvPr id="81" name="Freeform: Shape 80">
              <a:extLst>
                <a:ext uri="{FF2B5EF4-FFF2-40B4-BE49-F238E27FC236}">
                  <a16:creationId xmlns:a16="http://schemas.microsoft.com/office/drawing/2014/main" id="{A137F80B-5E5C-ED92-20DE-5B690E82CE3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F24820D5-3DC6-31CA-A9DF-5064483293D6}"/>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DBB5CD09-77AA-8C43-F77F-EDEDD4930541}"/>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66C2FE9E-31E1-89A6-0781-858BC742A2C9}"/>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20B61701-CFC5-18ED-AFCE-CEA144AD676B}"/>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6362C4F5-BEF5-9AD9-E44C-8D068E02E7BF}"/>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grpSp>
        <p:nvGrpSpPr>
          <p:cNvPr id="87" name="Group 86">
            <a:extLst>
              <a:ext uri="{FF2B5EF4-FFF2-40B4-BE49-F238E27FC236}">
                <a16:creationId xmlns:a16="http://schemas.microsoft.com/office/drawing/2014/main" id="{1DC7C7A1-ED28-8869-D451-3184FB2F2D61}"/>
              </a:ext>
            </a:extLst>
          </p:cNvPr>
          <p:cNvGrpSpPr/>
          <p:nvPr/>
        </p:nvGrpSpPr>
        <p:grpSpPr>
          <a:xfrm>
            <a:off x="659153" y="5756767"/>
            <a:ext cx="276820" cy="189232"/>
            <a:chOff x="9495402" y="664368"/>
            <a:chExt cx="720000" cy="492187"/>
          </a:xfrm>
          <a:solidFill>
            <a:schemeClr val="bg1"/>
          </a:solidFill>
        </p:grpSpPr>
        <p:sp>
          <p:nvSpPr>
            <p:cNvPr id="88" name="Freeform: Shape 87">
              <a:extLst>
                <a:ext uri="{FF2B5EF4-FFF2-40B4-BE49-F238E27FC236}">
                  <a16:creationId xmlns:a16="http://schemas.microsoft.com/office/drawing/2014/main" id="{1D4E38B4-E6A5-046C-7B8F-A5E23B97704C}"/>
                </a:ext>
              </a:extLst>
            </p:cNvPr>
            <p:cNvSpPr/>
            <p:nvPr/>
          </p:nvSpPr>
          <p:spPr>
            <a:xfrm>
              <a:off x="9495402" y="664368"/>
              <a:ext cx="720000" cy="492187"/>
            </a:xfrm>
            <a:custGeom>
              <a:avLst/>
              <a:gdLst>
                <a:gd name="connsiteX0" fmla="*/ 677813 w 720000"/>
                <a:gd name="connsiteY0" fmla="*/ 56250 h 492187"/>
                <a:gd name="connsiteX1" fmla="*/ 239063 w 720000"/>
                <a:gd name="connsiteY1" fmla="*/ 56250 h 492187"/>
                <a:gd name="connsiteX2" fmla="*/ 239063 w 720000"/>
                <a:gd name="connsiteY2" fmla="*/ 42188 h 492187"/>
                <a:gd name="connsiteX3" fmla="*/ 196875 w 720000"/>
                <a:gd name="connsiteY3" fmla="*/ 0 h 492187"/>
                <a:gd name="connsiteX4" fmla="*/ 42188 w 720000"/>
                <a:gd name="connsiteY4" fmla="*/ 0 h 492187"/>
                <a:gd name="connsiteX5" fmla="*/ 0 w 720000"/>
                <a:gd name="connsiteY5" fmla="*/ 42188 h 492187"/>
                <a:gd name="connsiteX6" fmla="*/ 0 w 720000"/>
                <a:gd name="connsiteY6" fmla="*/ 450000 h 492187"/>
                <a:gd name="connsiteX7" fmla="*/ 42188 w 720000"/>
                <a:gd name="connsiteY7" fmla="*/ 492188 h 492187"/>
                <a:gd name="connsiteX8" fmla="*/ 677813 w 720000"/>
                <a:gd name="connsiteY8" fmla="*/ 492188 h 492187"/>
                <a:gd name="connsiteX9" fmla="*/ 720000 w 720000"/>
                <a:gd name="connsiteY9" fmla="*/ 450000 h 492187"/>
                <a:gd name="connsiteX10" fmla="*/ 720000 w 720000"/>
                <a:gd name="connsiteY10" fmla="*/ 98438 h 492187"/>
                <a:gd name="connsiteX11" fmla="*/ 677813 w 720000"/>
                <a:gd name="connsiteY11" fmla="*/ 56250 h 492187"/>
                <a:gd name="connsiteX12" fmla="*/ 677813 w 720000"/>
                <a:gd name="connsiteY12" fmla="*/ 84375 h 492187"/>
                <a:gd name="connsiteX13" fmla="*/ 691875 w 720000"/>
                <a:gd name="connsiteY13" fmla="*/ 98438 h 492187"/>
                <a:gd name="connsiteX14" fmla="*/ 691875 w 720000"/>
                <a:gd name="connsiteY14" fmla="*/ 112500 h 492187"/>
                <a:gd name="connsiteX15" fmla="*/ 239063 w 720000"/>
                <a:gd name="connsiteY15" fmla="*/ 112500 h 492187"/>
                <a:gd name="connsiteX16" fmla="*/ 239063 w 720000"/>
                <a:gd name="connsiteY16" fmla="*/ 84375 h 492187"/>
                <a:gd name="connsiteX17" fmla="*/ 691875 w 720000"/>
                <a:gd name="connsiteY17" fmla="*/ 450000 h 492187"/>
                <a:gd name="connsiteX18" fmla="*/ 677813 w 720000"/>
                <a:gd name="connsiteY18" fmla="*/ 464063 h 492187"/>
                <a:gd name="connsiteX19" fmla="*/ 42188 w 720000"/>
                <a:gd name="connsiteY19" fmla="*/ 464063 h 492187"/>
                <a:gd name="connsiteX20" fmla="*/ 28125 w 720000"/>
                <a:gd name="connsiteY20" fmla="*/ 450000 h 492187"/>
                <a:gd name="connsiteX21" fmla="*/ 28125 w 720000"/>
                <a:gd name="connsiteY21" fmla="*/ 42188 h 492187"/>
                <a:gd name="connsiteX22" fmla="*/ 42188 w 720000"/>
                <a:gd name="connsiteY22" fmla="*/ 28125 h 492187"/>
                <a:gd name="connsiteX23" fmla="*/ 196875 w 720000"/>
                <a:gd name="connsiteY23" fmla="*/ 28125 h 492187"/>
                <a:gd name="connsiteX24" fmla="*/ 210938 w 720000"/>
                <a:gd name="connsiteY24" fmla="*/ 42188 h 492187"/>
                <a:gd name="connsiteX25" fmla="*/ 210938 w 720000"/>
                <a:gd name="connsiteY25" fmla="*/ 126563 h 492187"/>
                <a:gd name="connsiteX26" fmla="*/ 225000 w 720000"/>
                <a:gd name="connsiteY26" fmla="*/ 140625 h 492187"/>
                <a:gd name="connsiteX27" fmla="*/ 691875 w 720000"/>
                <a:gd name="connsiteY27" fmla="*/ 140625 h 4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0000" h="492187">
                  <a:moveTo>
                    <a:pt x="677813" y="56250"/>
                  </a:moveTo>
                  <a:lnTo>
                    <a:pt x="239063" y="56250"/>
                  </a:lnTo>
                  <a:lnTo>
                    <a:pt x="239063" y="42188"/>
                  </a:lnTo>
                  <a:cubicBezTo>
                    <a:pt x="239063" y="18929"/>
                    <a:pt x="220133" y="0"/>
                    <a:pt x="196875" y="0"/>
                  </a:cubicBezTo>
                  <a:lnTo>
                    <a:pt x="42188" y="0"/>
                  </a:lnTo>
                  <a:cubicBezTo>
                    <a:pt x="18929" y="0"/>
                    <a:pt x="0" y="18929"/>
                    <a:pt x="0" y="42188"/>
                  </a:cubicBezTo>
                  <a:lnTo>
                    <a:pt x="0" y="450000"/>
                  </a:lnTo>
                  <a:cubicBezTo>
                    <a:pt x="0" y="473258"/>
                    <a:pt x="18929" y="492188"/>
                    <a:pt x="42188" y="492188"/>
                  </a:cubicBezTo>
                  <a:lnTo>
                    <a:pt x="677813" y="492188"/>
                  </a:lnTo>
                  <a:cubicBezTo>
                    <a:pt x="701071" y="492188"/>
                    <a:pt x="720000" y="473258"/>
                    <a:pt x="720000" y="450000"/>
                  </a:cubicBezTo>
                  <a:lnTo>
                    <a:pt x="720000" y="98438"/>
                  </a:lnTo>
                  <a:cubicBezTo>
                    <a:pt x="720000" y="75179"/>
                    <a:pt x="701071" y="56250"/>
                    <a:pt x="677813" y="56250"/>
                  </a:cubicBezTo>
                  <a:close/>
                  <a:moveTo>
                    <a:pt x="677813" y="84375"/>
                  </a:moveTo>
                  <a:cubicBezTo>
                    <a:pt x="685564" y="84375"/>
                    <a:pt x="691875" y="90687"/>
                    <a:pt x="691875" y="98438"/>
                  </a:cubicBezTo>
                  <a:lnTo>
                    <a:pt x="691875" y="112500"/>
                  </a:lnTo>
                  <a:lnTo>
                    <a:pt x="239063" y="112500"/>
                  </a:lnTo>
                  <a:lnTo>
                    <a:pt x="239063" y="84375"/>
                  </a:lnTo>
                  <a:close/>
                  <a:moveTo>
                    <a:pt x="691875" y="450000"/>
                  </a:moveTo>
                  <a:cubicBezTo>
                    <a:pt x="691875" y="457751"/>
                    <a:pt x="685564" y="464063"/>
                    <a:pt x="677813" y="464063"/>
                  </a:cubicBezTo>
                  <a:lnTo>
                    <a:pt x="42188" y="464063"/>
                  </a:lnTo>
                  <a:cubicBezTo>
                    <a:pt x="34437" y="464063"/>
                    <a:pt x="28125" y="457751"/>
                    <a:pt x="28125" y="450000"/>
                  </a:cubicBezTo>
                  <a:lnTo>
                    <a:pt x="28125" y="42188"/>
                  </a:lnTo>
                  <a:cubicBezTo>
                    <a:pt x="28125" y="34437"/>
                    <a:pt x="34437" y="28125"/>
                    <a:pt x="42188" y="28125"/>
                  </a:cubicBezTo>
                  <a:lnTo>
                    <a:pt x="196875" y="28125"/>
                  </a:lnTo>
                  <a:cubicBezTo>
                    <a:pt x="204626" y="28125"/>
                    <a:pt x="210938" y="34437"/>
                    <a:pt x="210938" y="42188"/>
                  </a:cubicBezTo>
                  <a:lnTo>
                    <a:pt x="210938" y="126563"/>
                  </a:lnTo>
                  <a:cubicBezTo>
                    <a:pt x="210938" y="134324"/>
                    <a:pt x="217222" y="140625"/>
                    <a:pt x="225000" y="140625"/>
                  </a:cubicBezTo>
                  <a:lnTo>
                    <a:pt x="691875" y="140625"/>
                  </a:lnTo>
                  <a:close/>
                </a:path>
              </a:pathLst>
            </a:custGeom>
            <a:grpFill/>
            <a:ln w="139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76235023-94B8-2375-A00C-85382C9F1FE0}"/>
                </a:ext>
              </a:extLst>
            </p:cNvPr>
            <p:cNvSpPr/>
            <p:nvPr/>
          </p:nvSpPr>
          <p:spPr>
            <a:xfrm>
              <a:off x="9776058" y="875163"/>
              <a:ext cx="154857" cy="183092"/>
            </a:xfrm>
            <a:custGeom>
              <a:avLst/>
              <a:gdLst>
                <a:gd name="connsiteX0" fmla="*/ 14063 w 154857"/>
                <a:gd name="connsiteY0" fmla="*/ 183093 h 183092"/>
                <a:gd name="connsiteX1" fmla="*/ 7186 w 154857"/>
                <a:gd name="connsiteY1" fmla="*/ 181295 h 183092"/>
                <a:gd name="connsiteX2" fmla="*/ 0 w 154857"/>
                <a:gd name="connsiteY2" fmla="*/ 169030 h 183092"/>
                <a:gd name="connsiteX3" fmla="*/ 0 w 154857"/>
                <a:gd name="connsiteY3" fmla="*/ 14067 h 183092"/>
                <a:gd name="connsiteX4" fmla="*/ 7186 w 154857"/>
                <a:gd name="connsiteY4" fmla="*/ 1802 h 183092"/>
                <a:gd name="connsiteX5" fmla="*/ 21402 w 154857"/>
                <a:gd name="connsiteY5" fmla="*/ 2065 h 183092"/>
                <a:gd name="connsiteX6" fmla="*/ 148134 w 154857"/>
                <a:gd name="connsiteY6" fmla="*/ 79552 h 183092"/>
                <a:gd name="connsiteX7" fmla="*/ 154858 w 154857"/>
                <a:gd name="connsiteY7" fmla="*/ 91548 h 183092"/>
                <a:gd name="connsiteX8" fmla="*/ 148134 w 154857"/>
                <a:gd name="connsiteY8" fmla="*/ 103545 h 183092"/>
                <a:gd name="connsiteX9" fmla="*/ 21402 w 154857"/>
                <a:gd name="connsiteY9" fmla="*/ 181027 h 183092"/>
                <a:gd name="connsiteX10" fmla="*/ 14063 w 154857"/>
                <a:gd name="connsiteY10" fmla="*/ 183093 h 183092"/>
                <a:gd name="connsiteX11" fmla="*/ 28125 w 154857"/>
                <a:gd name="connsiteY11" fmla="*/ 39143 h 183092"/>
                <a:gd name="connsiteX12" fmla="*/ 28125 w 154857"/>
                <a:gd name="connsiteY12" fmla="*/ 143948 h 183092"/>
                <a:gd name="connsiteX13" fmla="*/ 113840 w 154857"/>
                <a:gd name="connsiteY13" fmla="*/ 91548 h 18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857" h="183092">
                  <a:moveTo>
                    <a:pt x="14063" y="183093"/>
                  </a:moveTo>
                  <a:cubicBezTo>
                    <a:pt x="11696" y="183093"/>
                    <a:pt x="9328" y="182499"/>
                    <a:pt x="7186" y="181295"/>
                  </a:cubicBezTo>
                  <a:cubicBezTo>
                    <a:pt x="2752" y="178808"/>
                    <a:pt x="0" y="174122"/>
                    <a:pt x="0" y="169030"/>
                  </a:cubicBezTo>
                  <a:lnTo>
                    <a:pt x="0" y="14067"/>
                  </a:lnTo>
                  <a:cubicBezTo>
                    <a:pt x="0" y="8980"/>
                    <a:pt x="2752" y="4289"/>
                    <a:pt x="7186" y="1802"/>
                  </a:cubicBezTo>
                  <a:cubicBezTo>
                    <a:pt x="11624" y="-693"/>
                    <a:pt x="17062" y="-589"/>
                    <a:pt x="21402" y="2065"/>
                  </a:cubicBezTo>
                  <a:lnTo>
                    <a:pt x="148134" y="79552"/>
                  </a:lnTo>
                  <a:cubicBezTo>
                    <a:pt x="152315" y="82105"/>
                    <a:pt x="154858" y="86649"/>
                    <a:pt x="154858" y="91548"/>
                  </a:cubicBezTo>
                  <a:cubicBezTo>
                    <a:pt x="154858" y="96442"/>
                    <a:pt x="152310" y="100991"/>
                    <a:pt x="148134" y="103545"/>
                  </a:cubicBezTo>
                  <a:lnTo>
                    <a:pt x="21402" y="181027"/>
                  </a:lnTo>
                  <a:cubicBezTo>
                    <a:pt x="19149" y="182399"/>
                    <a:pt x="16612" y="183093"/>
                    <a:pt x="14063" y="183093"/>
                  </a:cubicBezTo>
                  <a:close/>
                  <a:moveTo>
                    <a:pt x="28125" y="39143"/>
                  </a:moveTo>
                  <a:lnTo>
                    <a:pt x="28125" y="143948"/>
                  </a:lnTo>
                  <a:lnTo>
                    <a:pt x="113840" y="91548"/>
                  </a:lnTo>
                  <a:close/>
                </a:path>
              </a:pathLst>
            </a:custGeom>
            <a:grpFill/>
            <a:ln w="139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C2EE0FD-FAAD-758D-7291-E2023DD562D2}"/>
                </a:ext>
              </a:extLst>
            </p:cNvPr>
            <p:cNvSpPr/>
            <p:nvPr/>
          </p:nvSpPr>
          <p:spPr>
            <a:xfrm>
              <a:off x="9565714" y="883039"/>
              <a:ext cx="28125" cy="154687"/>
            </a:xfrm>
            <a:custGeom>
              <a:avLst/>
              <a:gdLst>
                <a:gd name="connsiteX0" fmla="*/ 14063 w 28125"/>
                <a:gd name="connsiteY0" fmla="*/ 154688 h 154687"/>
                <a:gd name="connsiteX1" fmla="*/ 0 w 28125"/>
                <a:gd name="connsiteY1" fmla="*/ 140625 h 154687"/>
                <a:gd name="connsiteX2" fmla="*/ 0 w 28125"/>
                <a:gd name="connsiteY2" fmla="*/ 14063 h 154687"/>
                <a:gd name="connsiteX3" fmla="*/ 14063 w 28125"/>
                <a:gd name="connsiteY3" fmla="*/ 0 h 154687"/>
                <a:gd name="connsiteX4" fmla="*/ 28125 w 28125"/>
                <a:gd name="connsiteY4" fmla="*/ 14063 h 154687"/>
                <a:gd name="connsiteX5" fmla="*/ 28125 w 28125"/>
                <a:gd name="connsiteY5" fmla="*/ 140625 h 154687"/>
                <a:gd name="connsiteX6" fmla="*/ 14063 w 28125"/>
                <a:gd name="connsiteY6" fmla="*/ 154688 h 15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5" h="154687">
                  <a:moveTo>
                    <a:pt x="14063" y="154688"/>
                  </a:moveTo>
                  <a:cubicBezTo>
                    <a:pt x="6295" y="154688"/>
                    <a:pt x="0" y="148392"/>
                    <a:pt x="0" y="140625"/>
                  </a:cubicBezTo>
                  <a:lnTo>
                    <a:pt x="0" y="14063"/>
                  </a:lnTo>
                  <a:cubicBezTo>
                    <a:pt x="0" y="6296"/>
                    <a:pt x="6295" y="0"/>
                    <a:pt x="14063" y="0"/>
                  </a:cubicBezTo>
                  <a:cubicBezTo>
                    <a:pt x="21830" y="0"/>
                    <a:pt x="28125" y="6296"/>
                    <a:pt x="28125" y="14063"/>
                  </a:cubicBezTo>
                  <a:lnTo>
                    <a:pt x="28125" y="140625"/>
                  </a:lnTo>
                  <a:cubicBezTo>
                    <a:pt x="28125" y="148392"/>
                    <a:pt x="21830" y="154688"/>
                    <a:pt x="14063" y="154688"/>
                  </a:cubicBezTo>
                  <a:close/>
                </a:path>
              </a:pathLst>
            </a:custGeom>
            <a:grpFill/>
            <a:ln w="139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CE31377-B8F6-DC94-3572-D91B8598EB53}"/>
                </a:ext>
              </a:extLst>
            </p:cNvPr>
            <p:cNvSpPr/>
            <p:nvPr/>
          </p:nvSpPr>
          <p:spPr>
            <a:xfrm>
              <a:off x="9565736" y="1058821"/>
              <a:ext cx="28130" cy="28125"/>
            </a:xfrm>
            <a:custGeom>
              <a:avLst/>
              <a:gdLst>
                <a:gd name="connsiteX0" fmla="*/ 14068 w 28130"/>
                <a:gd name="connsiteY0" fmla="*/ 28125 h 28125"/>
                <a:gd name="connsiteX1" fmla="*/ 0 w 28130"/>
                <a:gd name="connsiteY1" fmla="*/ 14063 h 28125"/>
                <a:gd name="connsiteX2" fmla="*/ 14057 w 28130"/>
                <a:gd name="connsiteY2" fmla="*/ 0 h 28125"/>
                <a:gd name="connsiteX3" fmla="*/ 14068 w 28130"/>
                <a:gd name="connsiteY3" fmla="*/ 0 h 28125"/>
                <a:gd name="connsiteX4" fmla="*/ 28130 w 28130"/>
                <a:gd name="connsiteY4" fmla="*/ 14063 h 28125"/>
                <a:gd name="connsiteX5" fmla="*/ 14068 w 28130"/>
                <a:gd name="connsiteY5" fmla="*/ 2812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0" h="28125">
                  <a:moveTo>
                    <a:pt x="14068" y="28125"/>
                  </a:moveTo>
                  <a:cubicBezTo>
                    <a:pt x="6301" y="28125"/>
                    <a:pt x="0" y="21829"/>
                    <a:pt x="0" y="14063"/>
                  </a:cubicBezTo>
                  <a:cubicBezTo>
                    <a:pt x="0" y="6296"/>
                    <a:pt x="6290" y="0"/>
                    <a:pt x="14057" y="0"/>
                  </a:cubicBezTo>
                  <a:lnTo>
                    <a:pt x="14068" y="0"/>
                  </a:lnTo>
                  <a:cubicBezTo>
                    <a:pt x="21835" y="0"/>
                    <a:pt x="28130" y="6296"/>
                    <a:pt x="28130" y="14063"/>
                  </a:cubicBezTo>
                  <a:cubicBezTo>
                    <a:pt x="28130" y="21829"/>
                    <a:pt x="21835" y="28125"/>
                    <a:pt x="14068" y="28125"/>
                  </a:cubicBezTo>
                  <a:close/>
                </a:path>
              </a:pathLst>
            </a:custGeom>
            <a:grpFill/>
            <a:ln w="1395" cap="flat">
              <a:noFill/>
              <a:prstDash val="solid"/>
              <a:miter/>
            </a:ln>
          </p:spPr>
          <p:txBody>
            <a:bodyPr rtlCol="0" anchor="ctr"/>
            <a:lstStyle/>
            <a:p>
              <a:endParaRPr lang="en-IN"/>
            </a:p>
          </p:txBody>
        </p:sp>
      </p:grpSp>
      <p:sp>
        <p:nvSpPr>
          <p:cNvPr id="92" name="Graphic 13">
            <a:extLst>
              <a:ext uri="{FF2B5EF4-FFF2-40B4-BE49-F238E27FC236}">
                <a16:creationId xmlns:a16="http://schemas.microsoft.com/office/drawing/2014/main" id="{2F761121-C1DE-B2C5-1152-C1165662835A}"/>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grpSp>
        <p:nvGrpSpPr>
          <p:cNvPr id="93" name="Graphic 14">
            <a:extLst>
              <a:ext uri="{FF2B5EF4-FFF2-40B4-BE49-F238E27FC236}">
                <a16:creationId xmlns:a16="http://schemas.microsoft.com/office/drawing/2014/main" id="{DB9B5A4C-A5B2-C912-FD83-6594FC0ED3A4}"/>
              </a:ext>
            </a:extLst>
          </p:cNvPr>
          <p:cNvGrpSpPr/>
          <p:nvPr/>
        </p:nvGrpSpPr>
        <p:grpSpPr>
          <a:xfrm>
            <a:off x="666400" y="2433793"/>
            <a:ext cx="265877" cy="222417"/>
            <a:chOff x="4372762" y="734944"/>
            <a:chExt cx="691535" cy="578497"/>
          </a:xfrm>
          <a:noFill/>
        </p:grpSpPr>
        <p:sp>
          <p:nvSpPr>
            <p:cNvPr id="94" name="Freeform: Shape 93">
              <a:extLst>
                <a:ext uri="{FF2B5EF4-FFF2-40B4-BE49-F238E27FC236}">
                  <a16:creationId xmlns:a16="http://schemas.microsoft.com/office/drawing/2014/main" id="{5D3CB000-3FE4-ADB9-4F76-E65A1FCB4505}"/>
                </a:ext>
              </a:extLst>
            </p:cNvPr>
            <p:cNvSpPr/>
            <p:nvPr/>
          </p:nvSpPr>
          <p:spPr>
            <a:xfrm flipV="1">
              <a:off x="4819039" y="1068184"/>
              <a:ext cx="245259" cy="245257"/>
            </a:xfrm>
            <a:custGeom>
              <a:avLst/>
              <a:gdLst>
                <a:gd name="connsiteX0" fmla="*/ 245899 w 245259"/>
                <a:gd name="connsiteY0" fmla="*/ 123129 h 245257"/>
                <a:gd name="connsiteX1" fmla="*/ 123270 w 245259"/>
                <a:gd name="connsiteY1" fmla="*/ 499 h 245257"/>
                <a:gd name="connsiteX2" fmla="*/ 640 w 245259"/>
                <a:gd name="connsiteY2" fmla="*/ 123129 h 245257"/>
                <a:gd name="connsiteX3" fmla="*/ 123270 w 245259"/>
                <a:gd name="connsiteY3" fmla="*/ 245757 h 245257"/>
                <a:gd name="connsiteX4" fmla="*/ 245899 w 245259"/>
                <a:gd name="connsiteY4" fmla="*/ 123129 h 24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59" h="245257">
                  <a:moveTo>
                    <a:pt x="245899" y="123129"/>
                  </a:moveTo>
                  <a:cubicBezTo>
                    <a:pt x="245899" y="55402"/>
                    <a:pt x="190997" y="499"/>
                    <a:pt x="123270" y="499"/>
                  </a:cubicBezTo>
                  <a:cubicBezTo>
                    <a:pt x="55544" y="499"/>
                    <a:pt x="640" y="55402"/>
                    <a:pt x="640" y="123129"/>
                  </a:cubicBezTo>
                  <a:cubicBezTo>
                    <a:pt x="640" y="190856"/>
                    <a:pt x="55544" y="245757"/>
                    <a:pt x="123270" y="245757"/>
                  </a:cubicBezTo>
                  <a:cubicBezTo>
                    <a:pt x="190997" y="245757"/>
                    <a:pt x="245899" y="190856"/>
                    <a:pt x="245899" y="123129"/>
                  </a:cubicBezTo>
                  <a:close/>
                </a:path>
              </a:pathLst>
            </a:custGeom>
            <a:grpFill/>
            <a:ln w="12700" cap="rnd">
              <a:solidFill>
                <a:schemeClr val="bg1"/>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ABEF7439-ABF4-C92A-74B9-7C4694D20A0C}"/>
                </a:ext>
              </a:extLst>
            </p:cNvPr>
            <p:cNvSpPr/>
            <p:nvPr/>
          </p:nvSpPr>
          <p:spPr>
            <a:xfrm flipV="1">
              <a:off x="4940608" y="1155217"/>
              <a:ext cx="1054" cy="81363"/>
            </a:xfrm>
            <a:custGeom>
              <a:avLst/>
              <a:gdLst>
                <a:gd name="connsiteX0" fmla="*/ 552 w 1054"/>
                <a:gd name="connsiteY0" fmla="*/ 81897 h 81363"/>
                <a:gd name="connsiteX1" fmla="*/ 552 w 1054"/>
                <a:gd name="connsiteY1" fmla="*/ 533 h 81363"/>
              </a:gdLst>
              <a:ahLst/>
              <a:cxnLst>
                <a:cxn ang="0">
                  <a:pos x="connsiteX0" y="connsiteY0"/>
                </a:cxn>
                <a:cxn ang="0">
                  <a:pos x="connsiteX1" y="connsiteY1"/>
                </a:cxn>
              </a:cxnLst>
              <a:rect l="l" t="t" r="r" b="b"/>
              <a:pathLst>
                <a:path w="1054" h="81363">
                  <a:moveTo>
                    <a:pt x="552" y="81897"/>
                  </a:moveTo>
                  <a:lnTo>
                    <a:pt x="552" y="533"/>
                  </a:lnTo>
                </a:path>
              </a:pathLst>
            </a:custGeom>
            <a:grpFill/>
            <a:ln w="12700" cap="rnd">
              <a:solidFill>
                <a:schemeClr val="bg1"/>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774282EF-9D5B-4E61-96E1-9373E47236FD}"/>
                </a:ext>
              </a:extLst>
            </p:cNvPr>
            <p:cNvSpPr/>
            <p:nvPr/>
          </p:nvSpPr>
          <p:spPr>
            <a:xfrm flipV="1">
              <a:off x="4899927" y="1195898"/>
              <a:ext cx="81362" cy="1054"/>
            </a:xfrm>
            <a:custGeom>
              <a:avLst/>
              <a:gdLst>
                <a:gd name="connsiteX0" fmla="*/ 81943 w 81362"/>
                <a:gd name="connsiteY0" fmla="*/ 504 h 1054"/>
                <a:gd name="connsiteX1" fmla="*/ 581 w 81362"/>
                <a:gd name="connsiteY1" fmla="*/ 504 h 1054"/>
              </a:gdLst>
              <a:ahLst/>
              <a:cxnLst>
                <a:cxn ang="0">
                  <a:pos x="connsiteX0" y="connsiteY0"/>
                </a:cxn>
                <a:cxn ang="0">
                  <a:pos x="connsiteX1" y="connsiteY1"/>
                </a:cxn>
              </a:cxnLst>
              <a:rect l="l" t="t" r="r" b="b"/>
              <a:pathLst>
                <a:path w="81362" h="1054">
                  <a:moveTo>
                    <a:pt x="81943" y="504"/>
                  </a:moveTo>
                  <a:lnTo>
                    <a:pt x="581" y="504"/>
                  </a:lnTo>
                </a:path>
              </a:pathLst>
            </a:custGeom>
            <a:grpFill/>
            <a:ln w="12700" cap="rnd">
              <a:solidFill>
                <a:schemeClr val="bg1"/>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FEEBEA23-725A-17F4-2DDA-A63BC15CA461}"/>
                </a:ext>
              </a:extLst>
            </p:cNvPr>
            <p:cNvSpPr/>
            <p:nvPr/>
          </p:nvSpPr>
          <p:spPr>
            <a:xfrm flipV="1">
              <a:off x="4372762" y="734944"/>
              <a:ext cx="568906" cy="455868"/>
            </a:xfrm>
            <a:custGeom>
              <a:avLst/>
              <a:gdLst>
                <a:gd name="connsiteX0" fmla="*/ 569392 w 568906"/>
                <a:gd name="connsiteY0" fmla="*/ 122838 h 455868"/>
                <a:gd name="connsiteX1" fmla="*/ 569392 w 568906"/>
                <a:gd name="connsiteY1" fmla="*/ 405894 h 455868"/>
                <a:gd name="connsiteX2" fmla="*/ 519208 w 568906"/>
                <a:gd name="connsiteY2" fmla="*/ 456076 h 455868"/>
                <a:gd name="connsiteX3" fmla="*/ 50668 w 568906"/>
                <a:gd name="connsiteY3" fmla="*/ 456076 h 455868"/>
                <a:gd name="connsiteX4" fmla="*/ 486 w 568906"/>
                <a:gd name="connsiteY4" fmla="*/ 405894 h 455868"/>
                <a:gd name="connsiteX5" fmla="*/ 486 w 568906"/>
                <a:gd name="connsiteY5" fmla="*/ 50391 h 455868"/>
                <a:gd name="connsiteX6" fmla="*/ 50668 w 568906"/>
                <a:gd name="connsiteY6" fmla="*/ 208 h 455868"/>
                <a:gd name="connsiteX7" fmla="*/ 446762 w 568906"/>
                <a:gd name="connsiteY7" fmla="*/ 208 h 455868"/>
                <a:gd name="connsiteX8" fmla="*/ 569392 w 568906"/>
                <a:gd name="connsiteY8" fmla="*/ 122838 h 45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06" h="455868">
                  <a:moveTo>
                    <a:pt x="569392" y="122838"/>
                  </a:moveTo>
                  <a:lnTo>
                    <a:pt x="569392" y="405894"/>
                  </a:lnTo>
                  <a:cubicBezTo>
                    <a:pt x="569392" y="433609"/>
                    <a:pt x="546924" y="456076"/>
                    <a:pt x="519208" y="456076"/>
                  </a:cubicBezTo>
                  <a:lnTo>
                    <a:pt x="50668" y="456076"/>
                  </a:lnTo>
                  <a:cubicBezTo>
                    <a:pt x="22952" y="456076"/>
                    <a:pt x="486" y="433609"/>
                    <a:pt x="486" y="405894"/>
                  </a:cubicBezTo>
                  <a:lnTo>
                    <a:pt x="486" y="50391"/>
                  </a:lnTo>
                  <a:cubicBezTo>
                    <a:pt x="486" y="22675"/>
                    <a:pt x="22952" y="208"/>
                    <a:pt x="50668" y="208"/>
                  </a:cubicBezTo>
                  <a:lnTo>
                    <a:pt x="446762" y="208"/>
                  </a:lnTo>
                  <a:cubicBezTo>
                    <a:pt x="446762" y="67934"/>
                    <a:pt x="501665" y="122838"/>
                    <a:pt x="569392" y="122838"/>
                  </a:cubicBezTo>
                  <a:close/>
                </a:path>
              </a:pathLst>
            </a:custGeom>
            <a:grpFill/>
            <a:ln w="12700" cap="rnd">
              <a:solidFill>
                <a:schemeClr val="bg1"/>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ACD325C5-BE51-B8EC-9B5E-3BC4C659F53E}"/>
                </a:ext>
              </a:extLst>
            </p:cNvPr>
            <p:cNvSpPr/>
            <p:nvPr/>
          </p:nvSpPr>
          <p:spPr>
            <a:xfrm flipV="1">
              <a:off x="4372762" y="734944"/>
              <a:ext cx="568906" cy="103352"/>
            </a:xfrm>
            <a:custGeom>
              <a:avLst/>
              <a:gdLst>
                <a:gd name="connsiteX0" fmla="*/ 57750 w 568906"/>
                <a:gd name="connsiteY0" fmla="*/ 79 h 103352"/>
                <a:gd name="connsiteX1" fmla="*/ 122 w 568906"/>
                <a:gd name="connsiteY1" fmla="*/ 79 h 103352"/>
                <a:gd name="connsiteX2" fmla="*/ 122 w 568906"/>
                <a:gd name="connsiteY2" fmla="*/ 53247 h 103352"/>
                <a:gd name="connsiteX3" fmla="*/ 50306 w 568906"/>
                <a:gd name="connsiteY3" fmla="*/ 103431 h 103352"/>
                <a:gd name="connsiteX4" fmla="*/ 518844 w 568906"/>
                <a:gd name="connsiteY4" fmla="*/ 103431 h 103352"/>
                <a:gd name="connsiteX5" fmla="*/ 569028 w 568906"/>
                <a:gd name="connsiteY5" fmla="*/ 53247 h 103352"/>
                <a:gd name="connsiteX6" fmla="*/ 569028 w 568906"/>
                <a:gd name="connsiteY6" fmla="*/ 79 h 103352"/>
                <a:gd name="connsiteX7" fmla="*/ 170195 w 568906"/>
                <a:gd name="connsiteY7" fmla="*/ 79 h 1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06" h="103352">
                  <a:moveTo>
                    <a:pt x="57750" y="79"/>
                  </a:moveTo>
                  <a:lnTo>
                    <a:pt x="122" y="79"/>
                  </a:lnTo>
                  <a:lnTo>
                    <a:pt x="122" y="53247"/>
                  </a:lnTo>
                  <a:cubicBezTo>
                    <a:pt x="122" y="80964"/>
                    <a:pt x="22590" y="103431"/>
                    <a:pt x="50306" y="103431"/>
                  </a:cubicBezTo>
                  <a:lnTo>
                    <a:pt x="518844" y="103431"/>
                  </a:lnTo>
                  <a:cubicBezTo>
                    <a:pt x="546560" y="103431"/>
                    <a:pt x="569028" y="80964"/>
                    <a:pt x="569028" y="53247"/>
                  </a:cubicBezTo>
                  <a:lnTo>
                    <a:pt x="569028" y="79"/>
                  </a:lnTo>
                  <a:lnTo>
                    <a:pt x="170195" y="79"/>
                  </a:lnTo>
                </a:path>
              </a:pathLst>
            </a:custGeom>
            <a:grpFill/>
            <a:ln w="12700" cap="rnd">
              <a:solidFill>
                <a:schemeClr val="bg1"/>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54CCB2CF-BAD4-D384-1EAD-AC5103325D29}"/>
                </a:ext>
              </a:extLst>
            </p:cNvPr>
            <p:cNvSpPr/>
            <p:nvPr/>
          </p:nvSpPr>
          <p:spPr>
            <a:xfrm flipV="1">
              <a:off x="4486612" y="838296"/>
              <a:ext cx="35" cy="1054"/>
            </a:xfrm>
            <a:custGeom>
              <a:avLst/>
              <a:gdLst>
                <a:gd name="connsiteX0" fmla="*/ 121 w 35"/>
                <a:gd name="connsiteY0" fmla="*/ 165 h 1054"/>
                <a:gd name="connsiteX1" fmla="*/ 156 w 35"/>
                <a:gd name="connsiteY1" fmla="*/ 165 h 1054"/>
              </a:gdLst>
              <a:ahLst/>
              <a:cxnLst>
                <a:cxn ang="0">
                  <a:pos x="connsiteX0" y="connsiteY0"/>
                </a:cxn>
                <a:cxn ang="0">
                  <a:pos x="connsiteX1" y="connsiteY1"/>
                </a:cxn>
              </a:cxnLst>
              <a:rect l="l" t="t" r="r" b="b"/>
              <a:pathLst>
                <a:path w="35" h="1054">
                  <a:moveTo>
                    <a:pt x="121" y="165"/>
                  </a:moveTo>
                  <a:lnTo>
                    <a:pt x="156" y="165"/>
                  </a:lnTo>
                </a:path>
              </a:pathLst>
            </a:custGeom>
            <a:grpFill/>
            <a:ln w="12700" cap="rnd">
              <a:solidFill>
                <a:schemeClr val="bg1"/>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C24C4274-87DE-3BD4-781C-94CA2853EDBF}"/>
                </a:ext>
              </a:extLst>
            </p:cNvPr>
            <p:cNvSpPr/>
            <p:nvPr/>
          </p:nvSpPr>
          <p:spPr>
            <a:xfrm flipV="1">
              <a:off x="4832380" y="786621"/>
              <a:ext cx="43572" cy="1054"/>
            </a:xfrm>
            <a:custGeom>
              <a:avLst/>
              <a:gdLst>
                <a:gd name="connsiteX0" fmla="*/ 454 w 43572"/>
                <a:gd name="connsiteY0" fmla="*/ 116 h 1054"/>
                <a:gd name="connsiteX1" fmla="*/ 44027 w 43572"/>
                <a:gd name="connsiteY1" fmla="*/ 116 h 1054"/>
              </a:gdLst>
              <a:ahLst/>
              <a:cxnLst>
                <a:cxn ang="0">
                  <a:pos x="connsiteX0" y="connsiteY0"/>
                </a:cxn>
                <a:cxn ang="0">
                  <a:pos x="connsiteX1" y="connsiteY1"/>
                </a:cxn>
              </a:cxnLst>
              <a:rect l="l" t="t" r="r" b="b"/>
              <a:pathLst>
                <a:path w="43572" h="1054">
                  <a:moveTo>
                    <a:pt x="454" y="116"/>
                  </a:moveTo>
                  <a:lnTo>
                    <a:pt x="44027" y="116"/>
                  </a:lnTo>
                </a:path>
              </a:pathLst>
            </a:custGeom>
            <a:grpFill/>
            <a:ln w="12700" cap="rnd">
              <a:solidFill>
                <a:schemeClr val="bg1"/>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573723E4-104D-C88B-4866-C41AA9141CA8}"/>
                </a:ext>
              </a:extLst>
            </p:cNvPr>
            <p:cNvSpPr/>
            <p:nvPr/>
          </p:nvSpPr>
          <p:spPr>
            <a:xfrm flipV="1">
              <a:off x="4755731" y="1107831"/>
              <a:ext cx="36276" cy="1054"/>
            </a:xfrm>
            <a:custGeom>
              <a:avLst/>
              <a:gdLst>
                <a:gd name="connsiteX0" fmla="*/ 381 w 36276"/>
                <a:gd name="connsiteY0" fmla="*/ 421 h 1054"/>
                <a:gd name="connsiteX1" fmla="*/ 36657 w 36276"/>
                <a:gd name="connsiteY1" fmla="*/ 421 h 1054"/>
              </a:gdLst>
              <a:ahLst/>
              <a:cxnLst>
                <a:cxn ang="0">
                  <a:pos x="connsiteX0" y="connsiteY0"/>
                </a:cxn>
                <a:cxn ang="0">
                  <a:pos x="connsiteX1" y="connsiteY1"/>
                </a:cxn>
              </a:cxnLst>
              <a:rect l="l" t="t" r="r" b="b"/>
              <a:pathLst>
                <a:path w="36276" h="1054">
                  <a:moveTo>
                    <a:pt x="381" y="421"/>
                  </a:moveTo>
                  <a:lnTo>
                    <a:pt x="36657" y="421"/>
                  </a:lnTo>
                </a:path>
              </a:pathLst>
            </a:custGeom>
            <a:grpFill/>
            <a:ln w="12700" cap="rnd">
              <a:solidFill>
                <a:schemeClr val="bg1"/>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9D61F82F-316F-2721-70A2-05CD2B97551B}"/>
                </a:ext>
              </a:extLst>
            </p:cNvPr>
            <p:cNvSpPr/>
            <p:nvPr/>
          </p:nvSpPr>
          <p:spPr>
            <a:xfrm flipV="1">
              <a:off x="4511758" y="1107831"/>
              <a:ext cx="179848" cy="1054"/>
            </a:xfrm>
            <a:custGeom>
              <a:avLst/>
              <a:gdLst>
                <a:gd name="connsiteX0" fmla="*/ 167 w 179848"/>
                <a:gd name="connsiteY0" fmla="*/ 421 h 1054"/>
                <a:gd name="connsiteX1" fmla="*/ 180015 w 179848"/>
                <a:gd name="connsiteY1" fmla="*/ 421 h 1054"/>
              </a:gdLst>
              <a:ahLst/>
              <a:cxnLst>
                <a:cxn ang="0">
                  <a:pos x="connsiteX0" y="connsiteY0"/>
                </a:cxn>
                <a:cxn ang="0">
                  <a:pos x="connsiteX1" y="connsiteY1"/>
                </a:cxn>
              </a:cxnLst>
              <a:rect l="l" t="t" r="r" b="b"/>
              <a:pathLst>
                <a:path w="179848" h="1054">
                  <a:moveTo>
                    <a:pt x="167" y="421"/>
                  </a:moveTo>
                  <a:lnTo>
                    <a:pt x="180015" y="421"/>
                  </a:lnTo>
                </a:path>
              </a:pathLst>
            </a:custGeom>
            <a:grpFill/>
            <a:ln w="12700" cap="rnd">
              <a:solidFill>
                <a:schemeClr val="bg1"/>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03BE52CB-8418-96EC-EB07-E88DD1F896ED}"/>
                </a:ext>
              </a:extLst>
            </p:cNvPr>
            <p:cNvSpPr/>
            <p:nvPr/>
          </p:nvSpPr>
          <p:spPr>
            <a:xfrm flipV="1">
              <a:off x="4428134" y="1082385"/>
              <a:ext cx="1054" cy="48047"/>
            </a:xfrm>
            <a:custGeom>
              <a:avLst/>
              <a:gdLst>
                <a:gd name="connsiteX0" fmla="*/ 66 w 1054"/>
                <a:gd name="connsiteY0" fmla="*/ 48484 h 48047"/>
                <a:gd name="connsiteX1" fmla="*/ 66 w 1054"/>
                <a:gd name="connsiteY1" fmla="*/ 436 h 48047"/>
              </a:gdLst>
              <a:ahLst/>
              <a:cxnLst>
                <a:cxn ang="0">
                  <a:pos x="connsiteX0" y="connsiteY0"/>
                </a:cxn>
                <a:cxn ang="0">
                  <a:pos x="connsiteX1" y="connsiteY1"/>
                </a:cxn>
              </a:cxnLst>
              <a:rect l="l" t="t" r="r" b="b"/>
              <a:pathLst>
                <a:path w="1054" h="48047">
                  <a:moveTo>
                    <a:pt x="66" y="48484"/>
                  </a:moveTo>
                  <a:lnTo>
                    <a:pt x="66" y="436"/>
                  </a:lnTo>
                </a:path>
              </a:pathLst>
            </a:custGeom>
            <a:grpFill/>
            <a:ln w="12700" cap="rnd">
              <a:solidFill>
                <a:schemeClr val="bg1"/>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508760C0-F17E-1A31-55E3-1A38E35030B5}"/>
                </a:ext>
              </a:extLst>
            </p:cNvPr>
            <p:cNvSpPr/>
            <p:nvPr/>
          </p:nvSpPr>
          <p:spPr>
            <a:xfrm flipV="1">
              <a:off x="4469945" y="1082385"/>
              <a:ext cx="1054" cy="48047"/>
            </a:xfrm>
            <a:custGeom>
              <a:avLst/>
              <a:gdLst>
                <a:gd name="connsiteX0" fmla="*/ 106 w 1054"/>
                <a:gd name="connsiteY0" fmla="*/ 48484 h 48047"/>
                <a:gd name="connsiteX1" fmla="*/ 106 w 1054"/>
                <a:gd name="connsiteY1" fmla="*/ 436 h 48047"/>
              </a:gdLst>
              <a:ahLst/>
              <a:cxnLst>
                <a:cxn ang="0">
                  <a:pos x="connsiteX0" y="connsiteY0"/>
                </a:cxn>
                <a:cxn ang="0">
                  <a:pos x="connsiteX1" y="connsiteY1"/>
                </a:cxn>
              </a:cxnLst>
              <a:rect l="l" t="t" r="r" b="b"/>
              <a:pathLst>
                <a:path w="1054" h="48047">
                  <a:moveTo>
                    <a:pt x="106" y="48484"/>
                  </a:moveTo>
                  <a:lnTo>
                    <a:pt x="106" y="436"/>
                  </a:lnTo>
                </a:path>
              </a:pathLst>
            </a:custGeom>
            <a:grpFill/>
            <a:ln w="1270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1D686E08-3C70-9B8F-74F2-02BCEF8759A3}"/>
                </a:ext>
              </a:extLst>
            </p:cNvPr>
            <p:cNvSpPr/>
            <p:nvPr/>
          </p:nvSpPr>
          <p:spPr>
            <a:xfrm flipV="1">
              <a:off x="4693011" y="1075750"/>
              <a:ext cx="61314" cy="61316"/>
            </a:xfrm>
            <a:custGeom>
              <a:avLst/>
              <a:gdLst>
                <a:gd name="connsiteX0" fmla="*/ 61683 w 61314"/>
                <a:gd name="connsiteY0" fmla="*/ 31077 h 61316"/>
                <a:gd name="connsiteX1" fmla="*/ 31025 w 61314"/>
                <a:gd name="connsiteY1" fmla="*/ 419 h 61316"/>
                <a:gd name="connsiteX2" fmla="*/ 368 w 61314"/>
                <a:gd name="connsiteY2" fmla="*/ 31077 h 61316"/>
                <a:gd name="connsiteX3" fmla="*/ 31025 w 61314"/>
                <a:gd name="connsiteY3" fmla="*/ 61735 h 61316"/>
                <a:gd name="connsiteX4" fmla="*/ 61683 w 61314"/>
                <a:gd name="connsiteY4" fmla="*/ 31077 h 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4" h="61316">
                  <a:moveTo>
                    <a:pt x="61683" y="31077"/>
                  </a:moveTo>
                  <a:cubicBezTo>
                    <a:pt x="61683" y="14146"/>
                    <a:pt x="47957" y="419"/>
                    <a:pt x="31025" y="419"/>
                  </a:cubicBezTo>
                  <a:cubicBezTo>
                    <a:pt x="14095" y="419"/>
                    <a:pt x="368" y="14146"/>
                    <a:pt x="368" y="31077"/>
                  </a:cubicBezTo>
                  <a:cubicBezTo>
                    <a:pt x="368" y="48009"/>
                    <a:pt x="14095" y="61735"/>
                    <a:pt x="31025" y="61735"/>
                  </a:cubicBezTo>
                  <a:cubicBezTo>
                    <a:pt x="47957" y="61735"/>
                    <a:pt x="61683" y="48009"/>
                    <a:pt x="61683" y="31077"/>
                  </a:cubicBezTo>
                  <a:close/>
                </a:path>
              </a:pathLst>
            </a:custGeom>
            <a:grpFill/>
            <a:ln w="1270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D45DD1E4-ECCF-208E-716C-721A939B750D}"/>
                </a:ext>
              </a:extLst>
            </p:cNvPr>
            <p:cNvSpPr/>
            <p:nvPr/>
          </p:nvSpPr>
          <p:spPr>
            <a:xfrm flipV="1">
              <a:off x="4602561" y="895302"/>
              <a:ext cx="131168" cy="155524"/>
            </a:xfrm>
            <a:custGeom>
              <a:avLst/>
              <a:gdLst>
                <a:gd name="connsiteX0" fmla="*/ 120167 w 131168"/>
                <a:gd name="connsiteY0" fmla="*/ 57173 h 155524"/>
                <a:gd name="connsiteX1" fmla="*/ 38755 w 131168"/>
                <a:gd name="connsiteY1" fmla="*/ 4329 h 155524"/>
                <a:gd name="connsiteX2" fmla="*/ 332 w 131168"/>
                <a:gd name="connsiteY2" fmla="*/ 25196 h 155524"/>
                <a:gd name="connsiteX3" fmla="*/ 332 w 131168"/>
                <a:gd name="connsiteY3" fmla="*/ 130883 h 155524"/>
                <a:gd name="connsiteX4" fmla="*/ 38755 w 131168"/>
                <a:gd name="connsiteY4" fmla="*/ 151750 h 155524"/>
                <a:gd name="connsiteX5" fmla="*/ 120167 w 131168"/>
                <a:gd name="connsiteY5" fmla="*/ 98907 h 155524"/>
                <a:gd name="connsiteX6" fmla="*/ 120167 w 131168"/>
                <a:gd name="connsiteY6" fmla="*/ 57173 h 15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68" h="155524">
                  <a:moveTo>
                    <a:pt x="120167" y="57173"/>
                  </a:moveTo>
                  <a:lnTo>
                    <a:pt x="38755" y="4329"/>
                  </a:lnTo>
                  <a:cubicBezTo>
                    <a:pt x="22204" y="-6413"/>
                    <a:pt x="332" y="5465"/>
                    <a:pt x="332" y="25196"/>
                  </a:cubicBezTo>
                  <a:lnTo>
                    <a:pt x="332" y="130883"/>
                  </a:lnTo>
                  <a:cubicBezTo>
                    <a:pt x="332" y="150614"/>
                    <a:pt x="22204" y="162494"/>
                    <a:pt x="38755" y="151750"/>
                  </a:cubicBezTo>
                  <a:lnTo>
                    <a:pt x="120167" y="98907"/>
                  </a:lnTo>
                  <a:cubicBezTo>
                    <a:pt x="135279" y="89100"/>
                    <a:pt x="135279" y="66981"/>
                    <a:pt x="120167" y="57173"/>
                  </a:cubicBezTo>
                  <a:close/>
                </a:path>
              </a:pathLst>
            </a:custGeom>
            <a:grpFill/>
            <a:ln w="12700" cap="rnd">
              <a:solidFill>
                <a:schemeClr val="bg1"/>
              </a:solidFill>
              <a:prstDash val="solid"/>
              <a:round/>
            </a:ln>
          </p:spPr>
          <p:txBody>
            <a:bodyPr rtlCol="0" anchor="ctr"/>
            <a:lstStyle/>
            <a:p>
              <a:endParaRPr lang="en-IN"/>
            </a:p>
          </p:txBody>
        </p:sp>
      </p:grpSp>
      <p:sp>
        <p:nvSpPr>
          <p:cNvPr id="107" name="Graphic 20">
            <a:extLst>
              <a:ext uri="{FF2B5EF4-FFF2-40B4-BE49-F238E27FC236}">
                <a16:creationId xmlns:a16="http://schemas.microsoft.com/office/drawing/2014/main" id="{A606BAAF-F426-E96B-24EF-086B5263322C}"/>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8" name="Graphic 21">
            <a:extLst>
              <a:ext uri="{FF2B5EF4-FFF2-40B4-BE49-F238E27FC236}">
                <a16:creationId xmlns:a16="http://schemas.microsoft.com/office/drawing/2014/main" id="{A5B7CCB6-0AC5-C17B-4EE3-BF24FFE88179}"/>
              </a:ext>
            </a:extLst>
          </p:cNvPr>
          <p:cNvSpPr/>
          <p:nvPr/>
        </p:nvSpPr>
        <p:spPr>
          <a:xfrm>
            <a:off x="658813" y="574536"/>
            <a:ext cx="269207" cy="215366"/>
          </a:xfrm>
          <a:custGeom>
            <a:avLst/>
            <a:gdLst>
              <a:gd name="connsiteX0" fmla="*/ 4632960 w 4876800"/>
              <a:gd name="connsiteY0" fmla="*/ 2194560 h 3901440"/>
              <a:gd name="connsiteX1" fmla="*/ 243840 w 4876800"/>
              <a:gd name="connsiteY1" fmla="*/ 2194560 h 3901440"/>
              <a:gd name="connsiteX2" fmla="*/ 71419 w 4876800"/>
              <a:gd name="connsiteY2" fmla="*/ 2123139 h 3901440"/>
              <a:gd name="connsiteX3" fmla="*/ 0 w 4876800"/>
              <a:gd name="connsiteY3" fmla="*/ 1950720 h 3901440"/>
              <a:gd name="connsiteX4" fmla="*/ 71419 w 4876800"/>
              <a:gd name="connsiteY4" fmla="*/ 1778298 h 3901440"/>
              <a:gd name="connsiteX5" fmla="*/ 243840 w 4876800"/>
              <a:gd name="connsiteY5" fmla="*/ 1706880 h 3901440"/>
              <a:gd name="connsiteX6" fmla="*/ 4632960 w 4876800"/>
              <a:gd name="connsiteY6" fmla="*/ 1706880 h 3901440"/>
              <a:gd name="connsiteX7" fmla="*/ 4805379 w 4876800"/>
              <a:gd name="connsiteY7" fmla="*/ 1778298 h 3901440"/>
              <a:gd name="connsiteX8" fmla="*/ 4876800 w 4876800"/>
              <a:gd name="connsiteY8" fmla="*/ 1950720 h 3901440"/>
              <a:gd name="connsiteX9" fmla="*/ 4805379 w 4876800"/>
              <a:gd name="connsiteY9" fmla="*/ 2123139 h 3901440"/>
              <a:gd name="connsiteX10" fmla="*/ 4632960 w 4876800"/>
              <a:gd name="connsiteY10" fmla="*/ 2194560 h 3901440"/>
              <a:gd name="connsiteX11" fmla="*/ 4632960 w 4876800"/>
              <a:gd name="connsiteY11" fmla="*/ 487680 h 3901440"/>
              <a:gd name="connsiteX12" fmla="*/ 243840 w 4876800"/>
              <a:gd name="connsiteY12" fmla="*/ 487680 h 3901440"/>
              <a:gd name="connsiteX13" fmla="*/ 71419 w 4876800"/>
              <a:gd name="connsiteY13" fmla="*/ 416262 h 3901440"/>
              <a:gd name="connsiteX14" fmla="*/ 0 w 4876800"/>
              <a:gd name="connsiteY14" fmla="*/ 243840 h 3901440"/>
              <a:gd name="connsiteX15" fmla="*/ 71419 w 4876800"/>
              <a:gd name="connsiteY15" fmla="*/ 71418 h 3901440"/>
              <a:gd name="connsiteX16" fmla="*/ 243840 w 4876800"/>
              <a:gd name="connsiteY16" fmla="*/ 0 h 3901440"/>
              <a:gd name="connsiteX17" fmla="*/ 4632960 w 4876800"/>
              <a:gd name="connsiteY17" fmla="*/ 0 h 3901440"/>
              <a:gd name="connsiteX18" fmla="*/ 4805379 w 4876800"/>
              <a:gd name="connsiteY18" fmla="*/ 71418 h 3901440"/>
              <a:gd name="connsiteX19" fmla="*/ 4876800 w 4876800"/>
              <a:gd name="connsiteY19" fmla="*/ 243840 h 3901440"/>
              <a:gd name="connsiteX20" fmla="*/ 4805379 w 4876800"/>
              <a:gd name="connsiteY20" fmla="*/ 416262 h 3901440"/>
              <a:gd name="connsiteX21" fmla="*/ 4632960 w 4876800"/>
              <a:gd name="connsiteY21" fmla="*/ 487680 h 3901440"/>
              <a:gd name="connsiteX22" fmla="*/ 4632960 w 4876800"/>
              <a:gd name="connsiteY22" fmla="*/ 3901440 h 3901440"/>
              <a:gd name="connsiteX23" fmla="*/ 243840 w 4876800"/>
              <a:gd name="connsiteY23" fmla="*/ 3901440 h 3901440"/>
              <a:gd name="connsiteX24" fmla="*/ 71419 w 4876800"/>
              <a:gd name="connsiteY24" fmla="*/ 3830019 h 3901440"/>
              <a:gd name="connsiteX25" fmla="*/ 0 w 4876800"/>
              <a:gd name="connsiteY25" fmla="*/ 3657600 h 3901440"/>
              <a:gd name="connsiteX26" fmla="*/ 71419 w 4876800"/>
              <a:gd name="connsiteY26" fmla="*/ 3485181 h 3901440"/>
              <a:gd name="connsiteX27" fmla="*/ 243840 w 4876800"/>
              <a:gd name="connsiteY27" fmla="*/ 3413760 h 3901440"/>
              <a:gd name="connsiteX28" fmla="*/ 4632960 w 4876800"/>
              <a:gd name="connsiteY28" fmla="*/ 3413760 h 3901440"/>
              <a:gd name="connsiteX29" fmla="*/ 4805379 w 4876800"/>
              <a:gd name="connsiteY29" fmla="*/ 3485181 h 3901440"/>
              <a:gd name="connsiteX30" fmla="*/ 4876800 w 4876800"/>
              <a:gd name="connsiteY30" fmla="*/ 3657600 h 3901440"/>
              <a:gd name="connsiteX31" fmla="*/ 4805379 w 4876800"/>
              <a:gd name="connsiteY31" fmla="*/ 3830019 h 3901440"/>
              <a:gd name="connsiteX32" fmla="*/ 4632960 w 4876800"/>
              <a:gd name="connsiteY32" fmla="*/ 390144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76800" h="3901440">
                <a:moveTo>
                  <a:pt x="4632960" y="2194560"/>
                </a:moveTo>
                <a:lnTo>
                  <a:pt x="243840" y="2194560"/>
                </a:lnTo>
                <a:cubicBezTo>
                  <a:pt x="179170" y="2194560"/>
                  <a:pt x="117148" y="2168859"/>
                  <a:pt x="71419" y="2123139"/>
                </a:cubicBezTo>
                <a:cubicBezTo>
                  <a:pt x="25690" y="2077419"/>
                  <a:pt x="0" y="2015386"/>
                  <a:pt x="0" y="1950720"/>
                </a:cubicBezTo>
                <a:cubicBezTo>
                  <a:pt x="0" y="1886049"/>
                  <a:pt x="25690" y="1824028"/>
                  <a:pt x="71419" y="1778298"/>
                </a:cubicBezTo>
                <a:cubicBezTo>
                  <a:pt x="117148" y="1732571"/>
                  <a:pt x="179170" y="1706880"/>
                  <a:pt x="243840" y="1706880"/>
                </a:cubicBezTo>
                <a:lnTo>
                  <a:pt x="4632960" y="1706880"/>
                </a:lnTo>
                <a:cubicBezTo>
                  <a:pt x="4697627" y="1706880"/>
                  <a:pt x="4759659" y="1732571"/>
                  <a:pt x="4805379" y="1778298"/>
                </a:cubicBezTo>
                <a:cubicBezTo>
                  <a:pt x="4851099" y="1824028"/>
                  <a:pt x="4876800" y="1886049"/>
                  <a:pt x="4876800" y="1950720"/>
                </a:cubicBezTo>
                <a:cubicBezTo>
                  <a:pt x="4876800" y="2015386"/>
                  <a:pt x="4851099" y="2077419"/>
                  <a:pt x="4805379" y="2123139"/>
                </a:cubicBezTo>
                <a:cubicBezTo>
                  <a:pt x="4759659" y="2168859"/>
                  <a:pt x="4697627" y="2194560"/>
                  <a:pt x="4632960" y="2194560"/>
                </a:cubicBezTo>
                <a:close/>
                <a:moveTo>
                  <a:pt x="4632960" y="487680"/>
                </a:moveTo>
                <a:lnTo>
                  <a:pt x="243840" y="487680"/>
                </a:lnTo>
                <a:cubicBezTo>
                  <a:pt x="179170" y="487680"/>
                  <a:pt x="117148" y="461989"/>
                  <a:pt x="71419" y="416262"/>
                </a:cubicBezTo>
                <a:cubicBezTo>
                  <a:pt x="25690" y="370532"/>
                  <a:pt x="0" y="308511"/>
                  <a:pt x="0" y="243840"/>
                </a:cubicBezTo>
                <a:cubicBezTo>
                  <a:pt x="0" y="179169"/>
                  <a:pt x="25690" y="117148"/>
                  <a:pt x="71419" y="71418"/>
                </a:cubicBezTo>
                <a:cubicBezTo>
                  <a:pt x="117148" y="25691"/>
                  <a:pt x="179170" y="0"/>
                  <a:pt x="243840" y="0"/>
                </a:cubicBezTo>
                <a:lnTo>
                  <a:pt x="4632960" y="0"/>
                </a:lnTo>
                <a:cubicBezTo>
                  <a:pt x="4697627" y="0"/>
                  <a:pt x="4759659" y="25691"/>
                  <a:pt x="4805379" y="71418"/>
                </a:cubicBezTo>
                <a:cubicBezTo>
                  <a:pt x="4851099" y="117148"/>
                  <a:pt x="4876800" y="179169"/>
                  <a:pt x="4876800" y="243840"/>
                </a:cubicBezTo>
                <a:cubicBezTo>
                  <a:pt x="4876800" y="308511"/>
                  <a:pt x="4851099" y="370532"/>
                  <a:pt x="4805379" y="416262"/>
                </a:cubicBezTo>
                <a:cubicBezTo>
                  <a:pt x="4759659" y="461989"/>
                  <a:pt x="4697627" y="487680"/>
                  <a:pt x="4632960" y="487680"/>
                </a:cubicBezTo>
                <a:close/>
                <a:moveTo>
                  <a:pt x="4632960" y="3901440"/>
                </a:moveTo>
                <a:lnTo>
                  <a:pt x="243840" y="3901440"/>
                </a:lnTo>
                <a:cubicBezTo>
                  <a:pt x="179170" y="3901440"/>
                  <a:pt x="117148" y="3875739"/>
                  <a:pt x="71419" y="3830019"/>
                </a:cubicBezTo>
                <a:cubicBezTo>
                  <a:pt x="25690" y="3784299"/>
                  <a:pt x="0" y="3722266"/>
                  <a:pt x="0" y="3657600"/>
                </a:cubicBezTo>
                <a:cubicBezTo>
                  <a:pt x="0" y="3592934"/>
                  <a:pt x="25690" y="3530901"/>
                  <a:pt x="71419" y="3485181"/>
                </a:cubicBezTo>
                <a:cubicBezTo>
                  <a:pt x="117148" y="3439461"/>
                  <a:pt x="179170" y="3413760"/>
                  <a:pt x="243840" y="3413760"/>
                </a:cubicBezTo>
                <a:lnTo>
                  <a:pt x="4632960" y="3413760"/>
                </a:lnTo>
                <a:cubicBezTo>
                  <a:pt x="4697627" y="3413760"/>
                  <a:pt x="4759659" y="3439461"/>
                  <a:pt x="4805379" y="3485181"/>
                </a:cubicBezTo>
                <a:cubicBezTo>
                  <a:pt x="4851099" y="3530901"/>
                  <a:pt x="4876800" y="3592934"/>
                  <a:pt x="4876800" y="3657600"/>
                </a:cubicBezTo>
                <a:cubicBezTo>
                  <a:pt x="4876800" y="3722266"/>
                  <a:pt x="4851099" y="3784299"/>
                  <a:pt x="4805379" y="3830019"/>
                </a:cubicBezTo>
                <a:cubicBezTo>
                  <a:pt x="4759659" y="3875739"/>
                  <a:pt x="4697627" y="3901440"/>
                  <a:pt x="4632960" y="3901440"/>
                </a:cubicBezTo>
                <a:close/>
              </a:path>
            </a:pathLst>
          </a:custGeom>
          <a:solidFill>
            <a:schemeClr val="bg1"/>
          </a:solidFill>
          <a:ln w="243840" cap="flat">
            <a:noFill/>
            <a:prstDash val="solid"/>
            <a:miter/>
          </a:ln>
        </p:spPr>
        <p:txBody>
          <a:bodyPr rtlCol="0" anchor="ctr"/>
          <a:lstStyle/>
          <a:p>
            <a:endParaRPr lang="en-IN"/>
          </a:p>
        </p:txBody>
      </p:sp>
      <p:grpSp>
        <p:nvGrpSpPr>
          <p:cNvPr id="109" name="Group 108">
            <a:extLst>
              <a:ext uri="{FF2B5EF4-FFF2-40B4-BE49-F238E27FC236}">
                <a16:creationId xmlns:a16="http://schemas.microsoft.com/office/drawing/2014/main" id="{84218F00-28D1-F9CB-E7EA-B71B1F7AE035}"/>
              </a:ext>
            </a:extLst>
          </p:cNvPr>
          <p:cNvGrpSpPr/>
          <p:nvPr/>
        </p:nvGrpSpPr>
        <p:grpSpPr>
          <a:xfrm>
            <a:off x="1106261" y="567517"/>
            <a:ext cx="1022135" cy="229403"/>
            <a:chOff x="4186708" y="2070389"/>
            <a:chExt cx="8009198" cy="1797543"/>
          </a:xfrm>
        </p:grpSpPr>
        <p:sp>
          <p:nvSpPr>
            <p:cNvPr id="110" name="Freeform: Shape 109">
              <a:extLst>
                <a:ext uri="{FF2B5EF4-FFF2-40B4-BE49-F238E27FC236}">
                  <a16:creationId xmlns:a16="http://schemas.microsoft.com/office/drawing/2014/main" id="{C21FFD51-DD1A-9ED7-7DB4-218F220291B7}"/>
                </a:ext>
              </a:extLst>
            </p:cNvPr>
            <p:cNvSpPr/>
            <p:nvPr/>
          </p:nvSpPr>
          <p:spPr>
            <a:xfrm>
              <a:off x="4186708" y="2070389"/>
              <a:ext cx="2554332" cy="1797543"/>
            </a:xfrm>
            <a:custGeom>
              <a:avLst/>
              <a:gdLst>
                <a:gd name="connsiteX0" fmla="*/ 2501095 w 2554332"/>
                <a:gd name="connsiteY0" fmla="*/ 280664 h 1797543"/>
                <a:gd name="connsiteX1" fmla="*/ 2275166 w 2554332"/>
                <a:gd name="connsiteY1" fmla="*/ 53523 h 1797543"/>
                <a:gd name="connsiteX2" fmla="*/ 1277166 w 2554332"/>
                <a:gd name="connsiteY2" fmla="*/ 0 h 1797543"/>
                <a:gd name="connsiteX3" fmla="*/ 279166 w 2554332"/>
                <a:gd name="connsiteY3" fmla="*/ 53523 h 1797543"/>
                <a:gd name="connsiteX4" fmla="*/ 53238 w 2554332"/>
                <a:gd name="connsiteY4" fmla="*/ 280664 h 1797543"/>
                <a:gd name="connsiteX5" fmla="*/ 0 w 2554332"/>
                <a:gd name="connsiteY5" fmla="*/ 898767 h 1797543"/>
                <a:gd name="connsiteX6" fmla="*/ 53238 w 2554332"/>
                <a:gd name="connsiteY6" fmla="*/ 1516880 h 1797543"/>
                <a:gd name="connsiteX7" fmla="*/ 279166 w 2554332"/>
                <a:gd name="connsiteY7" fmla="*/ 1744021 h 1797543"/>
                <a:gd name="connsiteX8" fmla="*/ 1277166 w 2554332"/>
                <a:gd name="connsiteY8" fmla="*/ 1797544 h 1797543"/>
                <a:gd name="connsiteX9" fmla="*/ 2275166 w 2554332"/>
                <a:gd name="connsiteY9" fmla="*/ 1744021 h 1797543"/>
                <a:gd name="connsiteX10" fmla="*/ 2501095 w 2554332"/>
                <a:gd name="connsiteY10" fmla="*/ 1516880 h 1797543"/>
                <a:gd name="connsiteX11" fmla="*/ 2554332 w 2554332"/>
                <a:gd name="connsiteY11" fmla="*/ 898777 h 1797543"/>
                <a:gd name="connsiteX12" fmla="*/ 2501095 w 2554332"/>
                <a:gd name="connsiteY12" fmla="*/ 280664 h 179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332" h="1797543">
                  <a:moveTo>
                    <a:pt x="2501095" y="280664"/>
                  </a:moveTo>
                  <a:cubicBezTo>
                    <a:pt x="2471840" y="170356"/>
                    <a:pt x="2385285" y="83346"/>
                    <a:pt x="2275166" y="53523"/>
                  </a:cubicBezTo>
                  <a:cubicBezTo>
                    <a:pt x="2076055" y="0"/>
                    <a:pt x="1277166" y="0"/>
                    <a:pt x="1277166" y="0"/>
                  </a:cubicBezTo>
                  <a:cubicBezTo>
                    <a:pt x="1277166" y="0"/>
                    <a:pt x="478687" y="0"/>
                    <a:pt x="279166" y="53523"/>
                  </a:cubicBezTo>
                  <a:cubicBezTo>
                    <a:pt x="169457" y="82935"/>
                    <a:pt x="82901" y="169955"/>
                    <a:pt x="53238" y="280664"/>
                  </a:cubicBezTo>
                  <a:cubicBezTo>
                    <a:pt x="0" y="480843"/>
                    <a:pt x="0" y="898767"/>
                    <a:pt x="0" y="898767"/>
                  </a:cubicBezTo>
                  <a:cubicBezTo>
                    <a:pt x="0" y="898767"/>
                    <a:pt x="0" y="1316701"/>
                    <a:pt x="53238" y="1516880"/>
                  </a:cubicBezTo>
                  <a:cubicBezTo>
                    <a:pt x="82492" y="1627188"/>
                    <a:pt x="169048" y="1714198"/>
                    <a:pt x="279166" y="1744021"/>
                  </a:cubicBezTo>
                  <a:cubicBezTo>
                    <a:pt x="478687" y="1797544"/>
                    <a:pt x="1277166" y="1797544"/>
                    <a:pt x="1277166" y="1797544"/>
                  </a:cubicBezTo>
                  <a:cubicBezTo>
                    <a:pt x="1277166" y="1797544"/>
                    <a:pt x="2076055" y="1797544"/>
                    <a:pt x="2275166" y="1744021"/>
                  </a:cubicBezTo>
                  <a:cubicBezTo>
                    <a:pt x="2384885" y="1714610"/>
                    <a:pt x="2471431" y="1627590"/>
                    <a:pt x="2501095" y="1516880"/>
                  </a:cubicBezTo>
                  <a:cubicBezTo>
                    <a:pt x="2554332" y="1316701"/>
                    <a:pt x="2554332" y="898777"/>
                    <a:pt x="2554332" y="898777"/>
                  </a:cubicBezTo>
                  <a:cubicBezTo>
                    <a:pt x="2554332" y="898777"/>
                    <a:pt x="2554332" y="480843"/>
                    <a:pt x="2501095" y="280664"/>
                  </a:cubicBezTo>
                  <a:close/>
                </a:path>
              </a:pathLst>
            </a:custGeom>
            <a:solidFill>
              <a:srgbClr val="FF0000"/>
            </a:solidFill>
            <a:ln w="10499"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408D1579-4F13-7162-3BFE-499544C524C2}"/>
                </a:ext>
              </a:extLst>
            </p:cNvPr>
            <p:cNvSpPr/>
            <p:nvPr/>
          </p:nvSpPr>
          <p:spPr>
            <a:xfrm>
              <a:off x="5208691" y="2583916"/>
              <a:ext cx="663568" cy="770490"/>
            </a:xfrm>
            <a:custGeom>
              <a:avLst/>
              <a:gdLst>
                <a:gd name="connsiteX0" fmla="*/ 0 w 663568"/>
                <a:gd name="connsiteY0" fmla="*/ 770491 h 770490"/>
                <a:gd name="connsiteX1" fmla="*/ 663569 w 663568"/>
                <a:gd name="connsiteY1" fmla="*/ 385240 h 770490"/>
                <a:gd name="connsiteX2" fmla="*/ 0 w 663568"/>
                <a:gd name="connsiteY2" fmla="*/ 0 h 770490"/>
              </a:gdLst>
              <a:ahLst/>
              <a:cxnLst>
                <a:cxn ang="0">
                  <a:pos x="connsiteX0" y="connsiteY0"/>
                </a:cxn>
                <a:cxn ang="0">
                  <a:pos x="connsiteX1" y="connsiteY1"/>
                </a:cxn>
                <a:cxn ang="0">
                  <a:pos x="connsiteX2" y="connsiteY2"/>
                </a:cxn>
              </a:cxnLst>
              <a:rect l="l" t="t" r="r" b="b"/>
              <a:pathLst>
                <a:path w="663568" h="770490">
                  <a:moveTo>
                    <a:pt x="0" y="770491"/>
                  </a:moveTo>
                  <a:lnTo>
                    <a:pt x="663569" y="385240"/>
                  </a:lnTo>
                  <a:lnTo>
                    <a:pt x="0" y="0"/>
                  </a:lnTo>
                  <a:close/>
                </a:path>
              </a:pathLst>
            </a:custGeom>
            <a:solidFill>
              <a:srgbClr val="FFFFFF"/>
            </a:solidFill>
            <a:ln w="10499" cap="flat">
              <a:noFill/>
              <a:prstDash val="solid"/>
              <a:miter/>
            </a:ln>
          </p:spPr>
          <p:txBody>
            <a:bodyPr rtlCol="0" anchor="ctr"/>
            <a:lstStyle/>
            <a:p>
              <a:endParaRPr lang="en-IN"/>
            </a:p>
          </p:txBody>
        </p:sp>
        <p:grpSp>
          <p:nvGrpSpPr>
            <p:cNvPr id="112" name="Graphic 87">
              <a:extLst>
                <a:ext uri="{FF2B5EF4-FFF2-40B4-BE49-F238E27FC236}">
                  <a16:creationId xmlns:a16="http://schemas.microsoft.com/office/drawing/2014/main" id="{9C2E9C82-8F69-9D17-C1C0-094A1F61AA55}"/>
                </a:ext>
              </a:extLst>
            </p:cNvPr>
            <p:cNvGrpSpPr/>
            <p:nvPr/>
          </p:nvGrpSpPr>
          <p:grpSpPr>
            <a:xfrm>
              <a:off x="6993798" y="2141067"/>
              <a:ext cx="5202108" cy="1615761"/>
              <a:chOff x="6993798" y="2141067"/>
              <a:chExt cx="5202108" cy="1615761"/>
            </a:xfrm>
            <a:solidFill>
              <a:schemeClr val="bg1"/>
            </a:solidFill>
          </p:grpSpPr>
          <p:sp>
            <p:nvSpPr>
              <p:cNvPr id="113" name="Freeform: Shape 112">
                <a:extLst>
                  <a:ext uri="{FF2B5EF4-FFF2-40B4-BE49-F238E27FC236}">
                    <a16:creationId xmlns:a16="http://schemas.microsoft.com/office/drawing/2014/main" id="{1D1EABC5-C703-93AB-761D-C0CFF3271AC7}"/>
                  </a:ext>
                </a:extLst>
              </p:cNvPr>
              <p:cNvSpPr/>
              <p:nvPr/>
            </p:nvSpPr>
            <p:spPr>
              <a:xfrm>
                <a:off x="6993798" y="2197441"/>
                <a:ext cx="5202108" cy="1559388"/>
              </a:xfrm>
              <a:custGeom>
                <a:avLst/>
                <a:gdLst>
                  <a:gd name="connsiteX0" fmla="*/ 900471 w 5202108"/>
                  <a:gd name="connsiteY0" fmla="*/ 1508297 h 1559388"/>
                  <a:gd name="connsiteX1" fmla="*/ 792788 w 5202108"/>
                  <a:gd name="connsiteY1" fmla="*/ 1348573 h 1559388"/>
                  <a:gd name="connsiteX2" fmla="*/ 760678 w 5202108"/>
                  <a:gd name="connsiteY2" fmla="*/ 1060139 h 1559388"/>
                  <a:gd name="connsiteX3" fmla="*/ 760678 w 5202108"/>
                  <a:gd name="connsiteY3" fmla="*/ 896729 h 1559388"/>
                  <a:gd name="connsiteX4" fmla="*/ 797251 w 5202108"/>
                  <a:gd name="connsiteY4" fmla="*/ 604622 h 1559388"/>
                  <a:gd name="connsiteX5" fmla="*/ 911434 w 5202108"/>
                  <a:gd name="connsiteY5" fmla="*/ 444073 h 1559388"/>
                  <a:gd name="connsiteX6" fmla="*/ 1115017 w 5202108"/>
                  <a:gd name="connsiteY6" fmla="*/ 393422 h 1559388"/>
                  <a:gd name="connsiteX7" fmla="*/ 1314128 w 5202108"/>
                  <a:gd name="connsiteY7" fmla="*/ 444897 h 1559388"/>
                  <a:gd name="connsiteX8" fmla="*/ 1423848 w 5202108"/>
                  <a:gd name="connsiteY8" fmla="*/ 605445 h 1559388"/>
                  <a:gd name="connsiteX9" fmla="*/ 1458394 w 5202108"/>
                  <a:gd name="connsiteY9" fmla="*/ 896318 h 1559388"/>
                  <a:gd name="connsiteX10" fmla="*/ 1458394 w 5202108"/>
                  <a:gd name="connsiteY10" fmla="*/ 1059737 h 1559388"/>
                  <a:gd name="connsiteX11" fmla="*/ 1424656 w 5202108"/>
                  <a:gd name="connsiteY11" fmla="*/ 1348974 h 1559388"/>
                  <a:gd name="connsiteX12" fmla="*/ 1314947 w 5202108"/>
                  <a:gd name="connsiteY12" fmla="*/ 1508709 h 1559388"/>
                  <a:gd name="connsiteX13" fmla="*/ 1109326 w 5202108"/>
                  <a:gd name="connsiteY13" fmla="*/ 1559382 h 1559388"/>
                  <a:gd name="connsiteX14" fmla="*/ 900471 w 5202108"/>
                  <a:gd name="connsiteY14" fmla="*/ 1508297 h 1559388"/>
                  <a:gd name="connsiteX15" fmla="*/ 1183690 w 5202108"/>
                  <a:gd name="connsiteY15" fmla="*/ 1331819 h 1559388"/>
                  <a:gd name="connsiteX16" fmla="*/ 1204828 w 5202108"/>
                  <a:gd name="connsiteY16" fmla="*/ 1152068 h 1559388"/>
                  <a:gd name="connsiteX17" fmla="*/ 1204828 w 5202108"/>
                  <a:gd name="connsiteY17" fmla="*/ 801137 h 1559388"/>
                  <a:gd name="connsiteX18" fmla="*/ 1183690 w 5202108"/>
                  <a:gd name="connsiteY18" fmla="*/ 623835 h 1559388"/>
                  <a:gd name="connsiteX19" fmla="*/ 1109735 w 5202108"/>
                  <a:gd name="connsiteY19" fmla="*/ 567863 h 1559388"/>
                  <a:gd name="connsiteX20" fmla="*/ 1037408 w 5202108"/>
                  <a:gd name="connsiteY20" fmla="*/ 623835 h 1559388"/>
                  <a:gd name="connsiteX21" fmla="*/ 1016281 w 5202108"/>
                  <a:gd name="connsiteY21" fmla="*/ 801137 h 1559388"/>
                  <a:gd name="connsiteX22" fmla="*/ 1016281 w 5202108"/>
                  <a:gd name="connsiteY22" fmla="*/ 1152068 h 1559388"/>
                  <a:gd name="connsiteX23" fmla="*/ 1036190 w 5202108"/>
                  <a:gd name="connsiteY23" fmla="*/ 1331819 h 1559388"/>
                  <a:gd name="connsiteX24" fmla="*/ 1109336 w 5202108"/>
                  <a:gd name="connsiteY24" fmla="*/ 1386968 h 1559388"/>
                  <a:gd name="connsiteX25" fmla="*/ 1183690 w 5202108"/>
                  <a:gd name="connsiteY25" fmla="*/ 1331819 h 1559388"/>
                  <a:gd name="connsiteX26" fmla="*/ 4779904 w 5202108"/>
                  <a:gd name="connsiteY26" fmla="*/ 1062999 h 1559388"/>
                  <a:gd name="connsiteX27" fmla="*/ 4779904 w 5202108"/>
                  <a:gd name="connsiteY27" fmla="*/ 1119795 h 1559388"/>
                  <a:gd name="connsiteX28" fmla="*/ 4786414 w 5202108"/>
                  <a:gd name="connsiteY28" fmla="*/ 1282381 h 1559388"/>
                  <a:gd name="connsiteX29" fmla="*/ 4812823 w 5202108"/>
                  <a:gd name="connsiteY29" fmla="*/ 1361241 h 1559388"/>
                  <a:gd name="connsiteX30" fmla="*/ 4874986 w 5202108"/>
                  <a:gd name="connsiteY30" fmla="*/ 1386155 h 1559388"/>
                  <a:gd name="connsiteX31" fmla="*/ 4952606 w 5202108"/>
                  <a:gd name="connsiteY31" fmla="*/ 1342027 h 1559388"/>
                  <a:gd name="connsiteX32" fmla="*/ 4975361 w 5202108"/>
                  <a:gd name="connsiteY32" fmla="*/ 1194960 h 1559388"/>
                  <a:gd name="connsiteX33" fmla="*/ 5192753 w 5202108"/>
                  <a:gd name="connsiteY33" fmla="*/ 1207628 h 1559388"/>
                  <a:gd name="connsiteX34" fmla="*/ 5194380 w 5202108"/>
                  <a:gd name="connsiteY34" fmla="*/ 1248061 h 1559388"/>
                  <a:gd name="connsiteX35" fmla="*/ 5109452 w 5202108"/>
                  <a:gd name="connsiteY35" fmla="*/ 1481335 h 1559388"/>
                  <a:gd name="connsiteX36" fmla="*/ 4869305 w 5202108"/>
                  <a:gd name="connsiteY36" fmla="*/ 1558548 h 1559388"/>
                  <a:gd name="connsiteX37" fmla="*/ 4608021 w 5202108"/>
                  <a:gd name="connsiteY37" fmla="*/ 1440892 h 1559388"/>
                  <a:gd name="connsiteX38" fmla="*/ 4533258 w 5202108"/>
                  <a:gd name="connsiteY38" fmla="*/ 1077304 h 1559388"/>
                  <a:gd name="connsiteX39" fmla="*/ 4533258 w 5202108"/>
                  <a:gd name="connsiteY39" fmla="*/ 880799 h 1559388"/>
                  <a:gd name="connsiteX40" fmla="*/ 4610856 w 5202108"/>
                  <a:gd name="connsiteY40" fmla="*/ 510676 h 1559388"/>
                  <a:gd name="connsiteX41" fmla="*/ 4876624 w 5202108"/>
                  <a:gd name="connsiteY41" fmla="*/ 394234 h 1559388"/>
                  <a:gd name="connsiteX42" fmla="*/ 5075724 w 5202108"/>
                  <a:gd name="connsiteY42" fmla="*/ 442036 h 1559388"/>
                  <a:gd name="connsiteX43" fmla="*/ 5173663 w 5202108"/>
                  <a:gd name="connsiteY43" fmla="*/ 590739 h 1559388"/>
                  <a:gd name="connsiteX44" fmla="*/ 5202108 w 5202108"/>
                  <a:gd name="connsiteY44" fmla="*/ 869767 h 1559388"/>
                  <a:gd name="connsiteX45" fmla="*/ 5202108 w 5202108"/>
                  <a:gd name="connsiteY45" fmla="*/ 1062598 h 1559388"/>
                  <a:gd name="connsiteX46" fmla="*/ 4779904 w 5202108"/>
                  <a:gd name="connsiteY46" fmla="*/ 1062598 h 1559388"/>
                  <a:gd name="connsiteX47" fmla="*/ 4812004 w 5202108"/>
                  <a:gd name="connsiteY47" fmla="*/ 589103 h 1559388"/>
                  <a:gd name="connsiteX48" fmla="*/ 4786404 w 5202108"/>
                  <a:gd name="connsiteY48" fmla="*/ 667139 h 1559388"/>
                  <a:gd name="connsiteX49" fmla="*/ 4779904 w 5202108"/>
                  <a:gd name="connsiteY49" fmla="*/ 831361 h 1559388"/>
                  <a:gd name="connsiteX50" fmla="*/ 4779904 w 5202108"/>
                  <a:gd name="connsiteY50" fmla="*/ 912258 h 1559388"/>
                  <a:gd name="connsiteX51" fmla="*/ 4964387 w 5202108"/>
                  <a:gd name="connsiteY51" fmla="*/ 912258 h 1559388"/>
                  <a:gd name="connsiteX52" fmla="*/ 4964387 w 5202108"/>
                  <a:gd name="connsiteY52" fmla="*/ 831361 h 1559388"/>
                  <a:gd name="connsiteX53" fmla="*/ 4957069 w 5202108"/>
                  <a:gd name="connsiteY53" fmla="*/ 667139 h 1559388"/>
                  <a:gd name="connsiteX54" fmla="*/ 4930660 w 5202108"/>
                  <a:gd name="connsiteY54" fmla="*/ 588290 h 1559388"/>
                  <a:gd name="connsiteX55" fmla="*/ 4871332 w 5202108"/>
                  <a:gd name="connsiteY55" fmla="*/ 565414 h 1559388"/>
                  <a:gd name="connsiteX56" fmla="*/ 4812004 w 5202108"/>
                  <a:gd name="connsiteY56" fmla="*/ 589103 h 1559388"/>
                  <a:gd name="connsiteX57" fmla="*/ 286874 w 5202108"/>
                  <a:gd name="connsiteY57" fmla="*/ 1041759 h 1559388"/>
                  <a:gd name="connsiteX58" fmla="*/ 0 w 5202108"/>
                  <a:gd name="connsiteY58" fmla="*/ 412 h 1559388"/>
                  <a:gd name="connsiteX59" fmla="*/ 250301 w 5202108"/>
                  <a:gd name="connsiteY59" fmla="*/ 412 h 1559388"/>
                  <a:gd name="connsiteX60" fmla="*/ 350675 w 5202108"/>
                  <a:gd name="connsiteY60" fmla="*/ 472271 h 1559388"/>
                  <a:gd name="connsiteX61" fmla="*/ 407157 w 5202108"/>
                  <a:gd name="connsiteY61" fmla="*/ 769678 h 1559388"/>
                  <a:gd name="connsiteX62" fmla="*/ 414466 w 5202108"/>
                  <a:gd name="connsiteY62" fmla="*/ 769678 h 1559388"/>
                  <a:gd name="connsiteX63" fmla="*/ 470958 w 5202108"/>
                  <a:gd name="connsiteY63" fmla="*/ 473896 h 1559388"/>
                  <a:gd name="connsiteX64" fmla="*/ 574976 w 5202108"/>
                  <a:gd name="connsiteY64" fmla="*/ 0 h 1559388"/>
                  <a:gd name="connsiteX65" fmla="*/ 825287 w 5202108"/>
                  <a:gd name="connsiteY65" fmla="*/ 0 h 1559388"/>
                  <a:gd name="connsiteX66" fmla="*/ 535158 w 5202108"/>
                  <a:gd name="connsiteY66" fmla="*/ 1041759 h 1559388"/>
                  <a:gd name="connsiteX67" fmla="*/ 535158 w 5202108"/>
                  <a:gd name="connsiteY67" fmla="*/ 1541393 h 1559388"/>
                  <a:gd name="connsiteX68" fmla="*/ 286874 w 5202108"/>
                  <a:gd name="connsiteY68" fmla="*/ 1541393 h 1559388"/>
                  <a:gd name="connsiteX69" fmla="*/ 2272310 w 5202108"/>
                  <a:gd name="connsiteY69" fmla="*/ 415485 h 1559388"/>
                  <a:gd name="connsiteX70" fmla="*/ 2272310 w 5202108"/>
                  <a:gd name="connsiteY70" fmla="*/ 1540981 h 1559388"/>
                  <a:gd name="connsiteX71" fmla="*/ 2075226 w 5202108"/>
                  <a:gd name="connsiteY71" fmla="*/ 1540981 h 1559388"/>
                  <a:gd name="connsiteX72" fmla="*/ 2053279 w 5202108"/>
                  <a:gd name="connsiteY72" fmla="*/ 1403310 h 1559388"/>
                  <a:gd name="connsiteX73" fmla="*/ 2047998 w 5202108"/>
                  <a:gd name="connsiteY73" fmla="*/ 1403310 h 1559388"/>
                  <a:gd name="connsiteX74" fmla="*/ 1807032 w 5202108"/>
                  <a:gd name="connsiteY74" fmla="*/ 1559371 h 1559388"/>
                  <a:gd name="connsiteX75" fmla="*/ 1642468 w 5202108"/>
                  <a:gd name="connsiteY75" fmla="*/ 1485832 h 1559388"/>
                  <a:gd name="connsiteX76" fmla="*/ 1589640 w 5202108"/>
                  <a:gd name="connsiteY76" fmla="*/ 1256242 h 1559388"/>
                  <a:gd name="connsiteX77" fmla="*/ 1589640 w 5202108"/>
                  <a:gd name="connsiteY77" fmla="*/ 415485 h 1559388"/>
                  <a:gd name="connsiteX78" fmla="*/ 1841579 w 5202108"/>
                  <a:gd name="connsiteY78" fmla="*/ 415485 h 1559388"/>
                  <a:gd name="connsiteX79" fmla="*/ 1841579 w 5202108"/>
                  <a:gd name="connsiteY79" fmla="*/ 1241938 h 1559388"/>
                  <a:gd name="connsiteX80" fmla="*/ 1857834 w 5202108"/>
                  <a:gd name="connsiteY80" fmla="*/ 1349385 h 1559388"/>
                  <a:gd name="connsiteX81" fmla="*/ 1912688 w 5202108"/>
                  <a:gd name="connsiteY81" fmla="*/ 1381657 h 1559388"/>
                  <a:gd name="connsiteX82" fmla="*/ 1975670 w 5202108"/>
                  <a:gd name="connsiteY82" fmla="*/ 1361642 h 1559388"/>
                  <a:gd name="connsiteX83" fmla="*/ 2020371 w 5202108"/>
                  <a:gd name="connsiteY83" fmla="*/ 1310167 h 1559388"/>
                  <a:gd name="connsiteX84" fmla="*/ 2020371 w 5202108"/>
                  <a:gd name="connsiteY84" fmla="*/ 415475 h 1559388"/>
                  <a:gd name="connsiteX85" fmla="*/ 3565321 w 5202108"/>
                  <a:gd name="connsiteY85" fmla="*/ 415485 h 1559388"/>
                  <a:gd name="connsiteX86" fmla="*/ 3565321 w 5202108"/>
                  <a:gd name="connsiteY86" fmla="*/ 1540981 h 1559388"/>
                  <a:gd name="connsiteX87" fmla="*/ 3368237 w 5202108"/>
                  <a:gd name="connsiteY87" fmla="*/ 1540981 h 1559388"/>
                  <a:gd name="connsiteX88" fmla="*/ 3346291 w 5202108"/>
                  <a:gd name="connsiteY88" fmla="*/ 1403310 h 1559388"/>
                  <a:gd name="connsiteX89" fmla="*/ 3341009 w 5202108"/>
                  <a:gd name="connsiteY89" fmla="*/ 1403310 h 1559388"/>
                  <a:gd name="connsiteX90" fmla="*/ 3100043 w 5202108"/>
                  <a:gd name="connsiteY90" fmla="*/ 1559371 h 1559388"/>
                  <a:gd name="connsiteX91" fmla="*/ 2935480 w 5202108"/>
                  <a:gd name="connsiteY91" fmla="*/ 1485832 h 1559388"/>
                  <a:gd name="connsiteX92" fmla="*/ 2882651 w 5202108"/>
                  <a:gd name="connsiteY92" fmla="*/ 1256242 h 1559388"/>
                  <a:gd name="connsiteX93" fmla="*/ 2882651 w 5202108"/>
                  <a:gd name="connsiteY93" fmla="*/ 415485 h 1559388"/>
                  <a:gd name="connsiteX94" fmla="*/ 3134590 w 5202108"/>
                  <a:gd name="connsiteY94" fmla="*/ 415485 h 1559388"/>
                  <a:gd name="connsiteX95" fmla="*/ 3134590 w 5202108"/>
                  <a:gd name="connsiteY95" fmla="*/ 1241938 h 1559388"/>
                  <a:gd name="connsiteX96" fmla="*/ 3150845 w 5202108"/>
                  <a:gd name="connsiteY96" fmla="*/ 1349385 h 1559388"/>
                  <a:gd name="connsiteX97" fmla="*/ 3205700 w 5202108"/>
                  <a:gd name="connsiteY97" fmla="*/ 1381657 h 1559388"/>
                  <a:gd name="connsiteX98" fmla="*/ 3268682 w 5202108"/>
                  <a:gd name="connsiteY98" fmla="*/ 1361642 h 1559388"/>
                  <a:gd name="connsiteX99" fmla="*/ 3313382 w 5202108"/>
                  <a:gd name="connsiteY99" fmla="*/ 1310167 h 1559388"/>
                  <a:gd name="connsiteX100" fmla="*/ 3313382 w 5202108"/>
                  <a:gd name="connsiteY100" fmla="*/ 415475 h 155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202108" h="1559388">
                    <a:moveTo>
                      <a:pt x="900471" y="1508297"/>
                    </a:moveTo>
                    <a:cubicBezTo>
                      <a:pt x="850079" y="1473988"/>
                      <a:pt x="813915" y="1420876"/>
                      <a:pt x="792788" y="1348573"/>
                    </a:cubicBezTo>
                    <a:cubicBezTo>
                      <a:pt x="771651" y="1276258"/>
                      <a:pt x="760678" y="1180254"/>
                      <a:pt x="760678" y="1060139"/>
                    </a:cubicBezTo>
                    <a:lnTo>
                      <a:pt x="760678" y="896729"/>
                    </a:lnTo>
                    <a:cubicBezTo>
                      <a:pt x="760678" y="775400"/>
                      <a:pt x="772869" y="678171"/>
                      <a:pt x="797251" y="604622"/>
                    </a:cubicBezTo>
                    <a:cubicBezTo>
                      <a:pt x="821633" y="531093"/>
                      <a:pt x="859834" y="477581"/>
                      <a:pt x="911434" y="444073"/>
                    </a:cubicBezTo>
                    <a:cubicBezTo>
                      <a:pt x="963043" y="410576"/>
                      <a:pt x="1030908" y="393422"/>
                      <a:pt x="1115017" y="393422"/>
                    </a:cubicBezTo>
                    <a:cubicBezTo>
                      <a:pt x="1197919" y="393422"/>
                      <a:pt x="1264156" y="410576"/>
                      <a:pt x="1314128" y="444897"/>
                    </a:cubicBezTo>
                    <a:cubicBezTo>
                      <a:pt x="1364110" y="479206"/>
                      <a:pt x="1400684" y="532730"/>
                      <a:pt x="1423848" y="605445"/>
                    </a:cubicBezTo>
                    <a:cubicBezTo>
                      <a:pt x="1447012" y="678171"/>
                      <a:pt x="1458394" y="775400"/>
                      <a:pt x="1458394" y="896318"/>
                    </a:cubicBezTo>
                    <a:lnTo>
                      <a:pt x="1458394" y="1059737"/>
                    </a:lnTo>
                    <a:cubicBezTo>
                      <a:pt x="1458394" y="1179843"/>
                      <a:pt x="1447012" y="1276258"/>
                      <a:pt x="1424656" y="1348974"/>
                    </a:cubicBezTo>
                    <a:cubicBezTo>
                      <a:pt x="1402311" y="1421689"/>
                      <a:pt x="1365748" y="1475212"/>
                      <a:pt x="1314947" y="1508709"/>
                    </a:cubicBezTo>
                    <a:cubicBezTo>
                      <a:pt x="1264555" y="1542206"/>
                      <a:pt x="1195882" y="1559382"/>
                      <a:pt x="1109326" y="1559382"/>
                    </a:cubicBezTo>
                    <a:cubicBezTo>
                      <a:pt x="1020744" y="1559773"/>
                      <a:pt x="950852" y="1542618"/>
                      <a:pt x="900471" y="1508297"/>
                    </a:cubicBezTo>
                    <a:close/>
                    <a:moveTo>
                      <a:pt x="1183690" y="1331819"/>
                    </a:moveTo>
                    <a:cubicBezTo>
                      <a:pt x="1197509" y="1295049"/>
                      <a:pt x="1204828" y="1234991"/>
                      <a:pt x="1204828" y="1152068"/>
                    </a:cubicBezTo>
                    <a:lnTo>
                      <a:pt x="1204828" y="801137"/>
                    </a:lnTo>
                    <a:cubicBezTo>
                      <a:pt x="1204828" y="720240"/>
                      <a:pt x="1197919" y="661417"/>
                      <a:pt x="1183690" y="623835"/>
                    </a:cubicBezTo>
                    <a:cubicBezTo>
                      <a:pt x="1169882" y="586654"/>
                      <a:pt x="1145091" y="567863"/>
                      <a:pt x="1109735" y="567863"/>
                    </a:cubicBezTo>
                    <a:cubicBezTo>
                      <a:pt x="1075609" y="567863"/>
                      <a:pt x="1051626" y="586654"/>
                      <a:pt x="1037408" y="623835"/>
                    </a:cubicBezTo>
                    <a:cubicBezTo>
                      <a:pt x="1023589" y="661006"/>
                      <a:pt x="1016281" y="720240"/>
                      <a:pt x="1016281" y="801137"/>
                    </a:cubicBezTo>
                    <a:lnTo>
                      <a:pt x="1016281" y="1152068"/>
                    </a:lnTo>
                    <a:cubicBezTo>
                      <a:pt x="1016281" y="1235403"/>
                      <a:pt x="1022781" y="1295461"/>
                      <a:pt x="1036190" y="1331819"/>
                    </a:cubicBezTo>
                    <a:cubicBezTo>
                      <a:pt x="1049599" y="1368588"/>
                      <a:pt x="1073981" y="1386968"/>
                      <a:pt x="1109336" y="1386968"/>
                    </a:cubicBezTo>
                    <a:cubicBezTo>
                      <a:pt x="1145091" y="1386968"/>
                      <a:pt x="1169473" y="1368588"/>
                      <a:pt x="1183690" y="1331819"/>
                    </a:cubicBezTo>
                    <a:close/>
                    <a:moveTo>
                      <a:pt x="4779904" y="1062999"/>
                    </a:moveTo>
                    <a:lnTo>
                      <a:pt x="4779904" y="1119795"/>
                    </a:lnTo>
                    <a:cubicBezTo>
                      <a:pt x="4779904" y="1192099"/>
                      <a:pt x="4781941" y="1246023"/>
                      <a:pt x="4786414" y="1282381"/>
                    </a:cubicBezTo>
                    <a:cubicBezTo>
                      <a:pt x="4790467" y="1318338"/>
                      <a:pt x="4799414" y="1344888"/>
                      <a:pt x="4812823" y="1361241"/>
                    </a:cubicBezTo>
                    <a:cubicBezTo>
                      <a:pt x="4826232" y="1377572"/>
                      <a:pt x="4846950" y="1386155"/>
                      <a:pt x="4874986" y="1386155"/>
                    </a:cubicBezTo>
                    <a:cubicBezTo>
                      <a:pt x="4912788" y="1386155"/>
                      <a:pt x="4938787" y="1371449"/>
                      <a:pt x="4952606" y="1342027"/>
                    </a:cubicBezTo>
                    <a:cubicBezTo>
                      <a:pt x="4966425" y="1312616"/>
                      <a:pt x="4974132" y="1263590"/>
                      <a:pt x="4975361" y="1194960"/>
                    </a:cubicBezTo>
                    <a:lnTo>
                      <a:pt x="5192753" y="1207628"/>
                    </a:lnTo>
                    <a:cubicBezTo>
                      <a:pt x="5193981" y="1217425"/>
                      <a:pt x="5194380" y="1230906"/>
                      <a:pt x="5194380" y="1248061"/>
                    </a:cubicBezTo>
                    <a:cubicBezTo>
                      <a:pt x="5194380" y="1352246"/>
                      <a:pt x="5165934" y="1429860"/>
                      <a:pt x="5109452" y="1481335"/>
                    </a:cubicBezTo>
                    <a:cubicBezTo>
                      <a:pt x="5052970" y="1532810"/>
                      <a:pt x="4972925" y="1558548"/>
                      <a:pt x="4869305" y="1558548"/>
                    </a:cubicBezTo>
                    <a:cubicBezTo>
                      <a:pt x="4744958" y="1558548"/>
                      <a:pt x="4658004" y="1519329"/>
                      <a:pt x="4608021" y="1440892"/>
                    </a:cubicBezTo>
                    <a:cubicBezTo>
                      <a:pt x="4558039" y="1362455"/>
                      <a:pt x="4533258" y="1241526"/>
                      <a:pt x="4533258" y="1077304"/>
                    </a:cubicBezTo>
                    <a:lnTo>
                      <a:pt x="4533258" y="880799"/>
                    </a:lnTo>
                    <a:cubicBezTo>
                      <a:pt x="4533258" y="711668"/>
                      <a:pt x="4559257" y="588691"/>
                      <a:pt x="4610856" y="510676"/>
                    </a:cubicBezTo>
                    <a:cubicBezTo>
                      <a:pt x="4662466" y="433052"/>
                      <a:pt x="4751049" y="394234"/>
                      <a:pt x="4876624" y="394234"/>
                    </a:cubicBezTo>
                    <a:cubicBezTo>
                      <a:pt x="4963169" y="394234"/>
                      <a:pt x="5029406" y="410175"/>
                      <a:pt x="5075724" y="442036"/>
                    </a:cubicBezTo>
                    <a:cubicBezTo>
                      <a:pt x="5122052" y="473896"/>
                      <a:pt x="5154562" y="523323"/>
                      <a:pt x="5173663" y="590739"/>
                    </a:cubicBezTo>
                    <a:cubicBezTo>
                      <a:pt x="5192353" y="658145"/>
                      <a:pt x="5202108" y="751298"/>
                      <a:pt x="5202108" y="869767"/>
                    </a:cubicBezTo>
                    <a:lnTo>
                      <a:pt x="5202108" y="1062598"/>
                    </a:lnTo>
                    <a:lnTo>
                      <a:pt x="4779904" y="1062598"/>
                    </a:lnTo>
                    <a:close/>
                    <a:moveTo>
                      <a:pt x="4812004" y="589103"/>
                    </a:moveTo>
                    <a:cubicBezTo>
                      <a:pt x="4799403" y="605044"/>
                      <a:pt x="4790877" y="631183"/>
                      <a:pt x="4786404" y="667139"/>
                    </a:cubicBezTo>
                    <a:cubicBezTo>
                      <a:pt x="4781931" y="703085"/>
                      <a:pt x="4779904" y="758245"/>
                      <a:pt x="4779904" y="831361"/>
                    </a:cubicBezTo>
                    <a:lnTo>
                      <a:pt x="4779904" y="912258"/>
                    </a:lnTo>
                    <a:lnTo>
                      <a:pt x="4964387" y="912258"/>
                    </a:lnTo>
                    <a:lnTo>
                      <a:pt x="4964387" y="831361"/>
                    </a:lnTo>
                    <a:cubicBezTo>
                      <a:pt x="4964387" y="759047"/>
                      <a:pt x="4961951" y="704310"/>
                      <a:pt x="4957069" y="667139"/>
                    </a:cubicBezTo>
                    <a:cubicBezTo>
                      <a:pt x="4952197" y="629958"/>
                      <a:pt x="4943260" y="603408"/>
                      <a:pt x="4930660" y="588290"/>
                    </a:cubicBezTo>
                    <a:cubicBezTo>
                      <a:pt x="4918059" y="573173"/>
                      <a:pt x="4898150" y="565414"/>
                      <a:pt x="4871332" y="565414"/>
                    </a:cubicBezTo>
                    <a:cubicBezTo>
                      <a:pt x="4844514" y="565002"/>
                      <a:pt x="4824605" y="573173"/>
                      <a:pt x="4812004" y="589103"/>
                    </a:cubicBezTo>
                    <a:close/>
                    <a:moveTo>
                      <a:pt x="286874" y="1041759"/>
                    </a:moveTo>
                    <a:lnTo>
                      <a:pt x="0" y="412"/>
                    </a:lnTo>
                    <a:lnTo>
                      <a:pt x="250301" y="412"/>
                    </a:lnTo>
                    <a:lnTo>
                      <a:pt x="350675" y="472271"/>
                    </a:lnTo>
                    <a:cubicBezTo>
                      <a:pt x="376275" y="588702"/>
                      <a:pt x="394966" y="687567"/>
                      <a:pt x="407157" y="769678"/>
                    </a:cubicBezTo>
                    <a:lnTo>
                      <a:pt x="414466" y="769678"/>
                    </a:lnTo>
                    <a:cubicBezTo>
                      <a:pt x="423002" y="710845"/>
                      <a:pt x="441693" y="612391"/>
                      <a:pt x="470958" y="473896"/>
                    </a:cubicBezTo>
                    <a:lnTo>
                      <a:pt x="574976" y="0"/>
                    </a:lnTo>
                    <a:lnTo>
                      <a:pt x="825287" y="0"/>
                    </a:lnTo>
                    <a:lnTo>
                      <a:pt x="535158" y="1041759"/>
                    </a:lnTo>
                    <a:lnTo>
                      <a:pt x="535158" y="1541393"/>
                    </a:lnTo>
                    <a:lnTo>
                      <a:pt x="286874" y="1541393"/>
                    </a:lnTo>
                    <a:close/>
                    <a:moveTo>
                      <a:pt x="2272310" y="415485"/>
                    </a:moveTo>
                    <a:lnTo>
                      <a:pt x="2272310" y="1540981"/>
                    </a:lnTo>
                    <a:lnTo>
                      <a:pt x="2075226" y="1540981"/>
                    </a:lnTo>
                    <a:lnTo>
                      <a:pt x="2053279" y="1403310"/>
                    </a:lnTo>
                    <a:lnTo>
                      <a:pt x="2047998" y="1403310"/>
                    </a:lnTo>
                    <a:cubicBezTo>
                      <a:pt x="1994361" y="1507484"/>
                      <a:pt x="1913906" y="1559371"/>
                      <a:pt x="1807032" y="1559371"/>
                    </a:cubicBezTo>
                    <a:cubicBezTo>
                      <a:pt x="1732678" y="1559371"/>
                      <a:pt x="1677813" y="1534858"/>
                      <a:pt x="1642468" y="1485832"/>
                    </a:cubicBezTo>
                    <a:cubicBezTo>
                      <a:pt x="1607113" y="1436806"/>
                      <a:pt x="1589640" y="1360417"/>
                      <a:pt x="1589640" y="1256242"/>
                    </a:cubicBezTo>
                    <a:lnTo>
                      <a:pt x="1589640" y="415485"/>
                    </a:lnTo>
                    <a:lnTo>
                      <a:pt x="1841579" y="415485"/>
                    </a:lnTo>
                    <a:lnTo>
                      <a:pt x="1841579" y="1241938"/>
                    </a:lnTo>
                    <a:cubicBezTo>
                      <a:pt x="1841579" y="1292188"/>
                      <a:pt x="1846860" y="1328145"/>
                      <a:pt x="1857834" y="1349385"/>
                    </a:cubicBezTo>
                    <a:cubicBezTo>
                      <a:pt x="1868807" y="1370626"/>
                      <a:pt x="1887088" y="1381657"/>
                      <a:pt x="1912688" y="1381657"/>
                    </a:cubicBezTo>
                    <a:cubicBezTo>
                      <a:pt x="1934634" y="1381657"/>
                      <a:pt x="1955761" y="1375112"/>
                      <a:pt x="1975670" y="1361642"/>
                    </a:cubicBezTo>
                    <a:cubicBezTo>
                      <a:pt x="1995579" y="1348161"/>
                      <a:pt x="2010616" y="1330995"/>
                      <a:pt x="2020371" y="1310167"/>
                    </a:cubicBezTo>
                    <a:lnTo>
                      <a:pt x="2020371" y="415475"/>
                    </a:lnTo>
                    <a:close/>
                    <a:moveTo>
                      <a:pt x="3565321" y="415485"/>
                    </a:moveTo>
                    <a:lnTo>
                      <a:pt x="3565321" y="1540981"/>
                    </a:lnTo>
                    <a:lnTo>
                      <a:pt x="3368237" y="1540981"/>
                    </a:lnTo>
                    <a:lnTo>
                      <a:pt x="3346291" y="1403310"/>
                    </a:lnTo>
                    <a:lnTo>
                      <a:pt x="3341009" y="1403310"/>
                    </a:lnTo>
                    <a:cubicBezTo>
                      <a:pt x="3287373" y="1507484"/>
                      <a:pt x="3206917" y="1559371"/>
                      <a:pt x="3100043" y="1559371"/>
                    </a:cubicBezTo>
                    <a:cubicBezTo>
                      <a:pt x="3025689" y="1559371"/>
                      <a:pt x="2970825" y="1534858"/>
                      <a:pt x="2935480" y="1485832"/>
                    </a:cubicBezTo>
                    <a:cubicBezTo>
                      <a:pt x="2900124" y="1436806"/>
                      <a:pt x="2882651" y="1360417"/>
                      <a:pt x="2882651" y="1256242"/>
                    </a:cubicBezTo>
                    <a:lnTo>
                      <a:pt x="2882651" y="415485"/>
                    </a:lnTo>
                    <a:lnTo>
                      <a:pt x="3134590" y="415485"/>
                    </a:lnTo>
                    <a:lnTo>
                      <a:pt x="3134590" y="1241938"/>
                    </a:lnTo>
                    <a:cubicBezTo>
                      <a:pt x="3134590" y="1292188"/>
                      <a:pt x="3139872" y="1328145"/>
                      <a:pt x="3150845" y="1349385"/>
                    </a:cubicBezTo>
                    <a:cubicBezTo>
                      <a:pt x="3161808" y="1370626"/>
                      <a:pt x="3180100" y="1381657"/>
                      <a:pt x="3205700" y="1381657"/>
                    </a:cubicBezTo>
                    <a:cubicBezTo>
                      <a:pt x="3227645" y="1381657"/>
                      <a:pt x="3248773" y="1375112"/>
                      <a:pt x="3268682" y="1361642"/>
                    </a:cubicBezTo>
                    <a:cubicBezTo>
                      <a:pt x="3288590" y="1348161"/>
                      <a:pt x="3303627" y="1330995"/>
                      <a:pt x="3313382" y="1310167"/>
                    </a:cubicBezTo>
                    <a:lnTo>
                      <a:pt x="3313382" y="415475"/>
                    </a:lnTo>
                    <a:close/>
                  </a:path>
                </a:pathLst>
              </a:custGeom>
              <a:grpFill/>
              <a:ln w="10499"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92E4DFA-A1CE-5B60-5229-484D32E7A96F}"/>
                  </a:ext>
                </a:extLst>
              </p:cNvPr>
              <p:cNvSpPr/>
              <p:nvPr/>
            </p:nvSpPr>
            <p:spPr>
              <a:xfrm>
                <a:off x="9203934" y="2141067"/>
                <a:ext cx="2211789" cy="1614108"/>
              </a:xfrm>
              <a:custGeom>
                <a:avLst/>
                <a:gdLst>
                  <a:gd name="connsiteX0" fmla="*/ 747279 w 2211789"/>
                  <a:gd name="connsiteY0" fmla="*/ 260648 h 1614108"/>
                  <a:gd name="connsiteX1" fmla="*/ 496968 w 2211789"/>
                  <a:gd name="connsiteY1" fmla="*/ 260648 h 1614108"/>
                  <a:gd name="connsiteX2" fmla="*/ 496968 w 2211789"/>
                  <a:gd name="connsiteY2" fmla="*/ 1597355 h 1614108"/>
                  <a:gd name="connsiteX3" fmla="*/ 250311 w 2211789"/>
                  <a:gd name="connsiteY3" fmla="*/ 1597355 h 1614108"/>
                  <a:gd name="connsiteX4" fmla="*/ 250311 w 2211789"/>
                  <a:gd name="connsiteY4" fmla="*/ 260648 h 1614108"/>
                  <a:gd name="connsiteX5" fmla="*/ 0 w 2211789"/>
                  <a:gd name="connsiteY5" fmla="*/ 260648 h 1614108"/>
                  <a:gd name="connsiteX6" fmla="*/ 0 w 2211789"/>
                  <a:gd name="connsiteY6" fmla="*/ 56796 h 1614108"/>
                  <a:gd name="connsiteX7" fmla="*/ 746869 w 2211789"/>
                  <a:gd name="connsiteY7" fmla="*/ 56796 h 1614108"/>
                  <a:gd name="connsiteX8" fmla="*/ 746869 w 2211789"/>
                  <a:gd name="connsiteY8" fmla="*/ 260648 h 1614108"/>
                  <a:gd name="connsiteX9" fmla="*/ 2189419 w 2211789"/>
                  <a:gd name="connsiteY9" fmla="*/ 652011 h 1614108"/>
                  <a:gd name="connsiteX10" fmla="*/ 2115463 w 2211789"/>
                  <a:gd name="connsiteY10" fmla="*/ 497596 h 1614108"/>
                  <a:gd name="connsiteX11" fmla="*/ 1974861 w 2211789"/>
                  <a:gd name="connsiteY11" fmla="*/ 449795 h 1614108"/>
                  <a:gd name="connsiteX12" fmla="*/ 1845243 w 2211789"/>
                  <a:gd name="connsiteY12" fmla="*/ 489425 h 1614108"/>
                  <a:gd name="connsiteX13" fmla="*/ 1752188 w 2211789"/>
                  <a:gd name="connsiteY13" fmla="*/ 593189 h 1614108"/>
                  <a:gd name="connsiteX14" fmla="*/ 1750161 w 2211789"/>
                  <a:gd name="connsiteY14" fmla="*/ 593189 h 1614108"/>
                  <a:gd name="connsiteX15" fmla="*/ 1750161 w 2211789"/>
                  <a:gd name="connsiteY15" fmla="*/ 0 h 1614108"/>
                  <a:gd name="connsiteX16" fmla="*/ 1507159 w 2211789"/>
                  <a:gd name="connsiteY16" fmla="*/ 0 h 1614108"/>
                  <a:gd name="connsiteX17" fmla="*/ 1507159 w 2211789"/>
                  <a:gd name="connsiteY17" fmla="*/ 1597767 h 1614108"/>
                  <a:gd name="connsiteX18" fmla="*/ 1715205 w 2211789"/>
                  <a:gd name="connsiteY18" fmla="*/ 1597767 h 1614108"/>
                  <a:gd name="connsiteX19" fmla="*/ 1740805 w 2211789"/>
                  <a:gd name="connsiteY19" fmla="*/ 1491142 h 1614108"/>
                  <a:gd name="connsiteX20" fmla="*/ 1746098 w 2211789"/>
                  <a:gd name="connsiteY20" fmla="*/ 1491142 h 1614108"/>
                  <a:gd name="connsiteX21" fmla="*/ 1833861 w 2211789"/>
                  <a:gd name="connsiteY21" fmla="*/ 1581013 h 1614108"/>
                  <a:gd name="connsiteX22" fmla="*/ 1963490 w 2211789"/>
                  <a:gd name="connsiteY22" fmla="*/ 1614108 h 1614108"/>
                  <a:gd name="connsiteX23" fmla="*/ 2151638 w 2211789"/>
                  <a:gd name="connsiteY23" fmla="*/ 1495629 h 1614108"/>
                  <a:gd name="connsiteX24" fmla="*/ 2211774 w 2211789"/>
                  <a:gd name="connsiteY24" fmla="*/ 1125506 h 1614108"/>
                  <a:gd name="connsiteX25" fmla="*/ 2211774 w 2211789"/>
                  <a:gd name="connsiteY25" fmla="*/ 947381 h 1614108"/>
                  <a:gd name="connsiteX26" fmla="*/ 2189419 w 2211789"/>
                  <a:gd name="connsiteY26" fmla="*/ 652022 h 1614108"/>
                  <a:gd name="connsiteX27" fmla="*/ 1958208 w 2211789"/>
                  <a:gd name="connsiteY27" fmla="*/ 1111202 h 1614108"/>
                  <a:gd name="connsiteX28" fmla="*/ 1948054 w 2211789"/>
                  <a:gd name="connsiteY28" fmla="*/ 1304033 h 1614108"/>
                  <a:gd name="connsiteX29" fmla="*/ 1914326 w 2211789"/>
                  <a:gd name="connsiteY29" fmla="*/ 1403310 h 1614108"/>
                  <a:gd name="connsiteX30" fmla="*/ 1850525 w 2211789"/>
                  <a:gd name="connsiteY30" fmla="*/ 1432721 h 1614108"/>
                  <a:gd name="connsiteX31" fmla="*/ 1792825 w 2211789"/>
                  <a:gd name="connsiteY31" fmla="*/ 1418015 h 1614108"/>
                  <a:gd name="connsiteX32" fmla="*/ 1749752 w 2211789"/>
                  <a:gd name="connsiteY32" fmla="*/ 1373888 h 1614108"/>
                  <a:gd name="connsiteX33" fmla="*/ 1749752 w 2211789"/>
                  <a:gd name="connsiteY33" fmla="*/ 734545 h 1614108"/>
                  <a:gd name="connsiteX34" fmla="*/ 1793644 w 2211789"/>
                  <a:gd name="connsiteY34" fmla="*/ 659380 h 1614108"/>
                  <a:gd name="connsiteX35" fmla="*/ 1861089 w 2211789"/>
                  <a:gd name="connsiteY35" fmla="*/ 629958 h 1614108"/>
                  <a:gd name="connsiteX36" fmla="*/ 1920416 w 2211789"/>
                  <a:gd name="connsiteY36" fmla="*/ 660182 h 1614108"/>
                  <a:gd name="connsiteX37" fmla="*/ 1949671 w 2211789"/>
                  <a:gd name="connsiteY37" fmla="*/ 761908 h 1614108"/>
                  <a:gd name="connsiteX38" fmla="*/ 1957798 w 2211789"/>
                  <a:gd name="connsiteY38" fmla="*/ 965760 h 1614108"/>
                  <a:gd name="connsiteX39" fmla="*/ 1957798 w 2211789"/>
                  <a:gd name="connsiteY39" fmla="*/ 1111202 h 161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1789" h="1614108">
                    <a:moveTo>
                      <a:pt x="747279" y="260648"/>
                    </a:moveTo>
                    <a:lnTo>
                      <a:pt x="496968" y="260648"/>
                    </a:lnTo>
                    <a:lnTo>
                      <a:pt x="496968" y="1597355"/>
                    </a:lnTo>
                    <a:lnTo>
                      <a:pt x="250311" y="1597355"/>
                    </a:lnTo>
                    <a:lnTo>
                      <a:pt x="250311" y="260648"/>
                    </a:lnTo>
                    <a:lnTo>
                      <a:pt x="0" y="260648"/>
                    </a:lnTo>
                    <a:lnTo>
                      <a:pt x="0" y="56796"/>
                    </a:lnTo>
                    <a:lnTo>
                      <a:pt x="746869" y="56796"/>
                    </a:lnTo>
                    <a:lnTo>
                      <a:pt x="746869" y="260648"/>
                    </a:lnTo>
                    <a:close/>
                    <a:moveTo>
                      <a:pt x="2189419" y="652011"/>
                    </a:moveTo>
                    <a:cubicBezTo>
                      <a:pt x="2173983" y="580932"/>
                      <a:pt x="2149601" y="529457"/>
                      <a:pt x="2115463" y="497596"/>
                    </a:cubicBezTo>
                    <a:cubicBezTo>
                      <a:pt x="2081337" y="465725"/>
                      <a:pt x="2034609" y="449795"/>
                      <a:pt x="1974861" y="449795"/>
                    </a:cubicBezTo>
                    <a:cubicBezTo>
                      <a:pt x="1928554" y="449795"/>
                      <a:pt x="1885471" y="462864"/>
                      <a:pt x="1845243" y="489425"/>
                    </a:cubicBezTo>
                    <a:cubicBezTo>
                      <a:pt x="1805016" y="515564"/>
                      <a:pt x="1774134" y="550296"/>
                      <a:pt x="1752188" y="593189"/>
                    </a:cubicBezTo>
                    <a:lnTo>
                      <a:pt x="1750161" y="593189"/>
                    </a:lnTo>
                    <a:lnTo>
                      <a:pt x="1750161" y="0"/>
                    </a:lnTo>
                    <a:lnTo>
                      <a:pt x="1507159" y="0"/>
                    </a:lnTo>
                    <a:lnTo>
                      <a:pt x="1507159" y="1597767"/>
                    </a:lnTo>
                    <a:lnTo>
                      <a:pt x="1715205" y="1597767"/>
                    </a:lnTo>
                    <a:lnTo>
                      <a:pt x="1740805" y="1491142"/>
                    </a:lnTo>
                    <a:lnTo>
                      <a:pt x="1746098" y="1491142"/>
                    </a:lnTo>
                    <a:cubicBezTo>
                      <a:pt x="1765597" y="1529137"/>
                      <a:pt x="1794852" y="1558960"/>
                      <a:pt x="1833861" y="1581013"/>
                    </a:cubicBezTo>
                    <a:cubicBezTo>
                      <a:pt x="1872870" y="1603077"/>
                      <a:pt x="1915954" y="1614108"/>
                      <a:pt x="1963490" y="1614108"/>
                    </a:cubicBezTo>
                    <a:cubicBezTo>
                      <a:pt x="2048827" y="1614108"/>
                      <a:pt x="2111400" y="1574478"/>
                      <a:pt x="2151638" y="1495629"/>
                    </a:cubicBezTo>
                    <a:cubicBezTo>
                      <a:pt x="2191855" y="1416791"/>
                      <a:pt x="2211774" y="1293413"/>
                      <a:pt x="2211774" y="1125506"/>
                    </a:cubicBezTo>
                    <a:lnTo>
                      <a:pt x="2211774" y="947381"/>
                    </a:lnTo>
                    <a:cubicBezTo>
                      <a:pt x="2212184" y="821554"/>
                      <a:pt x="2204456" y="723101"/>
                      <a:pt x="2189419" y="652022"/>
                    </a:cubicBezTo>
                    <a:close/>
                    <a:moveTo>
                      <a:pt x="1958208" y="1111202"/>
                    </a:moveTo>
                    <a:cubicBezTo>
                      <a:pt x="1958208" y="1193324"/>
                      <a:pt x="1954952" y="1257456"/>
                      <a:pt x="1948054" y="1304033"/>
                    </a:cubicBezTo>
                    <a:cubicBezTo>
                      <a:pt x="1941544" y="1350610"/>
                      <a:pt x="1930171" y="1383695"/>
                      <a:pt x="1914326" y="1403310"/>
                    </a:cubicBezTo>
                    <a:cubicBezTo>
                      <a:pt x="1898471" y="1422914"/>
                      <a:pt x="1877343" y="1432721"/>
                      <a:pt x="1850525" y="1432721"/>
                    </a:cubicBezTo>
                    <a:cubicBezTo>
                      <a:pt x="1829797" y="1432721"/>
                      <a:pt x="1810707" y="1427823"/>
                      <a:pt x="1792825" y="1418015"/>
                    </a:cubicBezTo>
                    <a:cubicBezTo>
                      <a:pt x="1775352" y="1408208"/>
                      <a:pt x="1760725" y="1393502"/>
                      <a:pt x="1749752" y="1373888"/>
                    </a:cubicBezTo>
                    <a:lnTo>
                      <a:pt x="1749752" y="734545"/>
                    </a:lnTo>
                    <a:cubicBezTo>
                      <a:pt x="1758288" y="703898"/>
                      <a:pt x="1772916" y="678984"/>
                      <a:pt x="1793644" y="659380"/>
                    </a:cubicBezTo>
                    <a:cubicBezTo>
                      <a:pt x="1814361" y="639765"/>
                      <a:pt x="1836706" y="629958"/>
                      <a:pt x="1861089" y="629958"/>
                    </a:cubicBezTo>
                    <a:cubicBezTo>
                      <a:pt x="1886689" y="629958"/>
                      <a:pt x="1906598" y="640167"/>
                      <a:pt x="1920416" y="660182"/>
                    </a:cubicBezTo>
                    <a:cubicBezTo>
                      <a:pt x="1934235" y="680209"/>
                      <a:pt x="1943990" y="714518"/>
                      <a:pt x="1949671" y="761908"/>
                    </a:cubicBezTo>
                    <a:cubicBezTo>
                      <a:pt x="1954963" y="809709"/>
                      <a:pt x="1957798" y="877526"/>
                      <a:pt x="1957798" y="965760"/>
                    </a:cubicBezTo>
                    <a:lnTo>
                      <a:pt x="1957798" y="1111202"/>
                    </a:lnTo>
                    <a:close/>
                  </a:path>
                </a:pathLst>
              </a:custGeom>
              <a:grpFill/>
              <a:ln w="10499" cap="flat">
                <a:noFill/>
                <a:prstDash val="solid"/>
                <a:miter/>
              </a:ln>
            </p:spPr>
            <p:txBody>
              <a:bodyPr rtlCol="0" anchor="ctr"/>
              <a:lstStyle/>
              <a:p>
                <a:endParaRPr lang="en-IN"/>
              </a:p>
            </p:txBody>
          </p:sp>
        </p:grpSp>
      </p:grpSp>
      <p:grpSp>
        <p:nvGrpSpPr>
          <p:cNvPr id="115" name="Group 114">
            <a:extLst>
              <a:ext uri="{FF2B5EF4-FFF2-40B4-BE49-F238E27FC236}">
                <a16:creationId xmlns:a16="http://schemas.microsoft.com/office/drawing/2014/main" id="{8782BDFA-BBAC-30FF-944B-25E1CAE41E38}"/>
              </a:ext>
            </a:extLst>
          </p:cNvPr>
          <p:cNvGrpSpPr/>
          <p:nvPr/>
        </p:nvGrpSpPr>
        <p:grpSpPr>
          <a:xfrm>
            <a:off x="695849" y="4589725"/>
            <a:ext cx="216747" cy="266599"/>
            <a:chOff x="5738047" y="1241673"/>
            <a:chExt cx="3910778" cy="4810261"/>
          </a:xfrm>
        </p:grpSpPr>
        <p:sp>
          <p:nvSpPr>
            <p:cNvPr id="116" name="Freeform: Shape 115">
              <a:extLst>
                <a:ext uri="{FF2B5EF4-FFF2-40B4-BE49-F238E27FC236}">
                  <a16:creationId xmlns:a16="http://schemas.microsoft.com/office/drawing/2014/main" id="{D584D9B0-D19B-7DCD-9AB6-F4CE5EEFFD4B}"/>
                </a:ext>
              </a:extLst>
            </p:cNvPr>
            <p:cNvSpPr/>
            <p:nvPr/>
          </p:nvSpPr>
          <p:spPr>
            <a:xfrm flipV="1">
              <a:off x="5738047" y="1241673"/>
              <a:ext cx="3519690" cy="4419173"/>
            </a:xfrm>
            <a:custGeom>
              <a:avLst/>
              <a:gdLst>
                <a:gd name="connsiteX0" fmla="*/ 190015 w 506001"/>
                <a:gd name="connsiteY0" fmla="*/ 89 h 635313"/>
                <a:gd name="connsiteX1" fmla="*/ 14325 w 506001"/>
                <a:gd name="connsiteY1" fmla="*/ 89 h 635313"/>
                <a:gd name="connsiteX2" fmla="*/ 270 w 506001"/>
                <a:gd name="connsiteY2" fmla="*/ 14144 h 635313"/>
                <a:gd name="connsiteX3" fmla="*/ 270 w 506001"/>
                <a:gd name="connsiteY3" fmla="*/ 494842 h 635313"/>
                <a:gd name="connsiteX4" fmla="*/ 140830 w 506001"/>
                <a:gd name="connsiteY4" fmla="*/ 635402 h 635313"/>
                <a:gd name="connsiteX5" fmla="*/ 492216 w 506001"/>
                <a:gd name="connsiteY5" fmla="*/ 635402 h 635313"/>
                <a:gd name="connsiteX6" fmla="*/ 506271 w 506001"/>
                <a:gd name="connsiteY6" fmla="*/ 621348 h 635313"/>
                <a:gd name="connsiteX7" fmla="*/ 506271 w 506001"/>
                <a:gd name="connsiteY7" fmla="*/ 14144 h 635313"/>
                <a:gd name="connsiteX8" fmla="*/ 492216 w 506001"/>
                <a:gd name="connsiteY8" fmla="*/ 89 h 635313"/>
                <a:gd name="connsiteX9" fmla="*/ 316515 w 506001"/>
                <a:gd name="connsiteY9" fmla="*/ 89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001" h="635313">
                  <a:moveTo>
                    <a:pt x="190015" y="89"/>
                  </a:moveTo>
                  <a:lnTo>
                    <a:pt x="14325" y="89"/>
                  </a:lnTo>
                  <a:cubicBezTo>
                    <a:pt x="6597" y="89"/>
                    <a:pt x="270" y="6414"/>
                    <a:pt x="270" y="14144"/>
                  </a:cubicBezTo>
                  <a:lnTo>
                    <a:pt x="270" y="494842"/>
                  </a:lnTo>
                  <a:lnTo>
                    <a:pt x="140830" y="635402"/>
                  </a:lnTo>
                  <a:lnTo>
                    <a:pt x="492216" y="635402"/>
                  </a:lnTo>
                  <a:cubicBezTo>
                    <a:pt x="499946" y="635402"/>
                    <a:pt x="506271" y="629074"/>
                    <a:pt x="506271" y="621348"/>
                  </a:cubicBezTo>
                  <a:lnTo>
                    <a:pt x="506271" y="14144"/>
                  </a:lnTo>
                  <a:cubicBezTo>
                    <a:pt x="506271" y="6414"/>
                    <a:pt x="499946" y="89"/>
                    <a:pt x="492216" y="89"/>
                  </a:cubicBezTo>
                  <a:lnTo>
                    <a:pt x="316515" y="89"/>
                  </a:lnTo>
                </a:path>
              </a:pathLst>
            </a:custGeom>
            <a:noFill/>
            <a:ln w="12700" cap="rnd">
              <a:solidFill>
                <a:schemeClr val="bg1"/>
              </a:solidFill>
              <a:prstDash val="solid"/>
              <a:round/>
            </a:ln>
          </p:spPr>
          <p:txBody>
            <a:bodyPr rtlCol="0" anchor="ctr"/>
            <a:lstStyle/>
            <a:p>
              <a:endParaRPr lang="en-IN" dirty="0"/>
            </a:p>
          </p:txBody>
        </p:sp>
        <p:sp>
          <p:nvSpPr>
            <p:cNvPr id="117" name="Freeform: Shape 116">
              <a:extLst>
                <a:ext uri="{FF2B5EF4-FFF2-40B4-BE49-F238E27FC236}">
                  <a16:creationId xmlns:a16="http://schemas.microsoft.com/office/drawing/2014/main" id="{4973C066-1112-C3B8-8111-A8700F89C1DC}"/>
                </a:ext>
              </a:extLst>
            </p:cNvPr>
            <p:cNvSpPr/>
            <p:nvPr/>
          </p:nvSpPr>
          <p:spPr>
            <a:xfrm flipV="1">
              <a:off x="5738047" y="1241673"/>
              <a:ext cx="977721" cy="977721"/>
            </a:xfrm>
            <a:custGeom>
              <a:avLst/>
              <a:gdLst>
                <a:gd name="connsiteX0" fmla="*/ 140752 w 140560"/>
                <a:gd name="connsiteY0" fmla="*/ 140690 h 140560"/>
                <a:gd name="connsiteX1" fmla="*/ 140752 w 140560"/>
                <a:gd name="connsiteY1" fmla="*/ 14186 h 140560"/>
                <a:gd name="connsiteX2" fmla="*/ 126696 w 140560"/>
                <a:gd name="connsiteY2" fmla="*/ 130 h 140560"/>
                <a:gd name="connsiteX3" fmla="*/ 191 w 140560"/>
                <a:gd name="connsiteY3" fmla="*/ 130 h 140560"/>
              </a:gdLst>
              <a:ahLst/>
              <a:cxnLst>
                <a:cxn ang="0">
                  <a:pos x="connsiteX0" y="connsiteY0"/>
                </a:cxn>
                <a:cxn ang="0">
                  <a:pos x="connsiteX1" y="connsiteY1"/>
                </a:cxn>
                <a:cxn ang="0">
                  <a:pos x="connsiteX2" y="connsiteY2"/>
                </a:cxn>
                <a:cxn ang="0">
                  <a:pos x="connsiteX3" y="connsiteY3"/>
                </a:cxn>
              </a:cxnLst>
              <a:rect l="l" t="t" r="r" b="b"/>
              <a:pathLst>
                <a:path w="140560" h="140560">
                  <a:moveTo>
                    <a:pt x="140752" y="140690"/>
                  </a:moveTo>
                  <a:lnTo>
                    <a:pt x="140752" y="14186"/>
                  </a:lnTo>
                  <a:cubicBezTo>
                    <a:pt x="140752" y="6456"/>
                    <a:pt x="134425" y="130"/>
                    <a:pt x="126696" y="130"/>
                  </a:cubicBezTo>
                  <a:lnTo>
                    <a:pt x="191" y="130"/>
                  </a:lnTo>
                </a:path>
              </a:pathLst>
            </a:custGeom>
            <a:noFill/>
            <a:ln w="12700" cap="rnd">
              <a:solidFill>
                <a:schemeClr val="bg1"/>
              </a:solidFill>
              <a:prstDash val="solid"/>
              <a:round/>
            </a:ln>
          </p:spPr>
          <p:txBody>
            <a:bodyPr rtlCol="0" anchor="ctr"/>
            <a:lstStyle/>
            <a:p>
              <a:endParaRPr lang="en-IN"/>
            </a:p>
          </p:txBody>
        </p:sp>
        <p:sp>
          <p:nvSpPr>
            <p:cNvPr id="118" name="Freeform: Shape 117">
              <a:extLst>
                <a:ext uri="{FF2B5EF4-FFF2-40B4-BE49-F238E27FC236}">
                  <a16:creationId xmlns:a16="http://schemas.microsoft.com/office/drawing/2014/main" id="{642396FB-4F64-C0B4-BB4C-C693EA21193C}"/>
                </a:ext>
              </a:extLst>
            </p:cNvPr>
            <p:cNvSpPr/>
            <p:nvPr/>
          </p:nvSpPr>
          <p:spPr>
            <a:xfrm flipV="1">
              <a:off x="6129135" y="1632761"/>
              <a:ext cx="3519690" cy="4419173"/>
            </a:xfrm>
            <a:custGeom>
              <a:avLst/>
              <a:gdLst>
                <a:gd name="connsiteX0" fmla="*/ 464351 w 506001"/>
                <a:gd name="connsiteY0" fmla="*/ 635907 h 635313"/>
                <a:gd name="connsiteX1" fmla="*/ 492464 w 506001"/>
                <a:gd name="connsiteY1" fmla="*/ 635907 h 635313"/>
                <a:gd name="connsiteX2" fmla="*/ 506520 w 506001"/>
                <a:gd name="connsiteY2" fmla="*/ 621852 h 635313"/>
                <a:gd name="connsiteX3" fmla="*/ 506520 w 506001"/>
                <a:gd name="connsiteY3" fmla="*/ 14648 h 635313"/>
                <a:gd name="connsiteX4" fmla="*/ 492464 w 506001"/>
                <a:gd name="connsiteY4" fmla="*/ 594 h 635313"/>
                <a:gd name="connsiteX5" fmla="*/ 14574 w 506001"/>
                <a:gd name="connsiteY5" fmla="*/ 594 h 635313"/>
                <a:gd name="connsiteX6" fmla="*/ 518 w 506001"/>
                <a:gd name="connsiteY6" fmla="*/ 14648 h 635313"/>
                <a:gd name="connsiteX7" fmla="*/ 518 w 506001"/>
                <a:gd name="connsiteY7" fmla="*/ 42762 h 63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01" h="635313">
                  <a:moveTo>
                    <a:pt x="464351" y="635907"/>
                  </a:moveTo>
                  <a:lnTo>
                    <a:pt x="492464" y="635907"/>
                  </a:lnTo>
                  <a:cubicBezTo>
                    <a:pt x="500195" y="635907"/>
                    <a:pt x="506520" y="629578"/>
                    <a:pt x="506520" y="621852"/>
                  </a:cubicBezTo>
                  <a:lnTo>
                    <a:pt x="506520" y="14648"/>
                  </a:lnTo>
                  <a:cubicBezTo>
                    <a:pt x="506520" y="6918"/>
                    <a:pt x="500195" y="594"/>
                    <a:pt x="492464" y="594"/>
                  </a:cubicBezTo>
                  <a:lnTo>
                    <a:pt x="14574" y="594"/>
                  </a:lnTo>
                  <a:cubicBezTo>
                    <a:pt x="6847" y="594"/>
                    <a:pt x="518" y="6918"/>
                    <a:pt x="518" y="14648"/>
                  </a:cubicBezTo>
                  <a:lnTo>
                    <a:pt x="518" y="42762"/>
                  </a:lnTo>
                </a:path>
              </a:pathLst>
            </a:custGeom>
            <a:noFill/>
            <a:ln w="12700" cap="rnd">
              <a:solidFill>
                <a:schemeClr val="bg1"/>
              </a:solidFill>
              <a:prstDash val="solid"/>
              <a:round/>
            </a:ln>
          </p:spPr>
          <p:txBody>
            <a:bodyPr rtlCol="0" anchor="ctr"/>
            <a:lstStyle/>
            <a:p>
              <a:endParaRPr lang="en-IN"/>
            </a:p>
          </p:txBody>
        </p:sp>
        <p:sp>
          <p:nvSpPr>
            <p:cNvPr id="119" name="Freeform: Shape 118">
              <a:extLst>
                <a:ext uri="{FF2B5EF4-FFF2-40B4-BE49-F238E27FC236}">
                  <a16:creationId xmlns:a16="http://schemas.microsoft.com/office/drawing/2014/main" id="{C0C3ACC7-352A-0ED5-6167-FB11142C32B5}"/>
                </a:ext>
              </a:extLst>
            </p:cNvPr>
            <p:cNvSpPr/>
            <p:nvPr/>
          </p:nvSpPr>
          <p:spPr>
            <a:xfrm flipV="1">
              <a:off x="6422437" y="2571342"/>
              <a:ext cx="2150923" cy="2150924"/>
            </a:xfrm>
            <a:custGeom>
              <a:avLst/>
              <a:gdLst>
                <a:gd name="connsiteX0" fmla="*/ 154926 w 309223"/>
                <a:gd name="connsiteY0" fmla="*/ 231 h 309223"/>
                <a:gd name="connsiteX1" fmla="*/ 309538 w 309223"/>
                <a:gd name="connsiteY1" fmla="*/ 154843 h 309223"/>
                <a:gd name="connsiteX2" fmla="*/ 154926 w 309223"/>
                <a:gd name="connsiteY2" fmla="*/ 309455 h 309223"/>
                <a:gd name="connsiteX3" fmla="*/ 315 w 309223"/>
                <a:gd name="connsiteY3" fmla="*/ 154843 h 309223"/>
                <a:gd name="connsiteX4" fmla="*/ 154926 w 309223"/>
                <a:gd name="connsiteY4" fmla="*/ 231 h 30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3" h="309223">
                  <a:moveTo>
                    <a:pt x="154926" y="231"/>
                  </a:moveTo>
                  <a:cubicBezTo>
                    <a:pt x="240084" y="231"/>
                    <a:pt x="309538" y="69686"/>
                    <a:pt x="309538" y="154843"/>
                  </a:cubicBezTo>
                  <a:cubicBezTo>
                    <a:pt x="309538" y="239999"/>
                    <a:pt x="240084" y="309455"/>
                    <a:pt x="154926" y="309455"/>
                  </a:cubicBezTo>
                  <a:cubicBezTo>
                    <a:pt x="69769" y="309455"/>
                    <a:pt x="315" y="239999"/>
                    <a:pt x="315" y="154843"/>
                  </a:cubicBezTo>
                  <a:cubicBezTo>
                    <a:pt x="315" y="69686"/>
                    <a:pt x="69769" y="231"/>
                    <a:pt x="154926" y="231"/>
                  </a:cubicBezTo>
                  <a:close/>
                </a:path>
              </a:pathLst>
            </a:custGeom>
            <a:noFill/>
            <a:ln w="12700" cap="rnd">
              <a:solidFill>
                <a:schemeClr val="bg1"/>
              </a:solidFill>
              <a:prstDash val="solid"/>
              <a:round/>
            </a:ln>
          </p:spPr>
          <p:txBody>
            <a:bodyPr rtlCol="0" anchor="ctr"/>
            <a:lstStyle/>
            <a:p>
              <a:endParaRPr lang="en-IN"/>
            </a:p>
          </p:txBody>
        </p:sp>
        <p:sp>
          <p:nvSpPr>
            <p:cNvPr id="120" name="Freeform: Shape 119">
              <a:extLst>
                <a:ext uri="{FF2B5EF4-FFF2-40B4-BE49-F238E27FC236}">
                  <a16:creationId xmlns:a16="http://schemas.microsoft.com/office/drawing/2014/main" id="{A878B3CA-842C-E1D1-A8D9-1942BD9E089D}"/>
                </a:ext>
              </a:extLst>
            </p:cNvPr>
            <p:cNvSpPr/>
            <p:nvPr/>
          </p:nvSpPr>
          <p:spPr>
            <a:xfrm flipV="1">
              <a:off x="7075241" y="3051925"/>
              <a:ext cx="1099511" cy="1189765"/>
            </a:xfrm>
            <a:custGeom>
              <a:avLst/>
              <a:gdLst>
                <a:gd name="connsiteX0" fmla="*/ 18423 w 158069"/>
                <a:gd name="connsiteY0" fmla="*/ 169962 h 171044"/>
                <a:gd name="connsiteX1" fmla="*/ 152008 w 158069"/>
                <a:gd name="connsiteY1" fmla="*/ 96667 h 171044"/>
                <a:gd name="connsiteX2" fmla="*/ 156844 w 158069"/>
                <a:gd name="connsiteY2" fmla="*/ 80045 h 171044"/>
                <a:gd name="connsiteX3" fmla="*/ 151904 w 158069"/>
                <a:gd name="connsiteY3" fmla="*/ 75151 h 171044"/>
                <a:gd name="connsiteX4" fmla="*/ 18423 w 158069"/>
                <a:gd name="connsiteY4" fmla="*/ 1914 h 171044"/>
                <a:gd name="connsiteX5" fmla="*/ 1802 w 158069"/>
                <a:gd name="connsiteY5" fmla="*/ 6752 h 171044"/>
                <a:gd name="connsiteX6" fmla="*/ 317 w 158069"/>
                <a:gd name="connsiteY6" fmla="*/ 13467 h 171044"/>
                <a:gd name="connsiteX7" fmla="*/ 317 w 158069"/>
                <a:gd name="connsiteY7" fmla="*/ 159232 h 171044"/>
                <a:gd name="connsiteX8" fmla="*/ 12533 w 158069"/>
                <a:gd name="connsiteY8" fmla="*/ 171446 h 171044"/>
                <a:gd name="connsiteX9" fmla="*/ 18423 w 158069"/>
                <a:gd name="connsiteY9" fmla="*/ 169962 h 1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069" h="171044">
                  <a:moveTo>
                    <a:pt x="18423" y="169962"/>
                  </a:moveTo>
                  <a:lnTo>
                    <a:pt x="152008" y="96667"/>
                  </a:lnTo>
                  <a:cubicBezTo>
                    <a:pt x="157934" y="93413"/>
                    <a:pt x="160099" y="85971"/>
                    <a:pt x="156844" y="80045"/>
                  </a:cubicBezTo>
                  <a:cubicBezTo>
                    <a:pt x="155662" y="77889"/>
                    <a:pt x="153922" y="76230"/>
                    <a:pt x="151904" y="75151"/>
                  </a:cubicBezTo>
                  <a:lnTo>
                    <a:pt x="18423" y="1914"/>
                  </a:lnTo>
                  <a:cubicBezTo>
                    <a:pt x="12497" y="-1340"/>
                    <a:pt x="5055" y="828"/>
                    <a:pt x="1802" y="6752"/>
                  </a:cubicBezTo>
                  <a:cubicBezTo>
                    <a:pt x="633" y="8882"/>
                    <a:pt x="164" y="11209"/>
                    <a:pt x="317" y="13467"/>
                  </a:cubicBezTo>
                  <a:lnTo>
                    <a:pt x="317" y="159232"/>
                  </a:lnTo>
                  <a:cubicBezTo>
                    <a:pt x="317" y="165977"/>
                    <a:pt x="5786" y="171446"/>
                    <a:pt x="12533" y="171446"/>
                  </a:cubicBezTo>
                  <a:cubicBezTo>
                    <a:pt x="14589" y="171446"/>
                    <a:pt x="16618" y="170954"/>
                    <a:pt x="18423" y="169962"/>
                  </a:cubicBezTo>
                  <a:close/>
                </a:path>
              </a:pathLst>
            </a:custGeom>
            <a:noFill/>
            <a:ln w="12700" cap="rnd">
              <a:solidFill>
                <a:schemeClr val="bg1"/>
              </a:solidFill>
              <a:prstDash val="solid"/>
              <a:round/>
            </a:ln>
          </p:spPr>
          <p:txBody>
            <a:bodyPr rtlCol="0" anchor="ctr"/>
            <a:lstStyle/>
            <a:p>
              <a:endParaRPr lang="en-IN"/>
            </a:p>
          </p:txBody>
        </p:sp>
      </p:grpSp>
      <p:sp>
        <p:nvSpPr>
          <p:cNvPr id="121" name="TextBox 120">
            <a:extLst>
              <a:ext uri="{FF2B5EF4-FFF2-40B4-BE49-F238E27FC236}">
                <a16:creationId xmlns:a16="http://schemas.microsoft.com/office/drawing/2014/main" id="{A033D49F-5909-1040-D2A4-269D8BD6CB1C}"/>
              </a:ext>
            </a:extLst>
          </p:cNvPr>
          <p:cNvSpPr txBox="1"/>
          <p:nvPr/>
        </p:nvSpPr>
        <p:spPr>
          <a:xfrm>
            <a:off x="1055394" y="1710665"/>
            <a:ext cx="1399742" cy="523220"/>
          </a:xfrm>
          <a:prstGeom prst="rect">
            <a:avLst/>
          </a:prstGeom>
          <a:noFill/>
        </p:spPr>
        <p:txBody>
          <a:bodyPr wrap="none" rtlCol="0">
            <a:spAutoFit/>
          </a:bodyPr>
          <a:lstStyle/>
          <a:p>
            <a:r>
              <a:rPr lang="en-IN" sz="1400" dirty="0">
                <a:solidFill>
                  <a:schemeClr val="bg1"/>
                </a:solidFill>
                <a:latin typeface="Inter" panose="02000503000000020004" pitchFamily="2" charset="0"/>
                <a:ea typeface="Inter" panose="02000503000000020004" pitchFamily="2" charset="0"/>
              </a:rPr>
              <a:t>Video Id, </a:t>
            </a:r>
          </a:p>
          <a:p>
            <a:r>
              <a:rPr lang="en-IN" sz="1400" dirty="0">
                <a:solidFill>
                  <a:schemeClr val="bg1"/>
                </a:solidFill>
                <a:latin typeface="Inter" panose="02000503000000020004" pitchFamily="2" charset="0"/>
                <a:ea typeface="Inter" panose="02000503000000020004" pitchFamily="2" charset="0"/>
              </a:rPr>
              <a:t>Trending Date</a:t>
            </a:r>
          </a:p>
        </p:txBody>
      </p:sp>
      <p:cxnSp>
        <p:nvCxnSpPr>
          <p:cNvPr id="2" name="Straight Connector 1">
            <a:extLst>
              <a:ext uri="{FF2B5EF4-FFF2-40B4-BE49-F238E27FC236}">
                <a16:creationId xmlns:a16="http://schemas.microsoft.com/office/drawing/2014/main" id="{A4806857-F46A-A8A5-31A1-399213A99733}"/>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6A7E0C6-B541-C8D1-ED8F-F0D1F7878FDF}"/>
              </a:ext>
            </a:extLst>
          </p:cNvPr>
          <p:cNvPicPr>
            <a:picLocks noChangeAspect="1"/>
          </p:cNvPicPr>
          <p:nvPr/>
        </p:nvPicPr>
        <p:blipFill>
          <a:blip r:embed="rId2"/>
          <a:stretch>
            <a:fillRect/>
          </a:stretch>
        </p:blipFill>
        <p:spPr>
          <a:xfrm>
            <a:off x="3051250" y="288110"/>
            <a:ext cx="4461650" cy="2845110"/>
          </a:xfrm>
          <a:prstGeom prst="rect">
            <a:avLst/>
          </a:prstGeom>
        </p:spPr>
      </p:pic>
      <p:pic>
        <p:nvPicPr>
          <p:cNvPr id="8" name="Picture 7">
            <a:extLst>
              <a:ext uri="{FF2B5EF4-FFF2-40B4-BE49-F238E27FC236}">
                <a16:creationId xmlns:a16="http://schemas.microsoft.com/office/drawing/2014/main" id="{06653F86-F017-5D61-B77E-BA0D3408B56C}"/>
              </a:ext>
            </a:extLst>
          </p:cNvPr>
          <p:cNvPicPr>
            <a:picLocks noChangeAspect="1"/>
          </p:cNvPicPr>
          <p:nvPr/>
        </p:nvPicPr>
        <p:blipFill>
          <a:blip r:embed="rId3"/>
          <a:stretch>
            <a:fillRect/>
          </a:stretch>
        </p:blipFill>
        <p:spPr>
          <a:xfrm>
            <a:off x="7602648" y="288109"/>
            <a:ext cx="4326053" cy="2845110"/>
          </a:xfrm>
          <a:prstGeom prst="rect">
            <a:avLst/>
          </a:prstGeom>
        </p:spPr>
      </p:pic>
      <p:pic>
        <p:nvPicPr>
          <p:cNvPr id="10" name="Picture 9">
            <a:extLst>
              <a:ext uri="{FF2B5EF4-FFF2-40B4-BE49-F238E27FC236}">
                <a16:creationId xmlns:a16="http://schemas.microsoft.com/office/drawing/2014/main" id="{B646F9AA-50C7-EEAE-8EAA-2B382BAC4469}"/>
              </a:ext>
            </a:extLst>
          </p:cNvPr>
          <p:cNvPicPr>
            <a:picLocks noChangeAspect="1"/>
          </p:cNvPicPr>
          <p:nvPr/>
        </p:nvPicPr>
        <p:blipFill>
          <a:blip r:embed="rId4"/>
          <a:stretch>
            <a:fillRect/>
          </a:stretch>
        </p:blipFill>
        <p:spPr>
          <a:xfrm>
            <a:off x="3051250" y="3200873"/>
            <a:ext cx="4461650" cy="3074799"/>
          </a:xfrm>
          <a:prstGeom prst="rect">
            <a:avLst/>
          </a:prstGeom>
        </p:spPr>
      </p:pic>
      <p:pic>
        <p:nvPicPr>
          <p:cNvPr id="12" name="Picture 11">
            <a:extLst>
              <a:ext uri="{FF2B5EF4-FFF2-40B4-BE49-F238E27FC236}">
                <a16:creationId xmlns:a16="http://schemas.microsoft.com/office/drawing/2014/main" id="{9A8271C9-901A-770D-156D-DF31EF3DF3C2}"/>
              </a:ext>
            </a:extLst>
          </p:cNvPr>
          <p:cNvPicPr>
            <a:picLocks noChangeAspect="1"/>
          </p:cNvPicPr>
          <p:nvPr/>
        </p:nvPicPr>
        <p:blipFill>
          <a:blip r:embed="rId5"/>
          <a:stretch>
            <a:fillRect/>
          </a:stretch>
        </p:blipFill>
        <p:spPr>
          <a:xfrm>
            <a:off x="7602648" y="3237148"/>
            <a:ext cx="4326053" cy="3038524"/>
          </a:xfrm>
          <a:prstGeom prst="rect">
            <a:avLst/>
          </a:prstGeom>
        </p:spPr>
      </p:pic>
    </p:spTree>
    <p:extLst>
      <p:ext uri="{BB962C8B-B14F-4D97-AF65-F5344CB8AC3E}">
        <p14:creationId xmlns:p14="http://schemas.microsoft.com/office/powerpoint/2010/main" val="83437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TotalTime>
  <Words>1099</Words>
  <Application>Microsoft Office PowerPoint</Application>
  <PresentationFormat>Widescreen</PresentationFormat>
  <Paragraphs>304</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Inter</vt:lpstr>
      <vt:lpstr>Barlow Condensed Medium</vt:lpstr>
      <vt:lpstr>Inter SemiBold</vt:lpstr>
      <vt:lpstr>Barlow Condensed SemiBold</vt:lpstr>
      <vt:lpstr>Arial</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Soroush Esfahanian</cp:lastModifiedBy>
  <cp:revision>223</cp:revision>
  <dcterms:created xsi:type="dcterms:W3CDTF">2021-11-17T09:33:18Z</dcterms:created>
  <dcterms:modified xsi:type="dcterms:W3CDTF">2025-06-10T12:31:43Z</dcterms:modified>
</cp:coreProperties>
</file>